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26"/>
  </p:notesMasterIdLst>
  <p:sldIdLst>
    <p:sldId id="290" r:id="rId4"/>
    <p:sldId id="334" r:id="rId5"/>
    <p:sldId id="330" r:id="rId6"/>
    <p:sldId id="331" r:id="rId7"/>
    <p:sldId id="332" r:id="rId8"/>
    <p:sldId id="333" r:id="rId9"/>
    <p:sldId id="335" r:id="rId10"/>
    <p:sldId id="336" r:id="rId11"/>
    <p:sldId id="339" r:id="rId12"/>
    <p:sldId id="340" r:id="rId13"/>
    <p:sldId id="341" r:id="rId14"/>
    <p:sldId id="342" r:id="rId15"/>
    <p:sldId id="343" r:id="rId16"/>
    <p:sldId id="344" r:id="rId17"/>
    <p:sldId id="345" r:id="rId18"/>
    <p:sldId id="346" r:id="rId19"/>
    <p:sldId id="350" r:id="rId20"/>
    <p:sldId id="351" r:id="rId21"/>
    <p:sldId id="349" r:id="rId22"/>
    <p:sldId id="353" r:id="rId23"/>
    <p:sldId id="352" r:id="rId24"/>
    <p:sldId id="302"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00CC"/>
    <a:srgbClr val="9900CC"/>
    <a:srgbClr val="00FF99"/>
    <a:srgbClr val="CCFFFF"/>
    <a:srgbClr val="0000FF"/>
    <a:srgbClr val="FFFFCC"/>
    <a:srgbClr val="FF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69" d="100"/>
          <a:sy n="69" d="100"/>
        </p:scale>
        <p:origin x="708" y="6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2025/1/16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484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6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6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7845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34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2025/1/16</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2025/1/16</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2025/1/16</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30"/>
        <p:cNvGrpSpPr/>
        <p:nvPr/>
      </p:nvGrpSpPr>
      <p:grpSpPr>
        <a:xfrm>
          <a:off x="0" y="0"/>
          <a:ext cx="0" cy="0"/>
          <a:chOff x="0" y="0"/>
          <a:chExt cx="0" cy="0"/>
        </a:xfrm>
      </p:grpSpPr>
      <p:grpSp>
        <p:nvGrpSpPr>
          <p:cNvPr id="131" name="Google Shape;131;p14"/>
          <p:cNvGrpSpPr/>
          <p:nvPr/>
        </p:nvGrpSpPr>
        <p:grpSpPr>
          <a:xfrm>
            <a:off x="207400" y="212168"/>
            <a:ext cx="11777200" cy="6433667"/>
            <a:chOff x="164875" y="162825"/>
            <a:chExt cx="8832900" cy="4825250"/>
          </a:xfrm>
        </p:grpSpPr>
        <p:sp>
          <p:nvSpPr>
            <p:cNvPr id="132" name="Google Shape;132;p14"/>
            <p:cNvSpPr/>
            <p:nvPr/>
          </p:nvSpPr>
          <p:spPr>
            <a:xfrm>
              <a:off x="170225" y="162825"/>
              <a:ext cx="8807975" cy="513825"/>
            </a:xfrm>
            <a:custGeom>
              <a:avLst/>
              <a:gdLst/>
              <a:ahLst/>
              <a:cxnLst/>
              <a:rect l="l" t="t" r="r" b="b"/>
              <a:pathLst>
                <a:path w="352319" h="20553" extrusionOk="0">
                  <a:moveTo>
                    <a:pt x="0" y="20426"/>
                  </a:moveTo>
                  <a:lnTo>
                    <a:pt x="0" y="0"/>
                  </a:lnTo>
                  <a:lnTo>
                    <a:pt x="352274" y="0"/>
                  </a:lnTo>
                  <a:lnTo>
                    <a:pt x="352319" y="20553"/>
                  </a:lnTo>
                </a:path>
              </a:pathLst>
            </a:custGeom>
            <a:noFill/>
            <a:ln w="19050" cap="flat" cmpd="sng">
              <a:solidFill>
                <a:srgbClr val="823E43"/>
              </a:solidFill>
              <a:prstDash val="solid"/>
              <a:round/>
              <a:headEnd type="none" w="med" len="med"/>
              <a:tailEnd type="none" w="med" len="med"/>
            </a:ln>
          </p:spPr>
        </p:sp>
        <p:cxnSp>
          <p:nvCxnSpPr>
            <p:cNvPr id="133" name="Google Shape;133;p14"/>
            <p:cNvCxnSpPr/>
            <p:nvPr/>
          </p:nvCxnSpPr>
          <p:spPr>
            <a:xfrm>
              <a:off x="8978199" y="784475"/>
              <a:ext cx="0" cy="4091700"/>
            </a:xfrm>
            <a:prstGeom prst="straightConnector1">
              <a:avLst/>
            </a:prstGeom>
            <a:noFill/>
            <a:ln w="19050" cap="flat" cmpd="sng">
              <a:solidFill>
                <a:srgbClr val="823E43"/>
              </a:solidFill>
              <a:prstDash val="dot"/>
              <a:round/>
              <a:headEnd type="none" w="med" len="med"/>
              <a:tailEnd type="none" w="med" len="med"/>
            </a:ln>
          </p:spPr>
        </p:cxnSp>
        <p:cxnSp>
          <p:nvCxnSpPr>
            <p:cNvPr id="134" name="Google Shape;134;p14"/>
            <p:cNvCxnSpPr/>
            <p:nvPr/>
          </p:nvCxnSpPr>
          <p:spPr>
            <a:xfrm>
              <a:off x="164875" y="4988075"/>
              <a:ext cx="8832900" cy="0"/>
            </a:xfrm>
            <a:prstGeom prst="straightConnector1">
              <a:avLst/>
            </a:prstGeom>
            <a:noFill/>
            <a:ln w="19050" cap="flat" cmpd="sng">
              <a:solidFill>
                <a:srgbClr val="823E43"/>
              </a:solidFill>
              <a:prstDash val="solid"/>
              <a:round/>
              <a:headEnd type="none" w="med" len="med"/>
              <a:tailEnd type="none" w="med" len="med"/>
            </a:ln>
          </p:spPr>
        </p:cxnSp>
        <p:cxnSp>
          <p:nvCxnSpPr>
            <p:cNvPr id="135" name="Google Shape;135;p14"/>
            <p:cNvCxnSpPr/>
            <p:nvPr/>
          </p:nvCxnSpPr>
          <p:spPr>
            <a:xfrm>
              <a:off x="169011" y="784475"/>
              <a:ext cx="0" cy="4091700"/>
            </a:xfrm>
            <a:prstGeom prst="straightConnector1">
              <a:avLst/>
            </a:prstGeom>
            <a:noFill/>
            <a:ln w="19050" cap="flat" cmpd="sng">
              <a:solidFill>
                <a:srgbClr val="823E43"/>
              </a:solidFill>
              <a:prstDash val="dot"/>
              <a:round/>
              <a:headEnd type="none" w="med" len="med"/>
              <a:tailEnd type="none" w="med" len="med"/>
            </a:ln>
          </p:spPr>
        </p:cxnSp>
      </p:grpSp>
      <p:sp>
        <p:nvSpPr>
          <p:cNvPr id="136" name="Google Shape;136;p14"/>
          <p:cNvSpPr txBox="1">
            <a:spLocks noGrp="1"/>
          </p:cNvSpPr>
          <p:nvPr>
            <p:ph type="title"/>
          </p:nvPr>
        </p:nvSpPr>
        <p:spPr>
          <a:xfrm>
            <a:off x="960000" y="463000"/>
            <a:ext cx="10272000" cy="763600"/>
          </a:xfrm>
          <a:prstGeom prst="rect">
            <a:avLst/>
          </a:prstGeom>
        </p:spPr>
        <p:txBody>
          <a:bodyPr spcFirstLastPara="1" wrap="square" lIns="121897" tIns="121897" rIns="121897" bIns="121897" anchor="t" anchorCtr="0">
            <a:noAutofit/>
          </a:bodyPr>
          <a:lstStyle>
            <a:lvl1pPr lvl="0" rtl="0">
              <a:spcBef>
                <a:spcPts val="0"/>
              </a:spcBef>
              <a:spcAft>
                <a:spcPts val="0"/>
              </a:spcAft>
              <a:buClr>
                <a:srgbClr val="2F1425"/>
              </a:buClr>
              <a:buSzPts val="2800"/>
              <a:buNone/>
              <a:defRPr>
                <a:solidFill>
                  <a:srgbClr val="2F1425"/>
                </a:solidFill>
              </a:defRPr>
            </a:lvl1pPr>
            <a:lvl2pPr lvl="1" rtl="0">
              <a:spcBef>
                <a:spcPts val="0"/>
              </a:spcBef>
              <a:spcAft>
                <a:spcPts val="0"/>
              </a:spcAft>
              <a:buClr>
                <a:srgbClr val="2F1425"/>
              </a:buClr>
              <a:buSzPts val="2800"/>
              <a:buNone/>
              <a:defRPr>
                <a:solidFill>
                  <a:srgbClr val="2F1425"/>
                </a:solidFill>
              </a:defRPr>
            </a:lvl2pPr>
            <a:lvl3pPr lvl="2" rtl="0">
              <a:spcBef>
                <a:spcPts val="0"/>
              </a:spcBef>
              <a:spcAft>
                <a:spcPts val="0"/>
              </a:spcAft>
              <a:buClr>
                <a:srgbClr val="2F1425"/>
              </a:buClr>
              <a:buSzPts val="2800"/>
              <a:buNone/>
              <a:defRPr>
                <a:solidFill>
                  <a:srgbClr val="2F1425"/>
                </a:solidFill>
              </a:defRPr>
            </a:lvl3pPr>
            <a:lvl4pPr lvl="3" rtl="0">
              <a:spcBef>
                <a:spcPts val="0"/>
              </a:spcBef>
              <a:spcAft>
                <a:spcPts val="0"/>
              </a:spcAft>
              <a:buClr>
                <a:srgbClr val="2F1425"/>
              </a:buClr>
              <a:buSzPts val="2800"/>
              <a:buNone/>
              <a:defRPr>
                <a:solidFill>
                  <a:srgbClr val="2F1425"/>
                </a:solidFill>
              </a:defRPr>
            </a:lvl4pPr>
            <a:lvl5pPr lvl="4" rtl="0">
              <a:spcBef>
                <a:spcPts val="0"/>
              </a:spcBef>
              <a:spcAft>
                <a:spcPts val="0"/>
              </a:spcAft>
              <a:buClr>
                <a:srgbClr val="2F1425"/>
              </a:buClr>
              <a:buSzPts val="2800"/>
              <a:buNone/>
              <a:defRPr>
                <a:solidFill>
                  <a:srgbClr val="2F1425"/>
                </a:solidFill>
              </a:defRPr>
            </a:lvl5pPr>
            <a:lvl6pPr lvl="5" rtl="0">
              <a:spcBef>
                <a:spcPts val="0"/>
              </a:spcBef>
              <a:spcAft>
                <a:spcPts val="0"/>
              </a:spcAft>
              <a:buClr>
                <a:srgbClr val="2F1425"/>
              </a:buClr>
              <a:buSzPts val="2800"/>
              <a:buNone/>
              <a:defRPr>
                <a:solidFill>
                  <a:srgbClr val="2F1425"/>
                </a:solidFill>
              </a:defRPr>
            </a:lvl6pPr>
            <a:lvl7pPr lvl="6" rtl="0">
              <a:spcBef>
                <a:spcPts val="0"/>
              </a:spcBef>
              <a:spcAft>
                <a:spcPts val="0"/>
              </a:spcAft>
              <a:buClr>
                <a:srgbClr val="2F1425"/>
              </a:buClr>
              <a:buSzPts val="2800"/>
              <a:buNone/>
              <a:defRPr>
                <a:solidFill>
                  <a:srgbClr val="2F1425"/>
                </a:solidFill>
              </a:defRPr>
            </a:lvl7pPr>
            <a:lvl8pPr lvl="7" rtl="0">
              <a:spcBef>
                <a:spcPts val="0"/>
              </a:spcBef>
              <a:spcAft>
                <a:spcPts val="0"/>
              </a:spcAft>
              <a:buClr>
                <a:srgbClr val="2F1425"/>
              </a:buClr>
              <a:buSzPts val="2800"/>
              <a:buNone/>
              <a:defRPr>
                <a:solidFill>
                  <a:srgbClr val="2F1425"/>
                </a:solidFill>
              </a:defRPr>
            </a:lvl8pPr>
            <a:lvl9pPr lvl="8" rtl="0">
              <a:spcBef>
                <a:spcPts val="0"/>
              </a:spcBef>
              <a:spcAft>
                <a:spcPts val="0"/>
              </a:spcAft>
              <a:buClr>
                <a:srgbClr val="2F1425"/>
              </a:buClr>
              <a:buSzPts val="2800"/>
              <a:buNone/>
              <a:defRPr>
                <a:solidFill>
                  <a:srgbClr val="2F1425"/>
                </a:solidFill>
              </a:defRPr>
            </a:lvl9pPr>
          </a:lstStyle>
          <a:p>
            <a:endParaRPr/>
          </a:p>
        </p:txBody>
      </p:sp>
      <p:sp>
        <p:nvSpPr>
          <p:cNvPr id="137" name="Google Shape;137;p14"/>
          <p:cNvSpPr txBox="1">
            <a:spLocks noGrp="1"/>
          </p:cNvSpPr>
          <p:nvPr>
            <p:ph type="subTitle" idx="1"/>
          </p:nvPr>
        </p:nvSpPr>
        <p:spPr>
          <a:xfrm>
            <a:off x="985233" y="4869333"/>
            <a:ext cx="2991600" cy="903200"/>
          </a:xfrm>
          <a:prstGeom prst="rect">
            <a:avLst/>
          </a:prstGeom>
        </p:spPr>
        <p:txBody>
          <a:bodyPr spcFirstLastPara="1" wrap="square" lIns="121897" tIns="121897" rIns="121897" bIns="121897" anchor="t" anchorCtr="0">
            <a:noAutofit/>
          </a:bodyPr>
          <a:lstStyle>
            <a:lvl1pPr lvl="0" algn="ctr">
              <a:spcBef>
                <a:spcPts val="0"/>
              </a:spcBef>
              <a:spcAft>
                <a:spcPts val="0"/>
              </a:spcAft>
              <a:buClr>
                <a:srgbClr val="2F1425"/>
              </a:buClr>
              <a:buSzPts val="1400"/>
              <a:buNone/>
              <a:defRPr>
                <a:solidFill>
                  <a:srgbClr val="2F1425"/>
                </a:solidFill>
              </a:defRPr>
            </a:lvl1pPr>
            <a:lvl2pPr lvl="1" algn="ctr">
              <a:spcBef>
                <a:spcPts val="0"/>
              </a:spcBef>
              <a:spcAft>
                <a:spcPts val="0"/>
              </a:spcAft>
              <a:buClr>
                <a:srgbClr val="2F1425"/>
              </a:buClr>
              <a:buSzPts val="1400"/>
              <a:buNone/>
              <a:defRPr>
                <a:solidFill>
                  <a:srgbClr val="2F1425"/>
                </a:solidFill>
              </a:defRPr>
            </a:lvl2pPr>
            <a:lvl3pPr lvl="2" algn="ctr">
              <a:spcBef>
                <a:spcPts val="0"/>
              </a:spcBef>
              <a:spcAft>
                <a:spcPts val="0"/>
              </a:spcAft>
              <a:buClr>
                <a:srgbClr val="2F1425"/>
              </a:buClr>
              <a:buSzPts val="1400"/>
              <a:buNone/>
              <a:defRPr>
                <a:solidFill>
                  <a:srgbClr val="2F1425"/>
                </a:solidFill>
              </a:defRPr>
            </a:lvl3pPr>
            <a:lvl4pPr lvl="3" algn="ctr">
              <a:spcBef>
                <a:spcPts val="0"/>
              </a:spcBef>
              <a:spcAft>
                <a:spcPts val="0"/>
              </a:spcAft>
              <a:buClr>
                <a:srgbClr val="2F1425"/>
              </a:buClr>
              <a:buSzPts val="1400"/>
              <a:buNone/>
              <a:defRPr>
                <a:solidFill>
                  <a:srgbClr val="2F1425"/>
                </a:solidFill>
              </a:defRPr>
            </a:lvl4pPr>
            <a:lvl5pPr lvl="4" algn="ctr">
              <a:spcBef>
                <a:spcPts val="0"/>
              </a:spcBef>
              <a:spcAft>
                <a:spcPts val="0"/>
              </a:spcAft>
              <a:buClr>
                <a:srgbClr val="2F1425"/>
              </a:buClr>
              <a:buSzPts val="1400"/>
              <a:buNone/>
              <a:defRPr>
                <a:solidFill>
                  <a:srgbClr val="2F1425"/>
                </a:solidFill>
              </a:defRPr>
            </a:lvl5pPr>
            <a:lvl6pPr lvl="5" algn="ctr">
              <a:spcBef>
                <a:spcPts val="0"/>
              </a:spcBef>
              <a:spcAft>
                <a:spcPts val="0"/>
              </a:spcAft>
              <a:buClr>
                <a:srgbClr val="2F1425"/>
              </a:buClr>
              <a:buSzPts val="1400"/>
              <a:buNone/>
              <a:defRPr>
                <a:solidFill>
                  <a:srgbClr val="2F1425"/>
                </a:solidFill>
              </a:defRPr>
            </a:lvl6pPr>
            <a:lvl7pPr lvl="6" algn="ctr">
              <a:spcBef>
                <a:spcPts val="0"/>
              </a:spcBef>
              <a:spcAft>
                <a:spcPts val="0"/>
              </a:spcAft>
              <a:buClr>
                <a:srgbClr val="2F1425"/>
              </a:buClr>
              <a:buSzPts val="1400"/>
              <a:buNone/>
              <a:defRPr>
                <a:solidFill>
                  <a:srgbClr val="2F1425"/>
                </a:solidFill>
              </a:defRPr>
            </a:lvl7pPr>
            <a:lvl8pPr lvl="7" algn="ctr">
              <a:spcBef>
                <a:spcPts val="0"/>
              </a:spcBef>
              <a:spcAft>
                <a:spcPts val="0"/>
              </a:spcAft>
              <a:buClr>
                <a:srgbClr val="2F1425"/>
              </a:buClr>
              <a:buSzPts val="1400"/>
              <a:buNone/>
              <a:defRPr>
                <a:solidFill>
                  <a:srgbClr val="2F1425"/>
                </a:solidFill>
              </a:defRPr>
            </a:lvl8pPr>
            <a:lvl9pPr lvl="8" algn="ctr">
              <a:spcBef>
                <a:spcPts val="0"/>
              </a:spcBef>
              <a:spcAft>
                <a:spcPts val="0"/>
              </a:spcAft>
              <a:buClr>
                <a:srgbClr val="2F1425"/>
              </a:buClr>
              <a:buSzPts val="1400"/>
              <a:buNone/>
              <a:defRPr>
                <a:solidFill>
                  <a:srgbClr val="2F1425"/>
                </a:solidFill>
              </a:defRPr>
            </a:lvl9pPr>
          </a:lstStyle>
          <a:p>
            <a:endParaRPr/>
          </a:p>
        </p:txBody>
      </p:sp>
      <p:sp>
        <p:nvSpPr>
          <p:cNvPr id="138" name="Google Shape;138;p14"/>
          <p:cNvSpPr txBox="1">
            <a:spLocks noGrp="1"/>
          </p:cNvSpPr>
          <p:nvPr>
            <p:ph type="subTitle" idx="2"/>
          </p:nvPr>
        </p:nvSpPr>
        <p:spPr>
          <a:xfrm>
            <a:off x="985233"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39" name="Google Shape;139;p14"/>
          <p:cNvSpPr txBox="1">
            <a:spLocks noGrp="1"/>
          </p:cNvSpPr>
          <p:nvPr>
            <p:ph type="subTitle" idx="3"/>
          </p:nvPr>
        </p:nvSpPr>
        <p:spPr>
          <a:xfrm>
            <a:off x="4600200"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0" name="Google Shape;140;p14"/>
          <p:cNvSpPr txBox="1">
            <a:spLocks noGrp="1"/>
          </p:cNvSpPr>
          <p:nvPr>
            <p:ph type="subTitle" idx="4"/>
          </p:nvPr>
        </p:nvSpPr>
        <p:spPr>
          <a:xfrm>
            <a:off x="4600200"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41" name="Google Shape;141;p14"/>
          <p:cNvSpPr txBox="1">
            <a:spLocks noGrp="1"/>
          </p:cNvSpPr>
          <p:nvPr>
            <p:ph type="subTitle" idx="5"/>
          </p:nvPr>
        </p:nvSpPr>
        <p:spPr>
          <a:xfrm>
            <a:off x="8215167"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2" name="Google Shape;142;p14"/>
          <p:cNvSpPr txBox="1">
            <a:spLocks noGrp="1"/>
          </p:cNvSpPr>
          <p:nvPr>
            <p:ph type="subTitle" idx="6"/>
          </p:nvPr>
        </p:nvSpPr>
        <p:spPr>
          <a:xfrm>
            <a:off x="8215167"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Tree>
    <p:extLst>
      <p:ext uri="{BB962C8B-B14F-4D97-AF65-F5344CB8AC3E}">
        <p14:creationId xmlns:p14="http://schemas.microsoft.com/office/powerpoint/2010/main" val="763389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53534"/>
      </p:ext>
    </p:extLst>
  </p:cSld>
  <p:clrMapOvr>
    <a:masterClrMapping/>
  </p:clrMapOvr>
  <p:transition spd="med" advClick="0"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2025/1/16</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603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2155205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2626233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281552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2025/1/16</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2115241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967315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4" name="Footer Placeholder 3"/>
          <p:cNvSpPr>
            <a:spLocks noGrp="1"/>
          </p:cNvSpPr>
          <p:nvPr>
            <p:ph type="ftr" sz="quarter" idx="11"/>
          </p:nvPr>
        </p:nvSpPr>
        <p:spPr/>
        <p:txBody>
          <a:bodyPr/>
          <a:lstStyle/>
          <a:p>
            <a:endParaRPr lang="zh-CN" altLang="en-US" dirty="0"/>
          </a:p>
        </p:txBody>
      </p:sp>
      <p:sp>
        <p:nvSpPr>
          <p:cNvPr id="5" name="Slide Number Placeholder 4"/>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3862959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3" name="Footer Placeholder 2"/>
          <p:cNvSpPr>
            <a:spLocks noGrp="1"/>
          </p:cNvSpPr>
          <p:nvPr>
            <p:ph type="ftr" sz="quarter" idx="11"/>
          </p:nvPr>
        </p:nvSpPr>
        <p:spPr/>
        <p:txBody>
          <a:bodyPr/>
          <a:lstStyle/>
          <a:p>
            <a:endParaRPr lang="zh-CN" altLang="en-US" dirty="0"/>
          </a:p>
        </p:txBody>
      </p:sp>
      <p:sp>
        <p:nvSpPr>
          <p:cNvPr id="4" name="Slide Number Placeholder 3"/>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4249281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590344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228930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2147018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60073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3293528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937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2025/1/16</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41810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3767017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85BF49-3D7A-4F43-BA91-D003E0AEA55D}" type="datetimeFigureOut">
              <a:rPr lang="zh-CN" altLang="en-US" smtClean="0"/>
              <a:pPr/>
              <a:t>2025/1/16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289034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2025/1/16</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2025/1/16</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2025/1/16</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2025/1/16</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2025/1/16</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2025/1/16</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85BF49-3D7A-4F43-BA91-D003E0AEA55D}" type="datetimeFigureOut">
              <a:rPr lang="zh-CN" altLang="en-US" smtClean="0"/>
              <a:pPr/>
              <a:t>2025/1/16</a:t>
            </a:fld>
            <a:endParaRPr lang="zh-CN" alt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41555754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notesSlide" Target="../notesSlides/notesSlide9.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notesSlide" Target="../notesSlides/notesSlide10.xml"/><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notesSlide" Target="../notesSlides/notesSlide11.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notesSlide" Target="../notesSlides/notesSlide12.xml"/><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notesSlide" Target="../notesSlides/notesSlide13.xml"/><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6.xml"/><Relationship Id="rId3" Type="http://schemas.openxmlformats.org/officeDocument/2006/relationships/tags" Target="../tags/tag6.xml"/><Relationship Id="rId7" Type="http://schemas.openxmlformats.org/officeDocument/2006/relationships/image" Target="../media/image3.png"/><Relationship Id="rId12" Type="http://schemas.openxmlformats.org/officeDocument/2006/relationships/slide" Target="slide5.xml"/><Relationship Id="rId2" Type="http://schemas.openxmlformats.org/officeDocument/2006/relationships/tags" Target="../tags/tag5.xml"/><Relationship Id="rId16" Type="http://schemas.openxmlformats.org/officeDocument/2006/relationships/slide" Target="slide7.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2.xml"/><Relationship Id="rId15" Type="http://schemas.openxmlformats.org/officeDocument/2006/relationships/image" Target="../media/image9.png"/><Relationship Id="rId10" Type="http://schemas.openxmlformats.org/officeDocument/2006/relationships/slide" Target="slide4.xml"/><Relationship Id="rId4" Type="http://schemas.openxmlformats.org/officeDocument/2006/relationships/slideLayout" Target="../slideLayouts/slideLayout2.xml"/><Relationship Id="rId9" Type="http://schemas.openxmlformats.org/officeDocument/2006/relationships/slide" Target="slide3.xml"/><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3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7313" y="173620"/>
            <a:ext cx="11119847" cy="668438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2829422" y="3984535"/>
            <a:ext cx="7755604" cy="1015663"/>
          </a:xfrm>
          <a:prstGeom prst="rect">
            <a:avLst/>
          </a:prstGeom>
          <a:noFill/>
        </p:spPr>
        <p:txBody>
          <a:bodyPr wrap="square" rtlCol="0">
            <a:spAutoFit/>
          </a:bodyPr>
          <a:lstStyle/>
          <a:p>
            <a:pPr algn="ctr"/>
            <a:r>
              <a:rPr lang="vi-VN" sz="3000" b="1" dirty="0">
                <a:solidFill>
                  <a:srgbClr val="FF0000"/>
                </a:solidFill>
                <a:latin typeface="Times New Roman" panose="02020603050405020304" pitchFamily="18" charset="0"/>
                <a:cs typeface="Times New Roman" panose="02020603050405020304" pitchFamily="18" charset="0"/>
              </a:rPr>
              <a:t>B</a:t>
            </a:r>
            <a:r>
              <a:rPr lang="en-US" sz="3000" b="1" dirty="0">
                <a:solidFill>
                  <a:srgbClr val="FF0000"/>
                </a:solidFill>
                <a:latin typeface="Times New Roman" panose="02020603050405020304" pitchFamily="18" charset="0"/>
                <a:cs typeface="Times New Roman" panose="02020603050405020304" pitchFamily="18" charset="0"/>
              </a:rPr>
              <a:t>ÀI</a:t>
            </a:r>
            <a:r>
              <a:rPr lang="vi-VN" sz="3000" b="1" dirty="0">
                <a:solidFill>
                  <a:srgbClr val="FF0000"/>
                </a:solidFill>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1.</a:t>
            </a:r>
            <a:r>
              <a:rPr lang="vi-VN" sz="3000" b="1" dirty="0">
                <a:solidFill>
                  <a:srgbClr val="FF0000"/>
                </a:solidFill>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MÔN ĐỊA LÍ VỚI ĐỊNH HƯỚNG NGHỀ NGHIỆP CHO HỌC SINH</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8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B18F7-A7E2-4638-8C96-EC46A1301BDF}"/>
              </a:ext>
            </a:extLst>
          </p:cNvPr>
          <p:cNvSpPr txBox="1"/>
          <p:nvPr/>
        </p:nvSpPr>
        <p:spPr>
          <a:xfrm>
            <a:off x="3409945" y="379793"/>
            <a:ext cx="5372110" cy="507827"/>
          </a:xfrm>
          <a:prstGeom prst="rect">
            <a:avLst/>
          </a:prstGeom>
          <a:solidFill>
            <a:srgbClr val="FF0000"/>
          </a:solidFill>
        </p:spPr>
        <p:txBody>
          <a:bodyPr wrap="square" lIns="121917" tIns="60958" rIns="121917" bIns="60958">
            <a:spAutoFit/>
          </a:bodyPr>
          <a:lstStyle/>
          <a:p>
            <a:pPr algn="just"/>
            <a:r>
              <a:rPr lang="en-US" sz="2500" b="1">
                <a:solidFill>
                  <a:schemeClr val="bg1"/>
                </a:solidFill>
                <a:latin typeface="Times New Roman" pitchFamily="18" charset="0"/>
                <a:cs typeface="Times New Roman" pitchFamily="18" charset="0"/>
              </a:rPr>
              <a:t>III. ĐỊNH HƯỚNG NGHỀ NGHIỆP</a:t>
            </a:r>
            <a:endParaRPr lang="en-US" sz="2500" b="1" dirty="0">
              <a:solidFill>
                <a:schemeClr val="bg1"/>
              </a:solidFill>
              <a:latin typeface="Times New Roman" pitchFamily="18" charset="0"/>
              <a:cs typeface="Times New Roman" pitchFamily="18" charset="0"/>
            </a:endParaRPr>
          </a:p>
        </p:txBody>
      </p:sp>
      <p:pic>
        <p:nvPicPr>
          <p:cNvPr id="69" name="Picture 2" descr="Dàn Karaoke Gia Đình Năm 2019 Có Điểm Gì Đặc Biệt? – VIDIA">
            <a:extLst>
              <a:ext uri="{FF2B5EF4-FFF2-40B4-BE49-F238E27FC236}">
                <a16:creationId xmlns:a16="http://schemas.microsoft.com/office/drawing/2014/main" id="{31D68B88-985C-4FC7-A85D-4B227949A5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688" y="4433983"/>
            <a:ext cx="2139003" cy="2140988"/>
          </a:xfrm>
          <a:prstGeom prst="rect">
            <a:avLst/>
          </a:prstGeom>
          <a:noFill/>
          <a:extLst>
            <a:ext uri="{909E8E84-426E-40DD-AFC4-6F175D3DCCD1}">
              <a14:hiddenFill xmlns:a14="http://schemas.microsoft.com/office/drawing/2010/main">
                <a:solidFill>
                  <a:srgbClr val="FFFFFF"/>
                </a:solidFill>
              </a14:hiddenFill>
            </a:ext>
          </a:extLst>
        </p:spPr>
      </p:pic>
      <p:sp>
        <p:nvSpPr>
          <p:cNvPr id="71" name="Cloud Callout 70"/>
          <p:cNvSpPr/>
          <p:nvPr/>
        </p:nvSpPr>
        <p:spPr>
          <a:xfrm>
            <a:off x="323850" y="1197665"/>
            <a:ext cx="3654621" cy="2498035"/>
          </a:xfrm>
          <a:prstGeom prst="cloudCallout">
            <a:avLst>
              <a:gd name="adj1" fmla="val -8736"/>
              <a:gd name="adj2" fmla="val 82841"/>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33CC"/>
                </a:solidFill>
                <a:latin typeface="Times New Roman" pitchFamily="18" charset="0"/>
                <a:cs typeface="Times New Roman" pitchFamily="18" charset="0"/>
              </a:rPr>
              <a:t>Lựa chọn một nghề nghiệp theo định hướng môn Địa lí mà mình yêu thích…</a:t>
            </a:r>
          </a:p>
        </p:txBody>
      </p:sp>
      <p:pic>
        <p:nvPicPr>
          <p:cNvPr id="3073" name="Picture 1" descr="E:\ôn đại học và HSG\Tài nguyên Địa lí\Tài liệu tham khảo trên internet\Tổng hợp\Số liệu thống kê+tranh ảnh+video\Hình ảnh+bảng biểu-SGK 10-Cánh Diều\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4133" y="962578"/>
            <a:ext cx="7260620" cy="55064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0"/>
            <a:ext cx="2057588" cy="1141426"/>
            <a:chOff x="438457" y="21019"/>
            <a:chExt cx="2057588" cy="1141426"/>
          </a:xfrm>
        </p:grpSpPr>
        <p:grpSp>
          <p:nvGrpSpPr>
            <p:cNvPr id="10" name="Group 9"/>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13" name="TextBox 12"/>
              <p:cNvSpPr txBox="1"/>
              <p:nvPr/>
            </p:nvSpPr>
            <p:spPr>
              <a:xfrm>
                <a:off x="5723896" y="3682297"/>
                <a:ext cx="3292841" cy="1463657"/>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Hình thành </a:t>
                </a:r>
              </a:p>
              <a:p>
                <a:pPr algn="ctr"/>
                <a:r>
                  <a:rPr lang="en-US" sz="1400" b="1" i="1">
                    <a:solidFill>
                      <a:schemeClr val="bg1"/>
                    </a:solidFill>
                    <a:latin typeface="Times New Roman" panose="02020603050405020304" pitchFamily="18" charset="0"/>
                    <a:cs typeface="Times New Roman" panose="02020603050405020304" pitchFamily="18" charset="0"/>
                  </a:rPr>
                  <a:t>kiến thức</a:t>
                </a:r>
              </a:p>
            </p:txBody>
          </p:sp>
        </p:grpSp>
        <p:pic>
          <p:nvPicPr>
            <p:cNvPr id="11" name="Picture 4" descr="Đồ hoạ vector miễn phí của Một quyển sá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07696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wheel(1)">
                                      <p:cBhvr>
                                        <p:cTn id="12" dur="2000"/>
                                        <p:tgtEl>
                                          <p:spTgt spid="307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barn(inVertical)">
                                      <p:cBhvr>
                                        <p:cTn id="17" dur="500"/>
                                        <p:tgtEl>
                                          <p:spTgt spid="6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inVertical)">
                                      <p:cBhvr>
                                        <p:cTn id="2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3009900" y="1614687"/>
            <a:ext cx="6172200" cy="3628627"/>
            <a:chOff x="2963271" y="990787"/>
            <a:chExt cx="2294529" cy="1371413"/>
          </a:xfrm>
        </p:grpSpPr>
        <p:pic>
          <p:nvPicPr>
            <p:cNvPr id="6" name="Picture 8" descr="Đồ hoạ vector miễn phí của Giấy giấ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3303">
              <a:off x="3673620" y="1305335"/>
              <a:ext cx="1139066" cy="56904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1483"/>
            <p:cNvGrpSpPr/>
            <p:nvPr/>
          </p:nvGrpSpPr>
          <p:grpSpPr>
            <a:xfrm>
              <a:off x="3891734" y="1660128"/>
              <a:ext cx="1366066" cy="702072"/>
              <a:chOff x="28079" y="1041053"/>
              <a:chExt cx="7035801" cy="4572000"/>
            </a:xfrm>
          </p:grpSpPr>
          <p:sp>
            <p:nvSpPr>
              <p:cNvPr id="1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8" name="TextBox 7"/>
            <p:cNvSpPr txBox="1"/>
            <p:nvPr/>
          </p:nvSpPr>
          <p:spPr>
            <a:xfrm>
              <a:off x="3972205" y="1825965"/>
              <a:ext cx="1224121" cy="325701"/>
            </a:xfrm>
            <a:prstGeom prst="rect">
              <a:avLst/>
            </a:prstGeom>
            <a:noFill/>
          </p:spPr>
          <p:txBody>
            <a:bodyPr wrap="square" rtlCol="0">
              <a:spAutoFit/>
            </a:bodyPr>
            <a:lstStyle/>
            <a:p>
              <a:pPr algn="ctr"/>
              <a:r>
                <a:rPr lang="en-US" sz="5000" b="1" i="1">
                  <a:solidFill>
                    <a:schemeClr val="bg1"/>
                  </a:solidFill>
                  <a:latin typeface="Times New Roman" panose="02020603050405020304" pitchFamily="18" charset="0"/>
                  <a:cs typeface="Times New Roman" panose="02020603050405020304" pitchFamily="18" charset="0"/>
                </a:rPr>
                <a:t>Luyện tập</a:t>
              </a:r>
            </a:p>
          </p:txBody>
        </p:sp>
        <p:pic>
          <p:nvPicPr>
            <p:cNvPr id="9" name="Picture 6" descr="Hình minh họa miễn phí về T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271" y="990787"/>
              <a:ext cx="1220932" cy="12198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0229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26081" y="650395"/>
            <a:ext cx="8086207" cy="1077218"/>
          </a:xfrm>
          <a:prstGeom prst="rect">
            <a:avLst/>
          </a:prstGeom>
          <a:noFill/>
        </p:spPr>
        <p:txBody>
          <a:bodyPr wrap="square" rtlCol="0">
            <a:spAutoFit/>
          </a:bodyPr>
          <a:lstStyle/>
          <a:p>
            <a:pPr algn="just"/>
            <a:r>
              <a:rPr lang="en-US" sz="3200" b="1">
                <a:solidFill>
                  <a:srgbClr val="FF0000"/>
                </a:solidFill>
                <a:latin typeface="Times New Roman" pitchFamily="18" charset="0"/>
                <a:cs typeface="Times New Roman" pitchFamily="18" charset="0"/>
              </a:rPr>
              <a:t>Câu hỏi: Trình bày khái quát đặc điểm cơ bản của môn Địa lí ở trường phổ thông.</a:t>
            </a:r>
          </a:p>
        </p:txBody>
      </p:sp>
      <p:sp>
        <p:nvSpPr>
          <p:cNvPr id="5" name="TextBox 4"/>
          <p:cNvSpPr txBox="1"/>
          <p:nvPr/>
        </p:nvSpPr>
        <p:spPr>
          <a:xfrm>
            <a:off x="666750" y="2125953"/>
            <a:ext cx="10858499" cy="3397340"/>
          </a:xfrm>
          <a:prstGeom prst="rect">
            <a:avLst/>
          </a:prstGeom>
          <a:noFill/>
        </p:spPr>
        <p:txBody>
          <a:bodyPr wrap="square" rtlCol="0">
            <a:spAutoFit/>
          </a:bodyPr>
          <a:lstStyle/>
          <a:p>
            <a:pPr algn="just">
              <a:lnSpc>
                <a:spcPct val="130000"/>
              </a:lnSpc>
            </a:pPr>
            <a:r>
              <a:rPr lang="en-US" sz="2800">
                <a:latin typeface="Times New Roman" pitchFamily="18" charset="0"/>
                <a:cs typeface="Times New Roman" pitchFamily="18" charset="0"/>
              </a:rPr>
              <a:t>- Môn Địa lí ở trường phổ thông bắt nguồn từ khoa học Địa lí. Địa lí học gồm địa lí tự nhiên và địa lí kinh tế - xã hội.</a:t>
            </a:r>
          </a:p>
          <a:p>
            <a:pPr algn="just">
              <a:lnSpc>
                <a:spcPct val="130000"/>
              </a:lnSpc>
            </a:pPr>
            <a:r>
              <a:rPr lang="en-US" sz="2800">
                <a:latin typeface="Times New Roman" pitchFamily="18" charset="0"/>
                <a:cs typeface="Times New Roman" pitchFamily="18" charset="0"/>
              </a:rPr>
              <a:t>- Hai bộ phận này gắn bó chặt chẽ, quan hệ mật thiết với nhau, phản ánh sinh động thực tế cuộc sống.</a:t>
            </a:r>
          </a:p>
          <a:p>
            <a:pPr algn="just">
              <a:lnSpc>
                <a:spcPct val="130000"/>
              </a:lnSpc>
            </a:pPr>
            <a:r>
              <a:rPr lang="en-US" sz="2800">
                <a:latin typeface="Times New Roman" pitchFamily="18" charset="0"/>
                <a:cs typeface="Times New Roman" pitchFamily="18" charset="0"/>
              </a:rPr>
              <a:t>- Môn Địa lí liên quan chặt chẽ với bản đồ, lược đồ, sơ đồ, bảng số liệu,... và với việc tìm hiểu thực tế địa phương bên ngoài trường học..</a:t>
            </a:r>
            <a:endParaRPr lang="en-US" sz="2800">
              <a:effectLst/>
              <a:latin typeface="Times New Roman" pitchFamily="18" charset="0"/>
              <a:cs typeface="Times New Roman" pitchFamily="18" charset="0"/>
            </a:endParaRPr>
          </a:p>
        </p:txBody>
      </p:sp>
      <p:grpSp>
        <p:nvGrpSpPr>
          <p:cNvPr id="6" name="Group 5"/>
          <p:cNvGrpSpPr/>
          <p:nvPr/>
        </p:nvGrpSpPr>
        <p:grpSpPr>
          <a:xfrm>
            <a:off x="-27296" y="-40944"/>
            <a:ext cx="2083382" cy="1200754"/>
            <a:chOff x="-12700" y="-38142"/>
            <a:chExt cx="2083382" cy="1200754"/>
          </a:xfrm>
        </p:grpSpPr>
        <p:pic>
          <p:nvPicPr>
            <p:cNvPr id="7" name="Picture 8" descr="Đồ hoạ vector miễn phí của Giấy giấ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3303">
              <a:off x="632281" y="237264"/>
              <a:ext cx="1034247" cy="49823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1483"/>
            <p:cNvGrpSpPr/>
            <p:nvPr/>
          </p:nvGrpSpPr>
          <p:grpSpPr>
            <a:xfrm>
              <a:off x="830324" y="547906"/>
              <a:ext cx="1240358" cy="614706"/>
              <a:chOff x="28079" y="1041053"/>
              <a:chExt cx="7035801" cy="4572000"/>
            </a:xfrm>
          </p:grpSpPr>
          <p:sp>
            <p:nvSpPr>
              <p:cNvPr id="1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9" name="TextBox 8"/>
            <p:cNvSpPr txBox="1"/>
            <p:nvPr/>
          </p:nvSpPr>
          <p:spPr>
            <a:xfrm>
              <a:off x="903390" y="693106"/>
              <a:ext cx="1111475" cy="307777"/>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Luyện tập</a:t>
              </a:r>
            </a:p>
          </p:txBody>
        </p:sp>
        <p:pic>
          <p:nvPicPr>
            <p:cNvPr id="11" name="Picture 6" descr="Hình minh họa miễn phí về Th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38142"/>
              <a:ext cx="1108579" cy="106808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2571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DD0D6B-8E35-4C06-BB73-CFB2116438E8}"/>
              </a:ext>
            </a:extLst>
          </p:cNvPr>
          <p:cNvSpPr/>
          <p:nvPr/>
        </p:nvSpPr>
        <p:spPr>
          <a:xfrm>
            <a:off x="0" y="1"/>
            <a:ext cx="12192000" cy="68580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defRPr/>
            </a:pPr>
            <a:endParaRPr lang="en-US" dirty="0">
              <a:solidFill>
                <a:srgbClr val="FFFFFF"/>
              </a:solidFill>
              <a:latin typeface="Arial"/>
            </a:endParaRPr>
          </a:p>
        </p:txBody>
      </p:sp>
      <p:pic>
        <p:nvPicPr>
          <p:cNvPr id="2050" name="Picture 2" descr="Đồng Hồ Bấm Giờ - Rung Chuông Vàng - YouTube">
            <a:extLst>
              <a:ext uri="{FF2B5EF4-FFF2-40B4-BE49-F238E27FC236}">
                <a16:creationId xmlns:a16="http://schemas.microsoft.com/office/drawing/2014/main" id="{1DD671AD-B7D5-424E-BC4B-5F875916B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6380D7-DD9E-44DF-9013-C6A39FE76479}"/>
              </a:ext>
            </a:extLst>
          </p:cNvPr>
          <p:cNvSpPr/>
          <p:nvPr/>
        </p:nvSpPr>
        <p:spPr>
          <a:xfrm>
            <a:off x="942537" y="6330463"/>
            <a:ext cx="1617785" cy="379827"/>
          </a:xfrm>
          <a:prstGeom prst="rect">
            <a:avLst/>
          </a:prstGeom>
          <a:solidFill>
            <a:srgbClr val="FCCB0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defRPr/>
            </a:pPr>
            <a:endParaRPr lang="en-US">
              <a:solidFill>
                <a:srgbClr val="FFFFFF"/>
              </a:solidFill>
              <a:latin typeface="Arial"/>
            </a:endParaRPr>
          </a:p>
        </p:txBody>
      </p:sp>
      <p:sp>
        <p:nvSpPr>
          <p:cNvPr id="10" name="TextBox 9">
            <a:extLst>
              <a:ext uri="{FF2B5EF4-FFF2-40B4-BE49-F238E27FC236}">
                <a16:creationId xmlns:a16="http://schemas.microsoft.com/office/drawing/2014/main" id="{42DAF3F7-622C-451F-A05C-9E9ABBED1043}"/>
              </a:ext>
            </a:extLst>
          </p:cNvPr>
          <p:cNvSpPr txBox="1"/>
          <p:nvPr/>
        </p:nvSpPr>
        <p:spPr>
          <a:xfrm>
            <a:off x="1015807" y="5334637"/>
            <a:ext cx="2641793" cy="615549"/>
          </a:xfrm>
          <a:prstGeom prst="rect">
            <a:avLst/>
          </a:prstGeom>
          <a:noFill/>
        </p:spPr>
        <p:txBody>
          <a:bodyPr wrap="square" lIns="121917" tIns="60958" rIns="121917" bIns="60958">
            <a:spAutoFit/>
          </a:bodyPr>
          <a:lstStyle/>
          <a:p>
            <a:pPr>
              <a:defRPr/>
            </a:pPr>
            <a:r>
              <a:rPr lang="en-US" sz="3200" b="1" dirty="0" err="1">
                <a:solidFill>
                  <a:srgbClr val="620030"/>
                </a:solidFill>
                <a:latin typeface="#9Slide05 SVNAslang Barry" panose="02000506020000020004" pitchFamily="2" charset="0"/>
                <a:ea typeface="#9Slide03 Open Sans ExtraBold" panose="020B0906030804020204" pitchFamily="34" charset="0"/>
                <a:cs typeface="#9Slide03 Open Sans ExtraBold" panose="020B0906030804020204" pitchFamily="34" charset="0"/>
                <a:sym typeface="Baloo 2"/>
              </a:rPr>
              <a:t>Thời</a:t>
            </a:r>
            <a:r>
              <a:rPr lang="en-US" sz="3200" b="1" dirty="0">
                <a:solidFill>
                  <a:srgbClr val="620030"/>
                </a:solidFill>
                <a:latin typeface="#9Slide05 SVNAslang Barry" panose="02000506020000020004" pitchFamily="2" charset="0"/>
                <a:ea typeface="#9Slide03 Open Sans ExtraBold" panose="020B0906030804020204" pitchFamily="34" charset="0"/>
                <a:cs typeface="#9Slide03 Open Sans ExtraBold" panose="020B0906030804020204" pitchFamily="34" charset="0"/>
                <a:sym typeface="Baloo 2"/>
              </a:rPr>
              <a:t> </a:t>
            </a:r>
            <a:r>
              <a:rPr lang="en-US" sz="3200" b="1" dirty="0" err="1">
                <a:solidFill>
                  <a:srgbClr val="620030"/>
                </a:solidFill>
                <a:latin typeface="#9Slide05 SVNAslang Barry" panose="02000506020000020004" pitchFamily="2" charset="0"/>
                <a:ea typeface="#9Slide03 Open Sans ExtraBold" panose="020B0906030804020204" pitchFamily="34" charset="0"/>
                <a:cs typeface="#9Slide03 Open Sans ExtraBold" panose="020B0906030804020204" pitchFamily="34" charset="0"/>
                <a:sym typeface="Baloo 2"/>
              </a:rPr>
              <a:t>gian</a:t>
            </a:r>
            <a:r>
              <a:rPr lang="en-US" sz="3200" b="1" dirty="0">
                <a:solidFill>
                  <a:srgbClr val="620030"/>
                </a:solidFill>
                <a:latin typeface="#9Slide05 SVNAslang Barry" panose="02000506020000020004" pitchFamily="2" charset="0"/>
                <a:ea typeface="#9Slide03 Open Sans ExtraBold" panose="020B0906030804020204" pitchFamily="34" charset="0"/>
                <a:cs typeface="#9Slide03 Open Sans ExtraBold" panose="020B0906030804020204" pitchFamily="34" charset="0"/>
                <a:sym typeface="Baloo 2"/>
              </a:rPr>
              <a:t>:</a:t>
            </a:r>
            <a:endParaRPr lang="en-US" sz="3200" dirty="0">
              <a:solidFill>
                <a:srgbClr val="620030"/>
              </a:solidFill>
              <a:latin typeface="#9Slide05 SVNAslang Barry" panose="02000506020000020004" pitchFamily="2" charset="0"/>
            </a:endParaRPr>
          </a:p>
        </p:txBody>
      </p:sp>
      <p:sp>
        <p:nvSpPr>
          <p:cNvPr id="11" name="TextBox 10">
            <a:extLst>
              <a:ext uri="{FF2B5EF4-FFF2-40B4-BE49-F238E27FC236}">
                <a16:creationId xmlns:a16="http://schemas.microsoft.com/office/drawing/2014/main" id="{8CDCF413-3C08-45BC-8F48-DBB6A705AAE9}"/>
              </a:ext>
            </a:extLst>
          </p:cNvPr>
          <p:cNvSpPr txBox="1"/>
          <p:nvPr/>
        </p:nvSpPr>
        <p:spPr>
          <a:xfrm>
            <a:off x="1026943" y="6201037"/>
            <a:ext cx="2121876" cy="615553"/>
          </a:xfrm>
          <a:prstGeom prst="rect">
            <a:avLst/>
          </a:prstGeom>
          <a:noFill/>
        </p:spPr>
        <p:txBody>
          <a:bodyPr wrap="square" lIns="121917" tIns="60958" rIns="121917" bIns="60958">
            <a:spAutoFit/>
          </a:bodyPr>
          <a:lstStyle/>
          <a:p>
            <a:pPr>
              <a:defRPr/>
            </a:pPr>
            <a:r>
              <a:rPr lang="en-US" sz="3200" b="1" dirty="0" err="1">
                <a:solidFill>
                  <a:srgbClr val="62002F"/>
                </a:solidFill>
                <a:latin typeface="#9Slide05 SVNAslang Barry" panose="02000506020000020004" pitchFamily="2" charset="0"/>
              </a:rPr>
              <a:t>Địa</a:t>
            </a:r>
            <a:r>
              <a:rPr lang="en-US" sz="3200" b="1" dirty="0">
                <a:solidFill>
                  <a:srgbClr val="62002F"/>
                </a:solidFill>
                <a:latin typeface="#9Slide05 SVNAslang Barry" panose="02000506020000020004" pitchFamily="2" charset="0"/>
              </a:rPr>
              <a:t> </a:t>
            </a:r>
            <a:r>
              <a:rPr lang="en-US" sz="3200" b="1" dirty="0" err="1">
                <a:solidFill>
                  <a:srgbClr val="62002F"/>
                </a:solidFill>
                <a:latin typeface="#9Slide05 SVNAslang Barry" panose="02000506020000020004" pitchFamily="2" charset="0"/>
              </a:rPr>
              <a:t>điểm</a:t>
            </a:r>
            <a:r>
              <a:rPr lang="en-US" sz="3200" b="1" dirty="0">
                <a:solidFill>
                  <a:srgbClr val="62002F"/>
                </a:solidFill>
                <a:latin typeface="#9Slide05 SVNAslang Barry" panose="02000506020000020004" pitchFamily="2" charset="0"/>
              </a:rPr>
              <a:t>:</a:t>
            </a:r>
          </a:p>
        </p:txBody>
      </p:sp>
    </p:spTree>
    <p:extLst>
      <p:ext uri="{BB962C8B-B14F-4D97-AF65-F5344CB8AC3E}">
        <p14:creationId xmlns:p14="http://schemas.microsoft.com/office/powerpoint/2010/main" val="22621312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8216" y="315693"/>
            <a:ext cx="609600" cy="609600"/>
          </a:xfrm>
          <a:prstGeom prst="rect">
            <a:avLst/>
          </a:prstGeom>
        </p:spPr>
      </p:pic>
      <p:sp>
        <p:nvSpPr>
          <p:cNvPr id="7" name="TextBox 6">
            <a:extLst>
              <a:ext uri="{FF2B5EF4-FFF2-40B4-BE49-F238E27FC236}">
                <a16:creationId xmlns:a16="http://schemas.microsoft.com/office/drawing/2014/main" id="{ECCFD970-681B-44B6-B39F-93F1C8D21D82}"/>
              </a:ext>
            </a:extLst>
          </p:cNvPr>
          <p:cNvSpPr txBox="1"/>
          <p:nvPr/>
        </p:nvSpPr>
        <p:spPr>
          <a:xfrm>
            <a:off x="465239" y="2027184"/>
            <a:ext cx="11380765" cy="3585593"/>
          </a:xfrm>
          <a:prstGeom prst="rect">
            <a:avLst/>
          </a:prstGeom>
          <a:noFill/>
        </p:spPr>
        <p:txBody>
          <a:bodyPr wrap="square" lIns="121917" tIns="60958" rIns="121917" bIns="60958">
            <a:spAutoFit/>
          </a:bodyPr>
          <a:lstStyle/>
          <a:p>
            <a:pPr algn="just">
              <a:lnSpc>
                <a:spcPct val="150000"/>
              </a:lnSpc>
            </a:pPr>
            <a:r>
              <a:rPr lang="vi-VN" sz="3000" b="1" dirty="0">
                <a:solidFill>
                  <a:srgbClr val="050000"/>
                </a:solidFill>
                <a:latin typeface="Times New Roman" pitchFamily="18" charset="0"/>
                <a:ea typeface="#9Slide03 Roboto Medium" panose="02000000000000000000" pitchFamily="2" charset="0"/>
                <a:cs typeface="Times New Roman" pitchFamily="18" charset="0"/>
              </a:rPr>
              <a:t>Câu </a:t>
            </a:r>
            <a:r>
              <a:rPr lang="en-US" sz="3000" b="1" dirty="0">
                <a:solidFill>
                  <a:srgbClr val="050000"/>
                </a:solidFill>
                <a:latin typeface="Times New Roman" pitchFamily="18" charset="0"/>
                <a:ea typeface="#9Slide03 Roboto Medium" panose="02000000000000000000" pitchFamily="2" charset="0"/>
                <a:cs typeface="Times New Roman" pitchFamily="18" charset="0"/>
              </a:rPr>
              <a:t>1</a:t>
            </a:r>
            <a:r>
              <a:rPr lang="en-US" sz="3000" b="1">
                <a:solidFill>
                  <a:srgbClr val="050000"/>
                </a:solidFill>
                <a:latin typeface="Times New Roman" pitchFamily="18" charset="0"/>
                <a:ea typeface="#9Slide03 Roboto Medium" panose="02000000000000000000" pitchFamily="2" charset="0"/>
                <a:cs typeface="Times New Roman" pitchFamily="18" charset="0"/>
              </a:rPr>
              <a:t>. Phát biểu nào sau đây đúng với đặc điểm môn Địa lí?</a:t>
            </a:r>
            <a:endParaRPr lang="en-US" sz="3000" b="1"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tabLst>
                <a:tab pos="2400240" algn="l"/>
                <a:tab pos="4800480" algn="l"/>
                <a:tab pos="7200720" algn="l"/>
              </a:tabLst>
            </a:pPr>
            <a:r>
              <a:rPr lang="pt-BR" sz="3000" b="1">
                <a:solidFill>
                  <a:srgbClr val="050000"/>
                </a:solidFill>
                <a:latin typeface="Times New Roman" pitchFamily="18" charset="0"/>
                <a:ea typeface="#9Slide03 Roboto Medium" panose="02000000000000000000" pitchFamily="2" charset="0"/>
                <a:cs typeface="Times New Roman" pitchFamily="18" charset="0"/>
              </a:rPr>
              <a:t>A. </a:t>
            </a:r>
            <a:r>
              <a:rPr lang="pt-BR" sz="3000">
                <a:solidFill>
                  <a:srgbClr val="050000"/>
                </a:solidFill>
                <a:latin typeface="Times New Roman" pitchFamily="18" charset="0"/>
                <a:ea typeface="#9Slide03 Roboto Medium" panose="02000000000000000000" pitchFamily="2" charset="0"/>
                <a:cs typeface="Times New Roman" pitchFamily="18" charset="0"/>
              </a:rPr>
              <a:t>Gồm địa lí tự nhiên và kinh tế - xã hội độc lập với nhau. </a:t>
            </a:r>
            <a:r>
              <a:rPr lang="pt-BR" sz="3000" dirty="0">
                <a:solidFill>
                  <a:srgbClr val="050000"/>
                </a:solidFill>
                <a:latin typeface="+mj-lt"/>
                <a:ea typeface="#9Slide03 Roboto Medium" panose="02000000000000000000" pitchFamily="2" charset="0"/>
              </a:rPr>
              <a:t>		</a:t>
            </a:r>
          </a:p>
          <a:p>
            <a:pPr algn="just">
              <a:lnSpc>
                <a:spcPct val="150000"/>
              </a:lnSpc>
              <a:tabLst>
                <a:tab pos="2400240" algn="l"/>
                <a:tab pos="4800480" algn="l"/>
                <a:tab pos="7200720" algn="l"/>
              </a:tabLst>
            </a:pPr>
            <a:r>
              <a:rPr lang="pt-BR" sz="3000" b="1" dirty="0">
                <a:solidFill>
                  <a:srgbClr val="050000"/>
                </a:solidFill>
                <a:latin typeface="Times New Roman" pitchFamily="18" charset="0"/>
                <a:ea typeface="#9Slide03 Roboto Medium" panose="02000000000000000000" pitchFamily="2" charset="0"/>
                <a:cs typeface="Times New Roman" pitchFamily="18" charset="0"/>
              </a:rPr>
              <a:t>B</a:t>
            </a:r>
            <a:r>
              <a:rPr lang="pt-BR" sz="3000" b="1">
                <a:solidFill>
                  <a:srgbClr val="050000"/>
                </a:solidFill>
                <a:latin typeface="Times New Roman" pitchFamily="18" charset="0"/>
                <a:ea typeface="#9Slide03 Roboto Medium" panose="02000000000000000000" pitchFamily="2" charset="0"/>
                <a:cs typeface="Times New Roman" pitchFamily="18" charset="0"/>
              </a:rPr>
              <a:t>.</a:t>
            </a:r>
            <a:r>
              <a:rPr lang="pt-BR" sz="3000">
                <a:solidFill>
                  <a:srgbClr val="050000"/>
                </a:solidFill>
                <a:latin typeface="Times New Roman" pitchFamily="18" charset="0"/>
                <a:ea typeface="#9Slide03 Roboto Medium" panose="02000000000000000000" pitchFamily="2" charset="0"/>
                <a:cs typeface="Times New Roman" pitchFamily="18" charset="0"/>
              </a:rPr>
              <a:t> Có quan hệ chặt chẽ với bản đồ, tranh ảnh, bảng số liệu.</a:t>
            </a:r>
            <a:r>
              <a:rPr lang="pt-BR" sz="3000" dirty="0">
                <a:solidFill>
                  <a:srgbClr val="050000"/>
                </a:solidFill>
                <a:latin typeface="+mj-lt"/>
                <a:ea typeface="#9Slide03 Roboto Medium" panose="02000000000000000000" pitchFamily="2" charset="0"/>
              </a:rPr>
              <a:t>	</a:t>
            </a:r>
          </a:p>
          <a:p>
            <a:pPr algn="just">
              <a:lnSpc>
                <a:spcPct val="150000"/>
              </a:lnSpc>
              <a:tabLst>
                <a:tab pos="2400240" algn="l"/>
                <a:tab pos="4800480" algn="l"/>
                <a:tab pos="7200720" algn="l"/>
              </a:tabLst>
            </a:pPr>
            <a:r>
              <a:rPr lang="pt-BR" sz="3000" b="1" dirty="0">
                <a:solidFill>
                  <a:srgbClr val="050000"/>
                </a:solidFill>
                <a:latin typeface="Times New Roman" pitchFamily="18" charset="0"/>
                <a:ea typeface="#9Slide03 Roboto Medium" panose="02000000000000000000" pitchFamily="2" charset="0"/>
                <a:cs typeface="Times New Roman" pitchFamily="18" charset="0"/>
              </a:rPr>
              <a:t>C</a:t>
            </a:r>
            <a:r>
              <a:rPr lang="pt-BR" sz="3000" b="1">
                <a:solidFill>
                  <a:srgbClr val="050000"/>
                </a:solidFill>
                <a:latin typeface="Times New Roman" pitchFamily="18" charset="0"/>
                <a:ea typeface="#9Slide03 Roboto Medium" panose="02000000000000000000" pitchFamily="2" charset="0"/>
                <a:cs typeface="Times New Roman" pitchFamily="18" charset="0"/>
              </a:rPr>
              <a:t>.</a:t>
            </a:r>
            <a:r>
              <a:rPr lang="pt-BR" sz="3000">
                <a:solidFill>
                  <a:srgbClr val="050000"/>
                </a:solidFill>
                <a:latin typeface="Times New Roman" pitchFamily="18" charset="0"/>
                <a:ea typeface="#9Slide03 Roboto Medium" panose="02000000000000000000" pitchFamily="2" charset="0"/>
                <a:cs typeface="Times New Roman" pitchFamily="18" charset="0"/>
              </a:rPr>
              <a:t> Chỉ phản ánh được mặt xã hội.</a:t>
            </a:r>
            <a:r>
              <a:rPr lang="pt-BR" sz="3000" dirty="0">
                <a:solidFill>
                  <a:srgbClr val="050000"/>
                </a:solidFill>
                <a:latin typeface="+mj-lt"/>
                <a:ea typeface="#9Slide03 Roboto Medium" panose="02000000000000000000" pitchFamily="2" charset="0"/>
              </a:rPr>
              <a:t>		</a:t>
            </a:r>
          </a:p>
          <a:p>
            <a:pPr algn="just">
              <a:lnSpc>
                <a:spcPct val="150000"/>
              </a:lnSpc>
              <a:tabLst>
                <a:tab pos="2400240" algn="l"/>
                <a:tab pos="4800480" algn="l"/>
                <a:tab pos="7200720" algn="l"/>
              </a:tabLst>
            </a:pPr>
            <a:r>
              <a:rPr lang="pt-BR" sz="3000" b="1" dirty="0">
                <a:solidFill>
                  <a:srgbClr val="050000"/>
                </a:solidFill>
                <a:latin typeface="Times New Roman" pitchFamily="18" charset="0"/>
                <a:ea typeface="#9Slide03 Roboto Medium" panose="02000000000000000000" pitchFamily="2" charset="0"/>
                <a:cs typeface="Times New Roman" pitchFamily="18" charset="0"/>
              </a:rPr>
              <a:t>D</a:t>
            </a:r>
            <a:r>
              <a:rPr lang="pt-BR" sz="3000" b="1">
                <a:solidFill>
                  <a:srgbClr val="050000"/>
                </a:solidFill>
                <a:latin typeface="Times New Roman" pitchFamily="18" charset="0"/>
                <a:ea typeface="#9Slide03 Roboto Medium" panose="02000000000000000000" pitchFamily="2" charset="0"/>
                <a:cs typeface="Times New Roman" pitchFamily="18" charset="0"/>
              </a:rPr>
              <a:t>.</a:t>
            </a:r>
            <a:r>
              <a:rPr lang="pt-BR" sz="3000">
                <a:solidFill>
                  <a:srgbClr val="050000"/>
                </a:solidFill>
                <a:latin typeface="Times New Roman" pitchFamily="18" charset="0"/>
                <a:ea typeface="#9Slide03 Roboto Medium" panose="02000000000000000000" pitchFamily="2" charset="0"/>
                <a:cs typeface="Times New Roman" pitchFamily="18" charset="0"/>
              </a:rPr>
              <a:t> Chỉ phản ảnh được mặt tự nhiên.</a:t>
            </a:r>
            <a:endParaRPr lang="en-US" sz="3000" dirty="0">
              <a:solidFill>
                <a:srgbClr val="050000"/>
              </a:solidFill>
              <a:latin typeface="Times New Roman" pitchFamily="18" charset="0"/>
              <a:ea typeface="#9Slide03 Roboto Medium" panose="02000000000000000000" pitchFamily="2" charset="0"/>
              <a:cs typeface="Times New Roman" pitchFamily="18" charset="0"/>
            </a:endParaRPr>
          </a:p>
        </p:txBody>
      </p:sp>
      <p:grpSp>
        <p:nvGrpSpPr>
          <p:cNvPr id="2" name="Group 1"/>
          <p:cNvGrpSpPr/>
          <p:nvPr/>
        </p:nvGrpSpPr>
        <p:grpSpPr>
          <a:xfrm>
            <a:off x="1828800" y="315693"/>
            <a:ext cx="9277347" cy="1696915"/>
            <a:chOff x="1828800" y="315693"/>
            <a:chExt cx="9277347" cy="1696915"/>
          </a:xfrm>
        </p:grpSpPr>
        <p:sp>
          <p:nvSpPr>
            <p:cNvPr id="9" name="TextBox 8">
              <a:extLst>
                <a:ext uri="{FF2B5EF4-FFF2-40B4-BE49-F238E27FC236}">
                  <a16:creationId xmlns:a16="http://schemas.microsoft.com/office/drawing/2014/main" id="{FED62FC5-D7DD-4AFB-B363-9F047268CC66}"/>
                </a:ext>
              </a:extLst>
            </p:cNvPr>
            <p:cNvSpPr txBox="1"/>
            <p:nvPr/>
          </p:nvSpPr>
          <p:spPr>
            <a:xfrm>
              <a:off x="1828800" y="776115"/>
              <a:ext cx="9277347" cy="954108"/>
            </a:xfrm>
            <a:prstGeom prst="rect">
              <a:avLst/>
            </a:prstGeom>
            <a:noFill/>
          </p:spPr>
          <p:txBody>
            <a:bodyPr wrap="square" lIns="121917" tIns="60958" rIns="121917" bIns="60958">
              <a:spAutoFit/>
            </a:bodyPr>
            <a:lstStyle/>
            <a:p>
              <a:pPr algn="ctr">
                <a:defRPr/>
              </a:pP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00"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82552" y="315693"/>
              <a:ext cx="1696915" cy="169691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903F3CF3-67BC-48AA-B355-9EAD2281EBC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78645" y="3359151"/>
            <a:ext cx="921657" cy="921657"/>
          </a:xfrm>
          <a:prstGeom prst="rect">
            <a:avLst/>
          </a:prstGeom>
        </p:spPr>
      </p:pic>
    </p:spTree>
    <p:extLst>
      <p:ext uri="{BB962C8B-B14F-4D97-AF65-F5344CB8AC3E}">
        <p14:creationId xmlns:p14="http://schemas.microsoft.com/office/powerpoint/2010/main" val="20722109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8216" y="315693"/>
            <a:ext cx="609600" cy="609600"/>
          </a:xfrm>
          <a:prstGeom prst="rect">
            <a:avLst/>
          </a:prstGeom>
        </p:spPr>
      </p:pic>
      <p:sp>
        <p:nvSpPr>
          <p:cNvPr id="7" name="TextBox 6">
            <a:extLst>
              <a:ext uri="{FF2B5EF4-FFF2-40B4-BE49-F238E27FC236}">
                <a16:creationId xmlns:a16="http://schemas.microsoft.com/office/drawing/2014/main" id="{ECCFD970-681B-44B6-B39F-93F1C8D21D82}"/>
              </a:ext>
            </a:extLst>
          </p:cNvPr>
          <p:cNvSpPr txBox="1"/>
          <p:nvPr/>
        </p:nvSpPr>
        <p:spPr>
          <a:xfrm>
            <a:off x="428783" y="2249799"/>
            <a:ext cx="11380765" cy="4278090"/>
          </a:xfrm>
          <a:prstGeom prst="rect">
            <a:avLst/>
          </a:prstGeom>
          <a:noFill/>
        </p:spPr>
        <p:txBody>
          <a:bodyPr wrap="square" lIns="121917" tIns="60958" rIns="121917" bIns="60958">
            <a:spAutoFit/>
          </a:bodyPr>
          <a:lstStyle/>
          <a:p>
            <a:pPr algn="just">
              <a:lnSpc>
                <a:spcPct val="150000"/>
              </a:lnSpc>
            </a:pPr>
            <a:r>
              <a:rPr lang="vi-VN" sz="3000" b="1" kern="1200" dirty="0">
                <a:solidFill>
                  <a:srgbClr val="050000"/>
                </a:solidFill>
                <a:latin typeface="Times New Roman" pitchFamily="18" charset="0"/>
                <a:ea typeface="#9Slide03 Roboto Medium" panose="02000000000000000000" pitchFamily="2" charset="0"/>
                <a:cs typeface="Times New Roman" pitchFamily="18" charset="0"/>
              </a:rPr>
              <a:t>Câu </a:t>
            </a:r>
            <a:r>
              <a:rPr lang="en-US" sz="3000" b="1" kern="1200" dirty="0">
                <a:solidFill>
                  <a:srgbClr val="050000"/>
                </a:solidFill>
                <a:latin typeface="Times New Roman" pitchFamily="18" charset="0"/>
                <a:ea typeface="#9Slide03 Roboto Medium" panose="02000000000000000000" pitchFamily="2" charset="0"/>
                <a:cs typeface="Times New Roman" pitchFamily="18" charset="0"/>
              </a:rPr>
              <a:t>2</a:t>
            </a:r>
            <a:r>
              <a:rPr lang="en-US" sz="3000" b="1" kern="1200">
                <a:solidFill>
                  <a:srgbClr val="050000"/>
                </a:solidFill>
                <a:latin typeface="Times New Roman" pitchFamily="18" charset="0"/>
                <a:ea typeface="#9Slide03 Roboto Medium" panose="02000000000000000000" pitchFamily="2" charset="0"/>
                <a:cs typeface="Times New Roman" pitchFamily="18" charset="0"/>
              </a:rPr>
              <a:t>. </a:t>
            </a:r>
            <a:r>
              <a:rPr lang="en-US" sz="3000" b="1">
                <a:solidFill>
                  <a:srgbClr val="050000"/>
                </a:solidFill>
                <a:latin typeface="Times New Roman" pitchFamily="18" charset="0"/>
                <a:ea typeface="#9Slide03 Roboto Medium" panose="02000000000000000000" pitchFamily="2" charset="0"/>
                <a:cs typeface="Times New Roman" pitchFamily="18" charset="0"/>
              </a:rPr>
              <a:t>Môn Địa lí giúp học sinh có định hướng về nghề nghiệp chủ yếu thông qua việc</a:t>
            </a:r>
            <a:endParaRPr lang="en-US" sz="3000" b="1" dirty="0">
              <a:solidFill>
                <a:srgbClr val="050000"/>
              </a:solidFill>
              <a:latin typeface="Times New Roman" pitchFamily="18" charset="0"/>
              <a:ea typeface="#9Slide03 Roboto Medium" panose="02000000000000000000" pitchFamily="2" charset="0"/>
              <a:cs typeface="Times New Roman" pitchFamily="18" charset="0"/>
            </a:endParaRPr>
          </a:p>
          <a:p>
            <a:pPr>
              <a:lnSpc>
                <a:spcPct val="150000"/>
              </a:lnSpc>
            </a:pPr>
            <a:r>
              <a:rPr lang="en-US" sz="3000" b="1">
                <a:solidFill>
                  <a:srgbClr val="050000"/>
                </a:solidFill>
                <a:latin typeface="Times New Roman" pitchFamily="18" charset="0"/>
                <a:ea typeface="#9Slide03 Roboto Medium" panose="02000000000000000000" pitchFamily="2" charset="0"/>
                <a:cs typeface="Times New Roman" pitchFamily="18" charset="0"/>
              </a:rPr>
              <a:t>A. </a:t>
            </a:r>
            <a:r>
              <a:rPr lang="en-US" sz="3000">
                <a:solidFill>
                  <a:srgbClr val="050000"/>
                </a:solidFill>
                <a:latin typeface="Times New Roman" pitchFamily="18" charset="0"/>
                <a:ea typeface="#9Slide03 Roboto Medium" panose="02000000000000000000" pitchFamily="2" charset="0"/>
                <a:cs typeface="Times New Roman" pitchFamily="18" charset="0"/>
              </a:rPr>
              <a:t>vận dụng kiến thức đã học vào thực tiễn.					</a:t>
            </a:r>
          </a:p>
          <a:p>
            <a:pPr>
              <a:lnSpc>
                <a:spcPct val="150000"/>
              </a:lnSpc>
            </a:pPr>
            <a:r>
              <a:rPr lang="en-US" sz="3000" b="1">
                <a:solidFill>
                  <a:srgbClr val="050000"/>
                </a:solidFill>
                <a:latin typeface="Times New Roman" pitchFamily="18" charset="0"/>
                <a:ea typeface="#9Slide03 Roboto Medium" panose="02000000000000000000" pitchFamily="2" charset="0"/>
                <a:cs typeface="Times New Roman" pitchFamily="18" charset="0"/>
              </a:rPr>
              <a:t>B. </a:t>
            </a:r>
            <a:r>
              <a:rPr lang="en-US" sz="3000">
                <a:solidFill>
                  <a:srgbClr val="050000"/>
                </a:solidFill>
                <a:latin typeface="Times New Roman" pitchFamily="18" charset="0"/>
                <a:ea typeface="#9Slide03 Roboto Medium" panose="02000000000000000000" pitchFamily="2" charset="0"/>
                <a:cs typeface="Times New Roman" pitchFamily="18" charset="0"/>
              </a:rPr>
              <a:t>hoàn thành được các bài kiểm tra trên lớp.</a:t>
            </a:r>
            <a:endParaRPr lang="en-US" sz="3000" dirty="0">
              <a:solidFill>
                <a:srgbClr val="050000"/>
              </a:solidFill>
              <a:latin typeface="Times New Roman" pitchFamily="18" charset="0"/>
              <a:ea typeface="#9Slide03 Roboto Medium" panose="02000000000000000000" pitchFamily="2" charset="0"/>
              <a:cs typeface="Times New Roman" pitchFamily="18" charset="0"/>
            </a:endParaRPr>
          </a:p>
          <a:p>
            <a:pPr>
              <a:lnSpc>
                <a:spcPct val="150000"/>
              </a:lnSpc>
            </a:pPr>
            <a:r>
              <a:rPr lang="en-US" sz="3000" b="1" dirty="0">
                <a:solidFill>
                  <a:srgbClr val="050000"/>
                </a:solidFill>
                <a:latin typeface="Times New Roman" pitchFamily="18" charset="0"/>
                <a:ea typeface="#9Slide03 Roboto Medium" panose="02000000000000000000" pitchFamily="2" charset="0"/>
                <a:cs typeface="Times New Roman" pitchFamily="18" charset="0"/>
              </a:rPr>
              <a:t>C</a:t>
            </a:r>
            <a:r>
              <a:rPr lang="en-US" sz="3000" b="1">
                <a:solidFill>
                  <a:srgbClr val="050000"/>
                </a:solidFill>
                <a:latin typeface="Times New Roman" pitchFamily="18" charset="0"/>
                <a:ea typeface="#9Slide03 Roboto Medium" panose="02000000000000000000" pitchFamily="2" charset="0"/>
                <a:cs typeface="Times New Roman" pitchFamily="18" charset="0"/>
              </a:rPr>
              <a:t>. </a:t>
            </a:r>
            <a:r>
              <a:rPr lang="en-US" sz="3000">
                <a:solidFill>
                  <a:srgbClr val="050000"/>
                </a:solidFill>
                <a:latin typeface="Times New Roman" pitchFamily="18" charset="0"/>
                <a:ea typeface="#9Slide03 Roboto Medium" panose="02000000000000000000" pitchFamily="2" charset="0"/>
                <a:cs typeface="Times New Roman" pitchFamily="18" charset="0"/>
              </a:rPr>
              <a:t>ứng xử và thích nghi với những thay đổi.</a:t>
            </a:r>
            <a:r>
              <a:rPr lang="en-US" sz="3000" dirty="0">
                <a:solidFill>
                  <a:srgbClr val="050000"/>
                </a:solidFill>
                <a:latin typeface="Times New Roman" pitchFamily="18" charset="0"/>
                <a:ea typeface="#9Slide03 Roboto Medium" panose="02000000000000000000" pitchFamily="2" charset="0"/>
                <a:cs typeface="Times New Roman" pitchFamily="18" charset="0"/>
              </a:rPr>
              <a:t>	</a:t>
            </a:r>
            <a:r>
              <a:rPr lang="en-US" sz="3000">
                <a:solidFill>
                  <a:srgbClr val="050000"/>
                </a:solidFill>
                <a:latin typeface="Times New Roman" pitchFamily="18" charset="0"/>
                <a:ea typeface="#9Slide03 Roboto Medium" panose="02000000000000000000" pitchFamily="2" charset="0"/>
                <a:cs typeface="Times New Roman" pitchFamily="18" charset="0"/>
              </a:rPr>
              <a:t>		</a:t>
            </a:r>
          </a:p>
          <a:p>
            <a:pPr>
              <a:lnSpc>
                <a:spcPct val="150000"/>
              </a:lnSpc>
            </a:pPr>
            <a:r>
              <a:rPr lang="en-US" sz="3000" b="1">
                <a:solidFill>
                  <a:srgbClr val="050000"/>
                </a:solidFill>
                <a:latin typeface="Times New Roman" pitchFamily="18" charset="0"/>
                <a:ea typeface="#9Slide03 Roboto Medium" panose="02000000000000000000" pitchFamily="2" charset="0"/>
                <a:cs typeface="Times New Roman" pitchFamily="18" charset="0"/>
              </a:rPr>
              <a:t>D. </a:t>
            </a:r>
            <a:r>
              <a:rPr lang="en-US" sz="3000">
                <a:solidFill>
                  <a:srgbClr val="050000"/>
                </a:solidFill>
                <a:latin typeface="Times New Roman" pitchFamily="18" charset="0"/>
                <a:ea typeface="#9Slide03 Roboto Medium" panose="02000000000000000000" pitchFamily="2" charset="0"/>
                <a:cs typeface="Times New Roman" pitchFamily="18" charset="0"/>
              </a:rPr>
              <a:t>hiểu được môi trường xung quanh mình.</a:t>
            </a:r>
            <a:endParaRPr lang="en-US" sz="3000" dirty="0">
              <a:solidFill>
                <a:srgbClr val="050000"/>
              </a:solidFill>
              <a:latin typeface="Times New Roman" pitchFamily="18" charset="0"/>
              <a:ea typeface="#9Slide03 Roboto Medium" panose="02000000000000000000" pitchFamily="2" charset="0"/>
              <a:cs typeface="Times New Roman" pitchFamily="18" charset="0"/>
            </a:endParaRPr>
          </a:p>
        </p:txBody>
      </p:sp>
      <p:sp>
        <p:nvSpPr>
          <p:cNvPr id="9" name="TextBox 8">
            <a:extLst>
              <a:ext uri="{FF2B5EF4-FFF2-40B4-BE49-F238E27FC236}">
                <a16:creationId xmlns:a16="http://schemas.microsoft.com/office/drawing/2014/main" id="{FED62FC5-D7DD-4AFB-B363-9F047268CC66}"/>
              </a:ext>
            </a:extLst>
          </p:cNvPr>
          <p:cNvSpPr txBox="1"/>
          <p:nvPr/>
        </p:nvSpPr>
        <p:spPr>
          <a:xfrm>
            <a:off x="1941321" y="620493"/>
            <a:ext cx="9277347" cy="954108"/>
          </a:xfrm>
          <a:prstGeom prst="rect">
            <a:avLst/>
          </a:prstGeom>
          <a:noFill/>
        </p:spPr>
        <p:txBody>
          <a:bodyPr wrap="square" lIns="121917" tIns="60958" rIns="121917" bIns="60958">
            <a:spAutoFit/>
          </a:bodyPr>
          <a:lstStyle/>
          <a:p>
            <a:pPr algn="ctr" defTabSz="914377">
              <a:buClrTx/>
              <a:defRPr/>
            </a:pP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00" dirty="0">
              <a:solidFill>
                <a:srgbClr val="C00000"/>
              </a:solidFill>
              <a:latin typeface="#9Slide05 Agile Script Calligra" panose="03070402050302030203" pitchFamily="66" charset="-93"/>
              <a:ea typeface="+mn-ea"/>
              <a:cs typeface="+mn-cs"/>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69052" y="492649"/>
            <a:ext cx="1696915" cy="16969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03F3CF3-67BC-48AA-B355-9EAD2281EBC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35103" y="3684210"/>
            <a:ext cx="921657" cy="921657"/>
          </a:xfrm>
          <a:prstGeom prst="rect">
            <a:avLst/>
          </a:prstGeom>
        </p:spPr>
      </p:pic>
    </p:spTree>
    <p:extLst>
      <p:ext uri="{BB962C8B-B14F-4D97-AF65-F5344CB8AC3E}">
        <p14:creationId xmlns:p14="http://schemas.microsoft.com/office/powerpoint/2010/main" val="20365034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8216" y="315693"/>
            <a:ext cx="609600" cy="609600"/>
          </a:xfrm>
          <a:prstGeom prst="rect">
            <a:avLst/>
          </a:prstGeom>
        </p:spPr>
      </p:pic>
      <p:sp>
        <p:nvSpPr>
          <p:cNvPr id="9" name="TextBox 8">
            <a:extLst>
              <a:ext uri="{FF2B5EF4-FFF2-40B4-BE49-F238E27FC236}">
                <a16:creationId xmlns:a16="http://schemas.microsoft.com/office/drawing/2014/main" id="{FED62FC5-D7DD-4AFB-B363-9F047268CC66}"/>
              </a:ext>
            </a:extLst>
          </p:cNvPr>
          <p:cNvSpPr txBox="1"/>
          <p:nvPr/>
        </p:nvSpPr>
        <p:spPr>
          <a:xfrm>
            <a:off x="1480771" y="620493"/>
            <a:ext cx="9277347" cy="954108"/>
          </a:xfrm>
          <a:prstGeom prst="rect">
            <a:avLst/>
          </a:prstGeom>
          <a:noFill/>
        </p:spPr>
        <p:txBody>
          <a:bodyPr wrap="square" lIns="121917" tIns="60958" rIns="121917" bIns="60958">
            <a:spAutoFit/>
          </a:bodyPr>
          <a:lstStyle/>
          <a:p>
            <a:pPr algn="ctr" defTabSz="914377">
              <a:buClrTx/>
              <a:defRPr/>
            </a:pP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00" dirty="0">
              <a:solidFill>
                <a:srgbClr val="C00000"/>
              </a:solidFill>
              <a:latin typeface="#9Slide05 Agile Script Calligra" panose="03070402050302030203" pitchFamily="66" charset="-93"/>
              <a:ea typeface="+mn-ea"/>
              <a:cs typeface="+mn-cs"/>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80771" y="196037"/>
            <a:ext cx="1702317" cy="1696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3F0B4F-3F8D-45B0-A61C-1F4CDA3CED61}"/>
              </a:ext>
            </a:extLst>
          </p:cNvPr>
          <p:cNvSpPr txBox="1"/>
          <p:nvPr/>
        </p:nvSpPr>
        <p:spPr>
          <a:xfrm>
            <a:off x="296984" y="2211303"/>
            <a:ext cx="11644923" cy="3239344"/>
          </a:xfrm>
          <a:prstGeom prst="rect">
            <a:avLst/>
          </a:prstGeom>
          <a:noFill/>
        </p:spPr>
        <p:txBody>
          <a:bodyPr wrap="square" lIns="121917" tIns="60958" rIns="121917" bIns="60958">
            <a:spAutoFit/>
          </a:bodyPr>
          <a:lstStyle/>
          <a:p>
            <a:pPr algn="just">
              <a:lnSpc>
                <a:spcPct val="150000"/>
              </a:lnSpc>
            </a:pPr>
            <a:r>
              <a:rPr lang="en-US" sz="2700" b="1" dirty="0" err="1">
                <a:solidFill>
                  <a:srgbClr val="050000"/>
                </a:solidFill>
                <a:latin typeface="Times New Roman" pitchFamily="18" charset="0"/>
                <a:ea typeface="#9Slide03 Roboto Medium" panose="02000000000000000000" pitchFamily="2" charset="0"/>
                <a:cs typeface="Times New Roman" pitchFamily="18" charset="0"/>
              </a:rPr>
              <a:t>Câu</a:t>
            </a:r>
            <a:r>
              <a:rPr lang="en-US" sz="2700" b="1" dirty="0">
                <a:solidFill>
                  <a:srgbClr val="050000"/>
                </a:solidFill>
                <a:latin typeface="Times New Roman" pitchFamily="18" charset="0"/>
                <a:ea typeface="#9Slide03 Roboto Medium" panose="02000000000000000000" pitchFamily="2" charset="0"/>
                <a:cs typeface="Times New Roman" pitchFamily="18" charset="0"/>
              </a:rPr>
              <a:t> 3</a:t>
            </a:r>
            <a:r>
              <a:rPr lang="en-US" sz="2700" b="1">
                <a:solidFill>
                  <a:srgbClr val="050000"/>
                </a:solidFill>
                <a:latin typeface="Times New Roman" pitchFamily="18" charset="0"/>
                <a:ea typeface="#9Slide03 Roboto Medium" panose="02000000000000000000" pitchFamily="2" charset="0"/>
                <a:cs typeface="Times New Roman" pitchFamily="18" charset="0"/>
              </a:rPr>
              <a:t>. Nhóm nghề nào sau đây có liên quan trực tiếp nhất tới Địa lí tự nhiên?</a:t>
            </a:r>
            <a:endParaRPr lang="en-US" sz="2700" b="1"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pPr>
            <a:r>
              <a:rPr lang="en-US" sz="2700" b="1">
                <a:solidFill>
                  <a:srgbClr val="050000"/>
                </a:solidFill>
                <a:latin typeface="Times New Roman" pitchFamily="18" charset="0"/>
                <a:ea typeface="#9Slide03 Roboto Medium" panose="02000000000000000000" pitchFamily="2" charset="0"/>
                <a:cs typeface="Times New Roman" pitchFamily="18" charset="0"/>
              </a:rPr>
              <a:t>A. </a:t>
            </a:r>
            <a:r>
              <a:rPr lang="en-US" sz="2700">
                <a:solidFill>
                  <a:srgbClr val="050000"/>
                </a:solidFill>
                <a:latin typeface="Times New Roman" pitchFamily="18" charset="0"/>
                <a:ea typeface="#9Slide03 Roboto Medium" panose="02000000000000000000" pitchFamily="2" charset="0"/>
                <a:cs typeface="Times New Roman" pitchFamily="18" charset="0"/>
              </a:rPr>
              <a:t>Khí hậu học.						</a:t>
            </a:r>
          </a:p>
          <a:p>
            <a:pPr algn="just">
              <a:lnSpc>
                <a:spcPct val="150000"/>
              </a:lnSpc>
            </a:pPr>
            <a:r>
              <a:rPr lang="en-US" sz="2700" b="1">
                <a:solidFill>
                  <a:srgbClr val="050000"/>
                </a:solidFill>
                <a:latin typeface="Times New Roman" pitchFamily="18" charset="0"/>
                <a:ea typeface="#9Slide03 Roboto Medium" panose="02000000000000000000" pitchFamily="2" charset="0"/>
                <a:cs typeface="Times New Roman" pitchFamily="18" charset="0"/>
              </a:rPr>
              <a:t>B. </a:t>
            </a:r>
            <a:r>
              <a:rPr lang="en-US" sz="2700">
                <a:solidFill>
                  <a:srgbClr val="050000"/>
                </a:solidFill>
                <a:latin typeface="Times New Roman" pitchFamily="18" charset="0"/>
                <a:ea typeface="#9Slide03 Roboto Medium" panose="02000000000000000000" pitchFamily="2" charset="0"/>
                <a:cs typeface="Times New Roman" pitchFamily="18" charset="0"/>
              </a:rPr>
              <a:t>Dân số học.</a:t>
            </a:r>
            <a:endParaRPr lang="en-US" sz="2700"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pPr>
            <a:r>
              <a:rPr lang="en-US" sz="2700" b="1" dirty="0">
                <a:solidFill>
                  <a:srgbClr val="050000"/>
                </a:solidFill>
                <a:latin typeface="Times New Roman" pitchFamily="18" charset="0"/>
                <a:ea typeface="#9Slide03 Roboto Medium" panose="02000000000000000000" pitchFamily="2" charset="0"/>
                <a:cs typeface="Times New Roman" pitchFamily="18" charset="0"/>
              </a:rPr>
              <a:t>C</a:t>
            </a:r>
            <a:r>
              <a:rPr lang="en-US" sz="2700" b="1">
                <a:solidFill>
                  <a:srgbClr val="050000"/>
                </a:solidFill>
                <a:latin typeface="Times New Roman" pitchFamily="18" charset="0"/>
                <a:ea typeface="#9Slide03 Roboto Medium" panose="02000000000000000000" pitchFamily="2" charset="0"/>
                <a:cs typeface="Times New Roman" pitchFamily="18" charset="0"/>
              </a:rPr>
              <a:t>. </a:t>
            </a:r>
            <a:r>
              <a:rPr lang="en-US" sz="2700">
                <a:solidFill>
                  <a:srgbClr val="050000"/>
                </a:solidFill>
                <a:latin typeface="Times New Roman" pitchFamily="18" charset="0"/>
                <a:ea typeface="#9Slide03 Roboto Medium" panose="02000000000000000000" pitchFamily="2" charset="0"/>
                <a:cs typeface="Times New Roman" pitchFamily="18" charset="0"/>
              </a:rPr>
              <a:t>Đô thị học.						</a:t>
            </a:r>
          </a:p>
          <a:p>
            <a:pPr algn="just">
              <a:lnSpc>
                <a:spcPct val="150000"/>
              </a:lnSpc>
            </a:pPr>
            <a:r>
              <a:rPr lang="en-US" sz="2700" b="1">
                <a:solidFill>
                  <a:srgbClr val="050000"/>
                </a:solidFill>
                <a:latin typeface="Times New Roman" pitchFamily="18" charset="0"/>
                <a:ea typeface="#9Slide03 Roboto Medium" panose="02000000000000000000" pitchFamily="2" charset="0"/>
                <a:cs typeface="Times New Roman" pitchFamily="18" charset="0"/>
              </a:rPr>
              <a:t>D. </a:t>
            </a:r>
            <a:r>
              <a:rPr lang="en-US" sz="2700">
                <a:solidFill>
                  <a:srgbClr val="050000"/>
                </a:solidFill>
                <a:latin typeface="Times New Roman" pitchFamily="18" charset="0"/>
                <a:ea typeface="#9Slide03 Roboto Medium" panose="02000000000000000000" pitchFamily="2" charset="0"/>
                <a:cs typeface="Times New Roman" pitchFamily="18" charset="0"/>
              </a:rPr>
              <a:t>Công nghiệp.</a:t>
            </a:r>
            <a:endParaRPr lang="en-US" sz="2700" dirty="0">
              <a:solidFill>
                <a:srgbClr val="050000"/>
              </a:solidFill>
              <a:latin typeface="Times New Roman" pitchFamily="18" charset="0"/>
              <a:ea typeface="#9Slide03 Roboto Medium" panose="02000000000000000000" pitchFamily="2" charset="0"/>
              <a:cs typeface="Times New Roman" pitchFamily="18" charset="0"/>
            </a:endParaRPr>
          </a:p>
        </p:txBody>
      </p:sp>
      <p:pic>
        <p:nvPicPr>
          <p:cNvPr id="10" name="Picture 9">
            <a:extLst>
              <a:ext uri="{FF2B5EF4-FFF2-40B4-BE49-F238E27FC236}">
                <a16:creationId xmlns:a16="http://schemas.microsoft.com/office/drawing/2014/main" id="{FD6CEECF-FE9B-446C-BDB0-D61D92CE6EF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0" y="2847631"/>
            <a:ext cx="921657" cy="921657"/>
          </a:xfrm>
          <a:prstGeom prst="rect">
            <a:avLst/>
          </a:prstGeom>
        </p:spPr>
      </p:pic>
    </p:spTree>
    <p:extLst>
      <p:ext uri="{BB962C8B-B14F-4D97-AF65-F5344CB8AC3E}">
        <p14:creationId xmlns:p14="http://schemas.microsoft.com/office/powerpoint/2010/main" val="1804202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8216" y="315693"/>
            <a:ext cx="609600" cy="609600"/>
          </a:xfrm>
          <a:prstGeom prst="rect">
            <a:avLst/>
          </a:prstGeom>
        </p:spPr>
      </p:pic>
      <p:sp>
        <p:nvSpPr>
          <p:cNvPr id="9" name="TextBox 8">
            <a:extLst>
              <a:ext uri="{FF2B5EF4-FFF2-40B4-BE49-F238E27FC236}">
                <a16:creationId xmlns:a16="http://schemas.microsoft.com/office/drawing/2014/main" id="{FED62FC5-D7DD-4AFB-B363-9F047268CC66}"/>
              </a:ext>
            </a:extLst>
          </p:cNvPr>
          <p:cNvSpPr txBox="1"/>
          <p:nvPr/>
        </p:nvSpPr>
        <p:spPr>
          <a:xfrm>
            <a:off x="1480771" y="620493"/>
            <a:ext cx="9277347" cy="954108"/>
          </a:xfrm>
          <a:prstGeom prst="rect">
            <a:avLst/>
          </a:prstGeom>
          <a:noFill/>
        </p:spPr>
        <p:txBody>
          <a:bodyPr wrap="square" lIns="121917" tIns="60958" rIns="121917" bIns="60958">
            <a:spAutoFit/>
          </a:bodyPr>
          <a:lstStyle/>
          <a:p>
            <a:pPr algn="ctr" defTabSz="914377">
              <a:buClrTx/>
              <a:defRPr/>
            </a:pP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00" dirty="0">
              <a:solidFill>
                <a:srgbClr val="C00000"/>
              </a:solidFill>
              <a:latin typeface="#9Slide05 Agile Script Calligra" panose="03070402050302030203" pitchFamily="66" charset="-93"/>
              <a:ea typeface="+mn-ea"/>
              <a:cs typeface="+mn-cs"/>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09364" y="315693"/>
            <a:ext cx="1696915" cy="1696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3F0B4F-3F8D-45B0-A61C-1F4CDA3CED61}"/>
              </a:ext>
            </a:extLst>
          </p:cNvPr>
          <p:cNvSpPr txBox="1"/>
          <p:nvPr/>
        </p:nvSpPr>
        <p:spPr>
          <a:xfrm>
            <a:off x="296984" y="2211303"/>
            <a:ext cx="11644923" cy="3239344"/>
          </a:xfrm>
          <a:prstGeom prst="rect">
            <a:avLst/>
          </a:prstGeom>
          <a:noFill/>
        </p:spPr>
        <p:txBody>
          <a:bodyPr wrap="square" lIns="121917" tIns="60958" rIns="121917" bIns="60958">
            <a:spAutoFit/>
          </a:bodyPr>
          <a:lstStyle/>
          <a:p>
            <a:pPr algn="just">
              <a:lnSpc>
                <a:spcPct val="150000"/>
              </a:lnSpc>
            </a:pPr>
            <a:r>
              <a:rPr lang="en-US" sz="2700" b="1" err="1">
                <a:solidFill>
                  <a:srgbClr val="050000"/>
                </a:solidFill>
                <a:latin typeface="Times New Roman" pitchFamily="18" charset="0"/>
                <a:ea typeface="#9Slide03 Roboto Medium" panose="02000000000000000000" pitchFamily="2" charset="0"/>
                <a:cs typeface="Times New Roman" pitchFamily="18" charset="0"/>
              </a:rPr>
              <a:t>Câu</a:t>
            </a:r>
            <a:r>
              <a:rPr lang="en-US" sz="2700" b="1">
                <a:solidFill>
                  <a:srgbClr val="050000"/>
                </a:solidFill>
                <a:latin typeface="Times New Roman" pitchFamily="18" charset="0"/>
                <a:ea typeface="#9Slide03 Roboto Medium" panose="02000000000000000000" pitchFamily="2" charset="0"/>
                <a:cs typeface="Times New Roman" pitchFamily="18" charset="0"/>
              </a:rPr>
              <a:t> 4. Nhóm nghề nào sau đây có liên quan trực tiếp nhất tới Địa lí kinh tế?</a:t>
            </a:r>
            <a:endParaRPr lang="en-US" sz="2700" b="1"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pPr>
            <a:r>
              <a:rPr lang="en-US" sz="2700" b="1">
                <a:solidFill>
                  <a:srgbClr val="050000"/>
                </a:solidFill>
                <a:latin typeface="Times New Roman" pitchFamily="18" charset="0"/>
                <a:ea typeface="#9Slide03 Roboto Medium" panose="02000000000000000000" pitchFamily="2" charset="0"/>
                <a:cs typeface="Times New Roman" pitchFamily="18" charset="0"/>
              </a:rPr>
              <a:t>A. </a:t>
            </a:r>
            <a:r>
              <a:rPr lang="en-US" sz="2700">
                <a:solidFill>
                  <a:srgbClr val="050000"/>
                </a:solidFill>
                <a:latin typeface="Times New Roman" pitchFamily="18" charset="0"/>
                <a:ea typeface="#9Slide03 Roboto Medium" panose="02000000000000000000" pitchFamily="2" charset="0"/>
                <a:cs typeface="Times New Roman" pitchFamily="18" charset="0"/>
              </a:rPr>
              <a:t>Khí hậu học.						</a:t>
            </a:r>
          </a:p>
          <a:p>
            <a:pPr algn="just">
              <a:lnSpc>
                <a:spcPct val="150000"/>
              </a:lnSpc>
            </a:pPr>
            <a:r>
              <a:rPr lang="en-US" sz="2700" b="1">
                <a:solidFill>
                  <a:srgbClr val="050000"/>
                </a:solidFill>
                <a:latin typeface="Times New Roman" pitchFamily="18" charset="0"/>
                <a:ea typeface="#9Slide03 Roboto Medium" panose="02000000000000000000" pitchFamily="2" charset="0"/>
                <a:cs typeface="Times New Roman" pitchFamily="18" charset="0"/>
              </a:rPr>
              <a:t>B. </a:t>
            </a:r>
            <a:r>
              <a:rPr lang="en-US" sz="2700">
                <a:solidFill>
                  <a:srgbClr val="050000"/>
                </a:solidFill>
                <a:latin typeface="Times New Roman" pitchFamily="18" charset="0"/>
                <a:ea typeface="#9Slide03 Roboto Medium" panose="02000000000000000000" pitchFamily="2" charset="0"/>
                <a:cs typeface="Times New Roman" pitchFamily="18" charset="0"/>
              </a:rPr>
              <a:t>Dân số học.</a:t>
            </a:r>
            <a:endParaRPr lang="en-US" sz="2700"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pPr>
            <a:r>
              <a:rPr lang="en-US" sz="2700" b="1" dirty="0">
                <a:solidFill>
                  <a:srgbClr val="050000"/>
                </a:solidFill>
                <a:latin typeface="Times New Roman" pitchFamily="18" charset="0"/>
                <a:ea typeface="#9Slide03 Roboto Medium" panose="02000000000000000000" pitchFamily="2" charset="0"/>
                <a:cs typeface="Times New Roman" pitchFamily="18" charset="0"/>
              </a:rPr>
              <a:t>C</a:t>
            </a:r>
            <a:r>
              <a:rPr lang="en-US" sz="2700" b="1">
                <a:solidFill>
                  <a:srgbClr val="050000"/>
                </a:solidFill>
                <a:latin typeface="Times New Roman" pitchFamily="18" charset="0"/>
                <a:ea typeface="#9Slide03 Roboto Medium" panose="02000000000000000000" pitchFamily="2" charset="0"/>
                <a:cs typeface="Times New Roman" pitchFamily="18" charset="0"/>
              </a:rPr>
              <a:t>. </a:t>
            </a:r>
            <a:r>
              <a:rPr lang="en-US" sz="2700">
                <a:solidFill>
                  <a:srgbClr val="050000"/>
                </a:solidFill>
                <a:latin typeface="Times New Roman" pitchFamily="18" charset="0"/>
                <a:ea typeface="#9Slide03 Roboto Medium" panose="02000000000000000000" pitchFamily="2" charset="0"/>
                <a:cs typeface="Times New Roman" pitchFamily="18" charset="0"/>
              </a:rPr>
              <a:t>Đô thị học.						</a:t>
            </a:r>
          </a:p>
          <a:p>
            <a:pPr algn="just">
              <a:lnSpc>
                <a:spcPct val="150000"/>
              </a:lnSpc>
            </a:pPr>
            <a:r>
              <a:rPr lang="en-US" sz="2700" b="1">
                <a:solidFill>
                  <a:srgbClr val="050000"/>
                </a:solidFill>
                <a:latin typeface="Times New Roman" pitchFamily="18" charset="0"/>
                <a:ea typeface="#9Slide03 Roboto Medium" panose="02000000000000000000" pitchFamily="2" charset="0"/>
                <a:cs typeface="Times New Roman" pitchFamily="18" charset="0"/>
              </a:rPr>
              <a:t>D. </a:t>
            </a:r>
            <a:r>
              <a:rPr lang="en-US" sz="2700">
                <a:solidFill>
                  <a:srgbClr val="050000"/>
                </a:solidFill>
                <a:latin typeface="Times New Roman" pitchFamily="18" charset="0"/>
                <a:ea typeface="#9Slide03 Roboto Medium" panose="02000000000000000000" pitchFamily="2" charset="0"/>
                <a:cs typeface="Times New Roman" pitchFamily="18" charset="0"/>
              </a:rPr>
              <a:t>Công nghiệp.</a:t>
            </a:r>
            <a:endParaRPr lang="en-US" sz="2700" dirty="0">
              <a:solidFill>
                <a:srgbClr val="050000"/>
              </a:solidFill>
              <a:latin typeface="Times New Roman" pitchFamily="18" charset="0"/>
              <a:ea typeface="#9Slide03 Roboto Medium" panose="02000000000000000000" pitchFamily="2" charset="0"/>
              <a:cs typeface="Times New Roman" pitchFamily="18" charset="0"/>
            </a:endParaRPr>
          </a:p>
        </p:txBody>
      </p:sp>
      <p:pic>
        <p:nvPicPr>
          <p:cNvPr id="10" name="Picture 9">
            <a:extLst>
              <a:ext uri="{FF2B5EF4-FFF2-40B4-BE49-F238E27FC236}">
                <a16:creationId xmlns:a16="http://schemas.microsoft.com/office/drawing/2014/main" id="{FD6CEECF-FE9B-446C-BDB0-D61D92CE6EF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5441" y="4528990"/>
            <a:ext cx="921657" cy="921657"/>
          </a:xfrm>
          <a:prstGeom prst="rect">
            <a:avLst/>
          </a:prstGeom>
        </p:spPr>
      </p:pic>
    </p:spTree>
    <p:extLst>
      <p:ext uri="{BB962C8B-B14F-4D97-AF65-F5344CB8AC3E}">
        <p14:creationId xmlns:p14="http://schemas.microsoft.com/office/powerpoint/2010/main" val="2755729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8216" y="315693"/>
            <a:ext cx="609600" cy="609600"/>
          </a:xfrm>
          <a:prstGeom prst="rect">
            <a:avLst/>
          </a:prstGeom>
        </p:spPr>
      </p:pic>
      <p:sp>
        <p:nvSpPr>
          <p:cNvPr id="9" name="TextBox 8">
            <a:extLst>
              <a:ext uri="{FF2B5EF4-FFF2-40B4-BE49-F238E27FC236}">
                <a16:creationId xmlns:a16="http://schemas.microsoft.com/office/drawing/2014/main" id="{FED62FC5-D7DD-4AFB-B363-9F047268CC66}"/>
              </a:ext>
            </a:extLst>
          </p:cNvPr>
          <p:cNvSpPr txBox="1"/>
          <p:nvPr/>
        </p:nvSpPr>
        <p:spPr>
          <a:xfrm>
            <a:off x="1480771" y="620493"/>
            <a:ext cx="9277347" cy="954108"/>
          </a:xfrm>
          <a:prstGeom prst="rect">
            <a:avLst/>
          </a:prstGeom>
          <a:noFill/>
        </p:spPr>
        <p:txBody>
          <a:bodyPr wrap="square" lIns="121917" tIns="60958" rIns="121917" bIns="60958">
            <a:spAutoFit/>
          </a:bodyPr>
          <a:lstStyle/>
          <a:p>
            <a:pPr algn="ctr" defTabSz="914377">
              <a:buClrTx/>
              <a:defRPr/>
            </a:pP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00" dirty="0">
              <a:solidFill>
                <a:srgbClr val="C00000"/>
              </a:solidFill>
              <a:latin typeface="#9Slide05 Agile Script Calligra" panose="03070402050302030203" pitchFamily="66" charset="-93"/>
              <a:ea typeface="+mn-ea"/>
              <a:cs typeface="+mn-cs"/>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47910" y="315693"/>
            <a:ext cx="1696915" cy="1696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3F0B4F-3F8D-45B0-A61C-1F4CDA3CED61}"/>
              </a:ext>
            </a:extLst>
          </p:cNvPr>
          <p:cNvSpPr txBox="1"/>
          <p:nvPr/>
        </p:nvSpPr>
        <p:spPr>
          <a:xfrm>
            <a:off x="296984" y="2211303"/>
            <a:ext cx="11644923" cy="3239344"/>
          </a:xfrm>
          <a:prstGeom prst="rect">
            <a:avLst/>
          </a:prstGeom>
          <a:noFill/>
        </p:spPr>
        <p:txBody>
          <a:bodyPr wrap="square" lIns="121917" tIns="60958" rIns="121917" bIns="60958">
            <a:spAutoFit/>
          </a:bodyPr>
          <a:lstStyle/>
          <a:p>
            <a:pPr algn="just">
              <a:lnSpc>
                <a:spcPct val="150000"/>
              </a:lnSpc>
            </a:pPr>
            <a:r>
              <a:rPr lang="en-US" sz="2700" b="1" err="1">
                <a:solidFill>
                  <a:srgbClr val="050000"/>
                </a:solidFill>
                <a:latin typeface="Times New Roman" pitchFamily="18" charset="0"/>
                <a:ea typeface="#9Slide03 Roboto Medium" panose="02000000000000000000" pitchFamily="2" charset="0"/>
                <a:cs typeface="Times New Roman" pitchFamily="18" charset="0"/>
              </a:rPr>
              <a:t>Câu</a:t>
            </a:r>
            <a:r>
              <a:rPr lang="en-US" sz="2700" b="1">
                <a:solidFill>
                  <a:srgbClr val="050000"/>
                </a:solidFill>
                <a:latin typeface="Times New Roman" pitchFamily="18" charset="0"/>
                <a:ea typeface="#9Slide03 Roboto Medium" panose="02000000000000000000" pitchFamily="2" charset="0"/>
                <a:cs typeface="Times New Roman" pitchFamily="18" charset="0"/>
              </a:rPr>
              <a:t> 5. Nhóm nghề nào sau đây có liên quan trực tiếp nhất tới Địa lí xã hội?</a:t>
            </a:r>
            <a:endParaRPr lang="en-US" sz="2700" b="1"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pPr>
            <a:r>
              <a:rPr lang="en-US" sz="2700" b="1">
                <a:solidFill>
                  <a:srgbClr val="050000"/>
                </a:solidFill>
                <a:latin typeface="Times New Roman" pitchFamily="18" charset="0"/>
                <a:ea typeface="#9Slide03 Roboto Medium" panose="02000000000000000000" pitchFamily="2" charset="0"/>
                <a:cs typeface="Times New Roman" pitchFamily="18" charset="0"/>
              </a:rPr>
              <a:t>A. </a:t>
            </a:r>
            <a:r>
              <a:rPr lang="en-US" sz="2700">
                <a:solidFill>
                  <a:srgbClr val="050000"/>
                </a:solidFill>
                <a:latin typeface="Times New Roman" pitchFamily="18" charset="0"/>
                <a:ea typeface="#9Slide03 Roboto Medium" panose="02000000000000000000" pitchFamily="2" charset="0"/>
                <a:cs typeface="Times New Roman" pitchFamily="18" charset="0"/>
              </a:rPr>
              <a:t>Khí hậu học.						</a:t>
            </a:r>
          </a:p>
          <a:p>
            <a:pPr algn="just">
              <a:lnSpc>
                <a:spcPct val="150000"/>
              </a:lnSpc>
            </a:pPr>
            <a:r>
              <a:rPr lang="en-US" sz="2700" b="1">
                <a:solidFill>
                  <a:srgbClr val="050000"/>
                </a:solidFill>
                <a:latin typeface="Times New Roman" pitchFamily="18" charset="0"/>
                <a:ea typeface="#9Slide03 Roboto Medium" panose="02000000000000000000" pitchFamily="2" charset="0"/>
                <a:cs typeface="Times New Roman" pitchFamily="18" charset="0"/>
              </a:rPr>
              <a:t>B. </a:t>
            </a:r>
            <a:r>
              <a:rPr lang="en-US" sz="2700">
                <a:solidFill>
                  <a:srgbClr val="050000"/>
                </a:solidFill>
                <a:latin typeface="Times New Roman" pitchFamily="18" charset="0"/>
                <a:ea typeface="#9Slide03 Roboto Medium" panose="02000000000000000000" pitchFamily="2" charset="0"/>
                <a:cs typeface="Times New Roman" pitchFamily="18" charset="0"/>
              </a:rPr>
              <a:t>Dân số học.</a:t>
            </a:r>
            <a:endParaRPr lang="en-US" sz="2700"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pPr>
            <a:r>
              <a:rPr lang="en-US" sz="2700" b="1" dirty="0">
                <a:solidFill>
                  <a:srgbClr val="050000"/>
                </a:solidFill>
                <a:latin typeface="Times New Roman" pitchFamily="18" charset="0"/>
                <a:ea typeface="#9Slide03 Roboto Medium" panose="02000000000000000000" pitchFamily="2" charset="0"/>
                <a:cs typeface="Times New Roman" pitchFamily="18" charset="0"/>
              </a:rPr>
              <a:t>C</a:t>
            </a:r>
            <a:r>
              <a:rPr lang="en-US" sz="2700" b="1">
                <a:solidFill>
                  <a:srgbClr val="050000"/>
                </a:solidFill>
                <a:latin typeface="Times New Roman" pitchFamily="18" charset="0"/>
                <a:ea typeface="#9Slide03 Roboto Medium" panose="02000000000000000000" pitchFamily="2" charset="0"/>
                <a:cs typeface="Times New Roman" pitchFamily="18" charset="0"/>
              </a:rPr>
              <a:t>. </a:t>
            </a:r>
            <a:r>
              <a:rPr lang="en-US" sz="2700">
                <a:solidFill>
                  <a:srgbClr val="050000"/>
                </a:solidFill>
                <a:latin typeface="Times New Roman" pitchFamily="18" charset="0"/>
                <a:ea typeface="#9Slide03 Roboto Medium" panose="02000000000000000000" pitchFamily="2" charset="0"/>
                <a:cs typeface="Times New Roman" pitchFamily="18" charset="0"/>
              </a:rPr>
              <a:t>Du lịch.						</a:t>
            </a:r>
          </a:p>
          <a:p>
            <a:pPr algn="just">
              <a:lnSpc>
                <a:spcPct val="150000"/>
              </a:lnSpc>
            </a:pPr>
            <a:r>
              <a:rPr lang="en-US" sz="2700" b="1">
                <a:solidFill>
                  <a:srgbClr val="050000"/>
                </a:solidFill>
                <a:latin typeface="Times New Roman" pitchFamily="18" charset="0"/>
                <a:ea typeface="#9Slide03 Roboto Medium" panose="02000000000000000000" pitchFamily="2" charset="0"/>
                <a:cs typeface="Times New Roman" pitchFamily="18" charset="0"/>
              </a:rPr>
              <a:t>D. </a:t>
            </a:r>
            <a:r>
              <a:rPr lang="en-US" sz="2700">
                <a:solidFill>
                  <a:srgbClr val="050000"/>
                </a:solidFill>
                <a:latin typeface="Times New Roman" pitchFamily="18" charset="0"/>
                <a:ea typeface="#9Slide03 Roboto Medium" panose="02000000000000000000" pitchFamily="2" charset="0"/>
                <a:cs typeface="Times New Roman" pitchFamily="18" charset="0"/>
              </a:rPr>
              <a:t>Công nghiệp.</a:t>
            </a:r>
            <a:endParaRPr lang="en-US" sz="2700" dirty="0">
              <a:solidFill>
                <a:srgbClr val="050000"/>
              </a:solidFill>
              <a:latin typeface="Times New Roman" pitchFamily="18" charset="0"/>
              <a:ea typeface="#9Slide03 Roboto Medium" panose="02000000000000000000" pitchFamily="2" charset="0"/>
              <a:cs typeface="Times New Roman" pitchFamily="18" charset="0"/>
            </a:endParaRPr>
          </a:p>
        </p:txBody>
      </p:sp>
      <p:pic>
        <p:nvPicPr>
          <p:cNvPr id="10" name="Picture 9">
            <a:extLst>
              <a:ext uri="{FF2B5EF4-FFF2-40B4-BE49-F238E27FC236}">
                <a16:creationId xmlns:a16="http://schemas.microsoft.com/office/drawing/2014/main" id="{FD6CEECF-FE9B-446C-BDB0-D61D92CE6EF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5442" y="3370146"/>
            <a:ext cx="921657" cy="921657"/>
          </a:xfrm>
          <a:prstGeom prst="rect">
            <a:avLst/>
          </a:prstGeom>
        </p:spPr>
      </p:pic>
    </p:spTree>
    <p:extLst>
      <p:ext uri="{BB962C8B-B14F-4D97-AF65-F5344CB8AC3E}">
        <p14:creationId xmlns:p14="http://schemas.microsoft.com/office/powerpoint/2010/main" val="1487327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262161" y="465370"/>
            <a:ext cx="9205089" cy="1077218"/>
          </a:xfrm>
          <a:prstGeom prst="rect">
            <a:avLst/>
          </a:prstGeom>
          <a:noFill/>
        </p:spPr>
        <p:txBody>
          <a:bodyPr wrap="square" rtlCol="0">
            <a:spAutoFit/>
          </a:bodyPr>
          <a:lstStyle/>
          <a:p>
            <a:pPr algn="just" fontAlgn="base"/>
            <a:r>
              <a:rPr lang="en-US" sz="3200" b="1">
                <a:solidFill>
                  <a:srgbClr val="FF0000"/>
                </a:solidFill>
                <a:latin typeface="Times New Roman" pitchFamily="18" charset="0"/>
                <a:cs typeface="Times New Roman" pitchFamily="18" charset="0"/>
              </a:rPr>
              <a:t>Câu hỏi: Hãy kể tên một số nghề nghiệp mà em biết có liên quan đến kiến thức địa lí.</a:t>
            </a:r>
          </a:p>
        </p:txBody>
      </p:sp>
      <p:sp>
        <p:nvSpPr>
          <p:cNvPr id="2" name="TextBox 1"/>
          <p:cNvSpPr txBox="1"/>
          <p:nvPr/>
        </p:nvSpPr>
        <p:spPr>
          <a:xfrm>
            <a:off x="2541206" y="1784909"/>
            <a:ext cx="8724894" cy="4233595"/>
          </a:xfrm>
          <a:prstGeom prst="rect">
            <a:avLst/>
          </a:prstGeom>
          <a:noFill/>
        </p:spPr>
        <p:txBody>
          <a:bodyPr wrap="square" rtlCol="0">
            <a:spAutoFit/>
          </a:bodyPr>
          <a:lstStyle/>
          <a:p>
            <a:pPr marL="177800" algn="just">
              <a:lnSpc>
                <a:spcPct val="130000"/>
              </a:lnSpc>
            </a:pPr>
            <a:r>
              <a:rPr lang="pt-BR" sz="3000" b="1">
                <a:solidFill>
                  <a:srgbClr val="FF0000"/>
                </a:solidFill>
                <a:latin typeface="Times New Roman" pitchFamily="18" charset="0"/>
                <a:cs typeface="Times New Roman" pitchFamily="18" charset="0"/>
              </a:rPr>
              <a:t>Gợi ý:</a:t>
            </a:r>
          </a:p>
          <a:p>
            <a:pPr marL="177800" fontAlgn="base">
              <a:lnSpc>
                <a:spcPct val="130000"/>
              </a:lnSpc>
            </a:pPr>
            <a:r>
              <a:rPr lang="en-US" sz="3000">
                <a:latin typeface="Times New Roman" pitchFamily="18" charset="0"/>
                <a:cs typeface="Times New Roman" pitchFamily="18" charset="0"/>
              </a:rPr>
              <a:t>+ Giáo viên địa lí.</a:t>
            </a:r>
          </a:p>
          <a:p>
            <a:pPr marL="177800" fontAlgn="base">
              <a:lnSpc>
                <a:spcPct val="130000"/>
              </a:lnSpc>
            </a:pPr>
            <a:r>
              <a:rPr lang="en-US" sz="3000">
                <a:latin typeface="Times New Roman" pitchFamily="18" charset="0"/>
                <a:cs typeface="Times New Roman" pitchFamily="18" charset="0"/>
              </a:rPr>
              <a:t>+ Nhà nghiên cứu địa lí, địa chất.</a:t>
            </a:r>
          </a:p>
          <a:p>
            <a:pPr marL="177800" fontAlgn="base">
              <a:lnSpc>
                <a:spcPct val="130000"/>
              </a:lnSpc>
            </a:pPr>
            <a:r>
              <a:rPr lang="en-US" sz="3000">
                <a:latin typeface="Times New Roman" pitchFamily="18" charset="0"/>
                <a:cs typeface="Times New Roman" pitchFamily="18" charset="0"/>
              </a:rPr>
              <a:t>+ Công tác quy hoạch môi trường, phân vùng kinh tế.</a:t>
            </a:r>
          </a:p>
          <a:p>
            <a:pPr marL="177800" fontAlgn="base">
              <a:lnSpc>
                <a:spcPct val="130000"/>
              </a:lnSpc>
            </a:pPr>
            <a:r>
              <a:rPr lang="en-US" sz="3000">
                <a:latin typeface="Times New Roman" pitchFamily="18" charset="0"/>
                <a:cs typeface="Times New Roman" pitchFamily="18" charset="0"/>
              </a:rPr>
              <a:t>+ Công tác dân số và kế hoạch hóa gia đình.</a:t>
            </a:r>
          </a:p>
          <a:p>
            <a:pPr marL="177800" fontAlgn="base">
              <a:lnSpc>
                <a:spcPct val="130000"/>
              </a:lnSpc>
            </a:pPr>
            <a:r>
              <a:rPr lang="en-US" sz="3000">
                <a:latin typeface="Times New Roman" pitchFamily="18" charset="0"/>
                <a:cs typeface="Times New Roman" pitchFamily="18" charset="0"/>
              </a:rPr>
              <a:t>+ Quản lý kinh tế.</a:t>
            </a:r>
          </a:p>
          <a:p>
            <a:pPr marL="177800" fontAlgn="base">
              <a:lnSpc>
                <a:spcPct val="130000"/>
              </a:lnSpc>
            </a:pPr>
            <a:r>
              <a:rPr lang="en-US" sz="3000">
                <a:latin typeface="Times New Roman" pitchFamily="18" charset="0"/>
                <a:cs typeface="Times New Roman" pitchFamily="18" charset="0"/>
              </a:rPr>
              <a:t>+ …</a:t>
            </a:r>
          </a:p>
        </p:txBody>
      </p:sp>
      <p:grpSp>
        <p:nvGrpSpPr>
          <p:cNvPr id="6" name="Group 5"/>
          <p:cNvGrpSpPr/>
          <p:nvPr/>
        </p:nvGrpSpPr>
        <p:grpSpPr>
          <a:xfrm>
            <a:off x="0" y="0"/>
            <a:ext cx="2013987" cy="1165708"/>
            <a:chOff x="-76200" y="1431801"/>
            <a:chExt cx="2013987" cy="1165708"/>
          </a:xfrm>
        </p:grpSpPr>
        <p:grpSp>
          <p:nvGrpSpPr>
            <p:cNvPr id="7" name="组合 1483"/>
            <p:cNvGrpSpPr/>
            <p:nvPr/>
          </p:nvGrpSpPr>
          <p:grpSpPr>
            <a:xfrm>
              <a:off x="697429" y="1982803"/>
              <a:ext cx="1240358" cy="614706"/>
              <a:chOff x="28079" y="1041053"/>
              <a:chExt cx="7035801" cy="4572000"/>
            </a:xfrm>
          </p:grpSpPr>
          <p:sp>
            <p:nvSpPr>
              <p:cNvPr id="1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8" name="TextBox 7"/>
            <p:cNvSpPr txBox="1"/>
            <p:nvPr/>
          </p:nvSpPr>
          <p:spPr>
            <a:xfrm>
              <a:off x="770495" y="2128003"/>
              <a:ext cx="1111475" cy="307777"/>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Vận dụng</a:t>
              </a:r>
            </a:p>
          </p:txBody>
        </p:sp>
        <p:pic>
          <p:nvPicPr>
            <p:cNvPr id="9" name="Picture 2" descr="Đồ hoạ vector miễn phí của Hộp số"/>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431801"/>
              <a:ext cx="1006599" cy="10065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oogle Shape;178;p33">
            <a:extLst>
              <a:ext uri="{FF2B5EF4-FFF2-40B4-BE49-F238E27FC236}">
                <a16:creationId xmlns:a16="http://schemas.microsoft.com/office/drawing/2014/main" id="{EAF10180-853F-421F-9DE6-A66A754F0630}"/>
              </a:ext>
            </a:extLst>
          </p:cNvPr>
          <p:cNvGrpSpPr/>
          <p:nvPr/>
        </p:nvGrpSpPr>
        <p:grpSpPr>
          <a:xfrm>
            <a:off x="491550" y="2483815"/>
            <a:ext cx="1857755" cy="2355471"/>
            <a:chOff x="347000" y="2571750"/>
            <a:chExt cx="1767550" cy="2473200"/>
          </a:xfrm>
        </p:grpSpPr>
        <p:sp>
          <p:nvSpPr>
            <p:cNvPr id="13" name="Google Shape;179;p33">
              <a:extLst>
                <a:ext uri="{FF2B5EF4-FFF2-40B4-BE49-F238E27FC236}">
                  <a16:creationId xmlns:a16="http://schemas.microsoft.com/office/drawing/2014/main" id="{A3B7C954-7B67-4A3D-A1CC-C5F0CFACF0CB}"/>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14" name="Google Shape;180;p33">
              <a:extLst>
                <a:ext uri="{FF2B5EF4-FFF2-40B4-BE49-F238E27FC236}">
                  <a16:creationId xmlns:a16="http://schemas.microsoft.com/office/drawing/2014/main" id="{E360061B-BD48-48E8-85A6-740464EFE680}"/>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rgbClr val="DD3947"/>
            </a:solidFill>
            <a:ln>
              <a:noFill/>
            </a:ln>
          </p:spPr>
          <p:txBody>
            <a:bodyPr spcFirstLastPara="1" wrap="square" lIns="68569" tIns="68569" rIns="68569" bIns="68569" anchor="ctr" anchorCtr="0">
              <a:noAutofit/>
            </a:bodyPr>
            <a:lstStyle/>
            <a:p>
              <a:pPr>
                <a:buClr>
                  <a:srgbClr val="000000"/>
                </a:buClr>
                <a:defRPr/>
              </a:pPr>
              <a:endParaRPr sz="1100"/>
            </a:p>
          </p:txBody>
        </p:sp>
        <p:sp>
          <p:nvSpPr>
            <p:cNvPr id="15" name="Google Shape;181;p33">
              <a:extLst>
                <a:ext uri="{FF2B5EF4-FFF2-40B4-BE49-F238E27FC236}">
                  <a16:creationId xmlns:a16="http://schemas.microsoft.com/office/drawing/2014/main" id="{3CF0FDD3-93D6-42B8-BC60-BB462CBA7825}"/>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6" name="Google Shape;182;p33">
              <a:extLst>
                <a:ext uri="{FF2B5EF4-FFF2-40B4-BE49-F238E27FC236}">
                  <a16:creationId xmlns:a16="http://schemas.microsoft.com/office/drawing/2014/main" id="{32BC5395-6935-4BD7-AA2A-DC3E5CD9A288}"/>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rgbClr val="DD3947"/>
            </a:solidFill>
            <a:ln>
              <a:noFill/>
            </a:ln>
          </p:spPr>
          <p:txBody>
            <a:bodyPr spcFirstLastPara="1" wrap="square" lIns="68569" tIns="68569" rIns="68569" bIns="68569" anchor="ctr" anchorCtr="0">
              <a:noAutofit/>
            </a:bodyPr>
            <a:lstStyle/>
            <a:p>
              <a:pPr>
                <a:buClr>
                  <a:srgbClr val="000000"/>
                </a:buClr>
                <a:defRPr/>
              </a:pPr>
              <a:endParaRPr sz="1100"/>
            </a:p>
          </p:txBody>
        </p:sp>
        <p:sp>
          <p:nvSpPr>
            <p:cNvPr id="17" name="Google Shape;183;p33">
              <a:extLst>
                <a:ext uri="{FF2B5EF4-FFF2-40B4-BE49-F238E27FC236}">
                  <a16:creationId xmlns:a16="http://schemas.microsoft.com/office/drawing/2014/main" id="{7C914F80-23F5-4691-9F40-778FC29E28C2}"/>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8" name="Google Shape;184;p33">
              <a:extLst>
                <a:ext uri="{FF2B5EF4-FFF2-40B4-BE49-F238E27FC236}">
                  <a16:creationId xmlns:a16="http://schemas.microsoft.com/office/drawing/2014/main" id="{EC1DCD0D-C993-4D3B-984C-8C02B3FAD37D}"/>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19" name="Google Shape;185;p33">
              <a:extLst>
                <a:ext uri="{FF2B5EF4-FFF2-40B4-BE49-F238E27FC236}">
                  <a16:creationId xmlns:a16="http://schemas.microsoft.com/office/drawing/2014/main" id="{216A05CC-E873-43C5-B879-79FF11C0C378}"/>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20" name="Google Shape;186;p33">
              <a:extLst>
                <a:ext uri="{FF2B5EF4-FFF2-40B4-BE49-F238E27FC236}">
                  <a16:creationId xmlns:a16="http://schemas.microsoft.com/office/drawing/2014/main" id="{D6043C72-567F-46B1-9AD5-A5BD1044CB70}"/>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21" name="Google Shape;187;p33">
              <a:extLst>
                <a:ext uri="{FF2B5EF4-FFF2-40B4-BE49-F238E27FC236}">
                  <a16:creationId xmlns:a16="http://schemas.microsoft.com/office/drawing/2014/main" id="{7A9A4916-24F6-4530-B8F9-22BA37854EB1}"/>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22" name="Google Shape;188;p33">
              <a:extLst>
                <a:ext uri="{FF2B5EF4-FFF2-40B4-BE49-F238E27FC236}">
                  <a16:creationId xmlns:a16="http://schemas.microsoft.com/office/drawing/2014/main" id="{74CF738D-3AB2-4389-924D-16FAEA4249EA}"/>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23" name="Google Shape;189;p33">
              <a:extLst>
                <a:ext uri="{FF2B5EF4-FFF2-40B4-BE49-F238E27FC236}">
                  <a16:creationId xmlns:a16="http://schemas.microsoft.com/office/drawing/2014/main" id="{5A35DCBE-4170-46FC-A9F9-752C4EFAB390}"/>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24" name="Google Shape;190;p33">
              <a:extLst>
                <a:ext uri="{FF2B5EF4-FFF2-40B4-BE49-F238E27FC236}">
                  <a16:creationId xmlns:a16="http://schemas.microsoft.com/office/drawing/2014/main" id="{876E4A62-5B2C-44F3-A2DF-7981AF0AC0F2}"/>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25" name="Google Shape;191;p33">
              <a:extLst>
                <a:ext uri="{FF2B5EF4-FFF2-40B4-BE49-F238E27FC236}">
                  <a16:creationId xmlns:a16="http://schemas.microsoft.com/office/drawing/2014/main" id="{44D3BDD7-9140-49DF-A3F8-5C5C0B74BB8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26" name="Google Shape;192;p33">
              <a:extLst>
                <a:ext uri="{FF2B5EF4-FFF2-40B4-BE49-F238E27FC236}">
                  <a16:creationId xmlns:a16="http://schemas.microsoft.com/office/drawing/2014/main" id="{596765B0-FCAA-4F9E-A6EF-60B0C554EF8B}"/>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27" name="Google Shape;193;p33">
              <a:extLst>
                <a:ext uri="{FF2B5EF4-FFF2-40B4-BE49-F238E27FC236}">
                  <a16:creationId xmlns:a16="http://schemas.microsoft.com/office/drawing/2014/main" id="{D2153602-A454-4274-910B-775C2DE51114}"/>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28" name="Google Shape;194;p33">
              <a:extLst>
                <a:ext uri="{FF2B5EF4-FFF2-40B4-BE49-F238E27FC236}">
                  <a16:creationId xmlns:a16="http://schemas.microsoft.com/office/drawing/2014/main" id="{33AA1766-4E90-4CE4-A244-7D2E6A3B00C2}"/>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29" name="Google Shape;195;p33">
              <a:extLst>
                <a:ext uri="{FF2B5EF4-FFF2-40B4-BE49-F238E27FC236}">
                  <a16:creationId xmlns:a16="http://schemas.microsoft.com/office/drawing/2014/main" id="{03F2A3D8-E381-4BE9-9956-29AE3F0C6EFA}"/>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30" name="Google Shape;196;p33">
              <a:extLst>
                <a:ext uri="{FF2B5EF4-FFF2-40B4-BE49-F238E27FC236}">
                  <a16:creationId xmlns:a16="http://schemas.microsoft.com/office/drawing/2014/main" id="{DB37EE45-A381-46FD-8A80-E52FECA53543}"/>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31" name="Google Shape;197;p33">
              <a:extLst>
                <a:ext uri="{FF2B5EF4-FFF2-40B4-BE49-F238E27FC236}">
                  <a16:creationId xmlns:a16="http://schemas.microsoft.com/office/drawing/2014/main" id="{5CE991AC-2F0D-4AD8-8C3A-9F0640E7A489}"/>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32" name="Google Shape;198;p33">
              <a:extLst>
                <a:ext uri="{FF2B5EF4-FFF2-40B4-BE49-F238E27FC236}">
                  <a16:creationId xmlns:a16="http://schemas.microsoft.com/office/drawing/2014/main" id="{664533E4-CA5D-493A-894F-AE39DA0FA3E5}"/>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33" name="Google Shape;199;p33">
              <a:extLst>
                <a:ext uri="{FF2B5EF4-FFF2-40B4-BE49-F238E27FC236}">
                  <a16:creationId xmlns:a16="http://schemas.microsoft.com/office/drawing/2014/main" id="{F46FE249-8784-4793-B736-B20C0B463E4B}"/>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68569" tIns="68569" rIns="68569" bIns="68569" anchor="ctr" anchorCtr="0">
              <a:noAutofit/>
            </a:bodyPr>
            <a:lstStyle/>
            <a:p>
              <a:pPr>
                <a:buClr>
                  <a:srgbClr val="000000"/>
                </a:buClr>
                <a:defRPr/>
              </a:pPr>
              <a:endParaRPr sz="1100"/>
            </a:p>
          </p:txBody>
        </p:sp>
        <p:sp>
          <p:nvSpPr>
            <p:cNvPr id="34" name="Google Shape;200;p33">
              <a:extLst>
                <a:ext uri="{FF2B5EF4-FFF2-40B4-BE49-F238E27FC236}">
                  <a16:creationId xmlns:a16="http://schemas.microsoft.com/office/drawing/2014/main" id="{887CE5D8-1983-4794-AAA2-4A98FBFAB488}"/>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35" name="Google Shape;201;p33">
              <a:extLst>
                <a:ext uri="{FF2B5EF4-FFF2-40B4-BE49-F238E27FC236}">
                  <a16:creationId xmlns:a16="http://schemas.microsoft.com/office/drawing/2014/main" id="{F68495EC-39BA-40AD-BA55-89555FD72D38}"/>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rgbClr val="FB8897"/>
            </a:solidFill>
            <a:ln>
              <a:noFill/>
            </a:ln>
          </p:spPr>
          <p:txBody>
            <a:bodyPr spcFirstLastPara="1" wrap="square" lIns="68569" tIns="68569" rIns="68569" bIns="68569" anchor="ctr" anchorCtr="0">
              <a:noAutofit/>
            </a:bodyPr>
            <a:lstStyle/>
            <a:p>
              <a:pPr>
                <a:buClr>
                  <a:srgbClr val="000000"/>
                </a:buClr>
                <a:defRPr/>
              </a:pPr>
              <a:endParaRPr sz="1100"/>
            </a:p>
          </p:txBody>
        </p:sp>
        <p:sp>
          <p:nvSpPr>
            <p:cNvPr id="36" name="Google Shape;202;p33">
              <a:extLst>
                <a:ext uri="{FF2B5EF4-FFF2-40B4-BE49-F238E27FC236}">
                  <a16:creationId xmlns:a16="http://schemas.microsoft.com/office/drawing/2014/main" id="{77BE9C24-3B1E-436F-B389-5733AD22A6F3}"/>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rgbClr val="FB8897"/>
            </a:solidFill>
            <a:ln>
              <a:noFill/>
            </a:ln>
          </p:spPr>
          <p:txBody>
            <a:bodyPr spcFirstLastPara="1" wrap="square" lIns="68569" tIns="68569" rIns="68569" bIns="68569" anchor="ctr" anchorCtr="0">
              <a:noAutofit/>
            </a:bodyPr>
            <a:lstStyle/>
            <a:p>
              <a:pPr>
                <a:buClr>
                  <a:srgbClr val="000000"/>
                </a:buClr>
                <a:defRPr/>
              </a:pPr>
              <a:endParaRPr sz="1100"/>
            </a:p>
          </p:txBody>
        </p:sp>
        <p:sp>
          <p:nvSpPr>
            <p:cNvPr id="37" name="Google Shape;203;p33">
              <a:extLst>
                <a:ext uri="{FF2B5EF4-FFF2-40B4-BE49-F238E27FC236}">
                  <a16:creationId xmlns:a16="http://schemas.microsoft.com/office/drawing/2014/main" id="{E4367896-D670-460E-A83A-1E832F09D8D2}"/>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rgbClr val="FB8897"/>
            </a:solidFill>
            <a:ln>
              <a:noFill/>
            </a:ln>
          </p:spPr>
          <p:txBody>
            <a:bodyPr spcFirstLastPara="1" wrap="square" lIns="68569" tIns="68569" rIns="68569" bIns="68569" anchor="ctr" anchorCtr="0">
              <a:noAutofit/>
            </a:bodyPr>
            <a:lstStyle/>
            <a:p>
              <a:pPr>
                <a:buClr>
                  <a:srgbClr val="000000"/>
                </a:buClr>
                <a:defRPr/>
              </a:pPr>
              <a:endParaRPr sz="1100"/>
            </a:p>
          </p:txBody>
        </p:sp>
        <p:sp>
          <p:nvSpPr>
            <p:cNvPr id="38" name="Google Shape;204;p33">
              <a:extLst>
                <a:ext uri="{FF2B5EF4-FFF2-40B4-BE49-F238E27FC236}">
                  <a16:creationId xmlns:a16="http://schemas.microsoft.com/office/drawing/2014/main" id="{65551388-B75E-4AFE-9A7B-65090E4FFD6A}"/>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9" name="Google Shape;205;p33">
              <a:extLst>
                <a:ext uri="{FF2B5EF4-FFF2-40B4-BE49-F238E27FC236}">
                  <a16:creationId xmlns:a16="http://schemas.microsoft.com/office/drawing/2014/main" id="{CDE22E1A-0B41-4C75-B4F7-24F717CF0F0B}"/>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40" name="Google Shape;206;p33">
              <a:extLst>
                <a:ext uri="{FF2B5EF4-FFF2-40B4-BE49-F238E27FC236}">
                  <a16:creationId xmlns:a16="http://schemas.microsoft.com/office/drawing/2014/main" id="{20338855-FA5F-4E83-B7EC-FE48E9A7F416}"/>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41" name="Google Shape;207;p33">
              <a:extLst>
                <a:ext uri="{FF2B5EF4-FFF2-40B4-BE49-F238E27FC236}">
                  <a16:creationId xmlns:a16="http://schemas.microsoft.com/office/drawing/2014/main" id="{D7650270-9225-4F66-B082-4BF647C0C3DA}"/>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42" name="Google Shape;208;p33">
              <a:extLst>
                <a:ext uri="{FF2B5EF4-FFF2-40B4-BE49-F238E27FC236}">
                  <a16:creationId xmlns:a16="http://schemas.microsoft.com/office/drawing/2014/main" id="{70644865-B4B9-4244-A9CB-F4B9EFD4866D}"/>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68569" tIns="68569" rIns="68569" bIns="68569" anchor="ctr" anchorCtr="0">
              <a:noAutofit/>
            </a:bodyPr>
            <a:lstStyle/>
            <a:p>
              <a:pPr>
                <a:buClr>
                  <a:srgbClr val="000000"/>
                </a:buClr>
                <a:defRPr/>
              </a:pPr>
              <a:endParaRPr sz="1100"/>
            </a:p>
          </p:txBody>
        </p:sp>
        <p:sp>
          <p:nvSpPr>
            <p:cNvPr id="43" name="Google Shape;209;p33">
              <a:extLst>
                <a:ext uri="{FF2B5EF4-FFF2-40B4-BE49-F238E27FC236}">
                  <a16:creationId xmlns:a16="http://schemas.microsoft.com/office/drawing/2014/main" id="{778B8C79-1E3B-4BE3-BAD3-3568E3F7EF23}"/>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44" name="Google Shape;210;p33">
              <a:extLst>
                <a:ext uri="{FF2B5EF4-FFF2-40B4-BE49-F238E27FC236}">
                  <a16:creationId xmlns:a16="http://schemas.microsoft.com/office/drawing/2014/main" id="{5FA26E4B-B7ED-4F0E-9021-0B18B0DC191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45" name="Google Shape;211;p33">
              <a:extLst>
                <a:ext uri="{FF2B5EF4-FFF2-40B4-BE49-F238E27FC236}">
                  <a16:creationId xmlns:a16="http://schemas.microsoft.com/office/drawing/2014/main" id="{6477B197-F2DA-4959-BD85-E3AD481993EB}"/>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46" name="Google Shape;212;p33">
              <a:extLst>
                <a:ext uri="{FF2B5EF4-FFF2-40B4-BE49-F238E27FC236}">
                  <a16:creationId xmlns:a16="http://schemas.microsoft.com/office/drawing/2014/main" id="{777D9549-76AE-4334-91ED-259C0935FED9}"/>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47" name="Google Shape;213;p33">
              <a:extLst>
                <a:ext uri="{FF2B5EF4-FFF2-40B4-BE49-F238E27FC236}">
                  <a16:creationId xmlns:a16="http://schemas.microsoft.com/office/drawing/2014/main" id="{4FD79D62-7677-418C-8B15-16AE7DFBE6E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8" name="Google Shape;214;p33">
              <a:extLst>
                <a:ext uri="{FF2B5EF4-FFF2-40B4-BE49-F238E27FC236}">
                  <a16:creationId xmlns:a16="http://schemas.microsoft.com/office/drawing/2014/main" id="{28E25025-9FE6-454E-A334-F804AEB9BB8F}"/>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9" name="Google Shape;215;p33">
              <a:extLst>
                <a:ext uri="{FF2B5EF4-FFF2-40B4-BE49-F238E27FC236}">
                  <a16:creationId xmlns:a16="http://schemas.microsoft.com/office/drawing/2014/main" id="{B04DC369-D981-48D3-9F9D-7ED4336C5FF7}"/>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50" name="Google Shape;216;p33">
              <a:extLst>
                <a:ext uri="{FF2B5EF4-FFF2-40B4-BE49-F238E27FC236}">
                  <a16:creationId xmlns:a16="http://schemas.microsoft.com/office/drawing/2014/main" id="{8876478A-A35B-4660-8B62-654107F1EFAD}"/>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51" name="Google Shape;217;p33">
              <a:extLst>
                <a:ext uri="{FF2B5EF4-FFF2-40B4-BE49-F238E27FC236}">
                  <a16:creationId xmlns:a16="http://schemas.microsoft.com/office/drawing/2014/main" id="{9788DCE0-A1B4-4237-A5B6-ED697C41B1EF}"/>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52" name="Google Shape;218;p33">
              <a:extLst>
                <a:ext uri="{FF2B5EF4-FFF2-40B4-BE49-F238E27FC236}">
                  <a16:creationId xmlns:a16="http://schemas.microsoft.com/office/drawing/2014/main" id="{F499DB1E-FDF8-4589-A27C-5334BEB4880F}"/>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53" name="Google Shape;219;p33">
              <a:extLst>
                <a:ext uri="{FF2B5EF4-FFF2-40B4-BE49-F238E27FC236}">
                  <a16:creationId xmlns:a16="http://schemas.microsoft.com/office/drawing/2014/main" id="{34979656-81D9-4438-B9C3-AB9232D8385D}"/>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54" name="Google Shape;220;p33">
              <a:extLst>
                <a:ext uri="{FF2B5EF4-FFF2-40B4-BE49-F238E27FC236}">
                  <a16:creationId xmlns:a16="http://schemas.microsoft.com/office/drawing/2014/main" id="{CBAC3B44-3095-4B91-B1A7-2BC25FD9ED59}"/>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5" name="Google Shape;221;p33">
              <a:extLst>
                <a:ext uri="{FF2B5EF4-FFF2-40B4-BE49-F238E27FC236}">
                  <a16:creationId xmlns:a16="http://schemas.microsoft.com/office/drawing/2014/main" id="{C60ABAE7-47C8-4590-AC2E-DE57D28F0E23}"/>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6" name="Google Shape;222;p33">
              <a:extLst>
                <a:ext uri="{FF2B5EF4-FFF2-40B4-BE49-F238E27FC236}">
                  <a16:creationId xmlns:a16="http://schemas.microsoft.com/office/drawing/2014/main" id="{B0E2EB51-9549-47C7-AD30-504F28B184E1}"/>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7" name="Google Shape;223;p33">
              <a:extLst>
                <a:ext uri="{FF2B5EF4-FFF2-40B4-BE49-F238E27FC236}">
                  <a16:creationId xmlns:a16="http://schemas.microsoft.com/office/drawing/2014/main" id="{98C68CEA-BF29-4058-A4A3-1B06356D79FB}"/>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8" name="Google Shape;224;p33">
              <a:extLst>
                <a:ext uri="{FF2B5EF4-FFF2-40B4-BE49-F238E27FC236}">
                  <a16:creationId xmlns:a16="http://schemas.microsoft.com/office/drawing/2014/main" id="{81F7777F-CD61-411B-A319-23729F245A1F}"/>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9" name="Google Shape;225;p33">
              <a:extLst>
                <a:ext uri="{FF2B5EF4-FFF2-40B4-BE49-F238E27FC236}">
                  <a16:creationId xmlns:a16="http://schemas.microsoft.com/office/drawing/2014/main" id="{5A1DB576-80FA-4556-A976-8F7FC16C25B2}"/>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60" name="Google Shape;226;p33">
              <a:extLst>
                <a:ext uri="{FF2B5EF4-FFF2-40B4-BE49-F238E27FC236}">
                  <a16:creationId xmlns:a16="http://schemas.microsoft.com/office/drawing/2014/main" id="{6DBD9091-16B4-494D-A746-359AB63B7845}"/>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grpSp>
    </p:spTree>
    <p:extLst>
      <p:ext uri="{BB962C8B-B14F-4D97-AF65-F5344CB8AC3E}">
        <p14:creationId xmlns:p14="http://schemas.microsoft.com/office/powerpoint/2010/main" val="222576059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10098879" y="4755433"/>
            <a:ext cx="2066737" cy="2066737"/>
          </a:xfrm>
          <a:prstGeom prst="rect">
            <a:avLst/>
          </a:prstGeom>
        </p:spPr>
      </p:pic>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329822" y="9213"/>
            <a:ext cx="7339050" cy="2274500"/>
          </a:xfrm>
          <a:prstGeom prst="rect">
            <a:avLst/>
          </a:prstGeom>
        </p:spPr>
      </p:pic>
      <p:sp>
        <p:nvSpPr>
          <p:cNvPr id="5" name="Rectangle 4"/>
          <p:cNvSpPr/>
          <p:nvPr/>
        </p:nvSpPr>
        <p:spPr>
          <a:xfrm>
            <a:off x="2774748" y="3753787"/>
            <a:ext cx="248786" cy="369332"/>
          </a:xfrm>
          <a:prstGeom prst="rect">
            <a:avLst/>
          </a:prstGeom>
        </p:spPr>
        <p:txBody>
          <a:bodyPr wrap="none">
            <a:spAutoFit/>
          </a:bodyPr>
          <a:lstStyle/>
          <a:p>
            <a:pPr algn="ctr"/>
            <a:r>
              <a:rPr lang="en-US" dirty="0"/>
              <a:t> </a:t>
            </a:r>
            <a:endParaRPr lang="en-US" sz="24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641271" y="2590800"/>
            <a:ext cx="2967884" cy="1833230"/>
            <a:chOff x="463001" y="3069771"/>
            <a:chExt cx="3879978" cy="2312126"/>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463001" y="3069771"/>
              <a:ext cx="3879978" cy="2312126"/>
            </a:xfrm>
            <a:prstGeom prst="rect">
              <a:avLst/>
            </a:prstGeom>
          </p:spPr>
        </p:pic>
        <p:sp>
          <p:nvSpPr>
            <p:cNvPr id="9" name="Rectangle 8"/>
            <p:cNvSpPr/>
            <p:nvPr/>
          </p:nvSpPr>
          <p:spPr>
            <a:xfrm>
              <a:off x="995051" y="3958385"/>
              <a:ext cx="2815877" cy="831185"/>
            </a:xfrm>
            <a:prstGeom prst="rect">
              <a:avLst/>
            </a:prstGeom>
          </p:spPr>
          <p:txBody>
            <a:bodyPr wrap="square">
              <a:spAutoFit/>
            </a:bodyPr>
            <a:lstStyle/>
            <a:p>
              <a:pPr algn="ctr">
                <a:lnSpc>
                  <a:spcPct val="115000"/>
                </a:lnSpc>
                <a:spcAft>
                  <a:spcPts val="0"/>
                </a:spcAft>
                <a:tabLst>
                  <a:tab pos="467995" algn="l"/>
                  <a:tab pos="504190" algn="l"/>
                  <a:tab pos="540385" algn="l"/>
                  <a:tab pos="2286000" algn="l"/>
                </a:tabLst>
              </a:pPr>
              <a:r>
                <a:rPr lang="en-US" sz="3500" b="1">
                  <a:solidFill>
                    <a:srgbClr val="0000FF"/>
                  </a:solidFill>
                  <a:latin typeface="+mj-lt"/>
                  <a:ea typeface="Calibri" panose="020F0502020204030204" pitchFamily="34" charset="0"/>
                  <a:cs typeface="Times New Roman" panose="02020603050405020304" pitchFamily="18" charset="0"/>
                  <a:hlinkClick r:id="rId9" action="ppaction://hlinksldjump"/>
                </a:rPr>
                <a:t>1</a:t>
              </a:r>
              <a:endParaRPr lang="en-US" sz="3500" dirty="0">
                <a:solidFill>
                  <a:srgbClr val="0000FF"/>
                </a:solidFill>
                <a:effectLst/>
                <a:latin typeface="+mj-lt"/>
                <a:ea typeface="Calibri" panose="020F0502020204030204" pitchFamily="34" charset="0"/>
                <a:cs typeface="Times New Roman" panose="02020603050405020304" pitchFamily="18" charset="0"/>
              </a:endParaRPr>
            </a:p>
          </p:txBody>
        </p:sp>
      </p:grpSp>
      <p:sp>
        <p:nvSpPr>
          <p:cNvPr id="15" name="Rectangle 14"/>
          <p:cNvSpPr/>
          <p:nvPr/>
        </p:nvSpPr>
        <p:spPr>
          <a:xfrm>
            <a:off x="4736193" y="1146463"/>
            <a:ext cx="5331762" cy="861306"/>
          </a:xfrm>
          <a:prstGeom prst="rect">
            <a:avLst/>
          </a:prstGeom>
          <a:noFill/>
        </p:spPr>
        <p:txBody>
          <a:bodyPr wrap="none" lIns="91440" tIns="45720" rIns="91440" bIns="45720">
            <a:prstTxWarp prst="textChevron">
              <a:avLst/>
            </a:prstTxWarp>
            <a:spAutoFit/>
          </a:bodyPr>
          <a:lstStyle/>
          <a:p>
            <a:pPr algn="ctr"/>
            <a:r>
              <a:rPr lang="en-US" sz="3000" b="1" cap="none" spc="0">
                <a:ln w="900" cmpd="sng">
                  <a:solidFill>
                    <a:srgbClr val="FF0000">
                      <a:alpha val="55000"/>
                    </a:srgbClr>
                  </a:solidFill>
                  <a:prstDash val="solid"/>
                </a:ln>
                <a:solidFill>
                  <a:schemeClr val="accent1">
                    <a:satMod val="200000"/>
                    <a:tint val="3000"/>
                  </a:schemeClr>
                </a:solidFill>
                <a:effectLst>
                  <a:innerShdw blurRad="101600" dist="76200" dir="5400000">
                    <a:srgbClr val="FF0000">
                      <a:alpha val="74000"/>
                    </a:srgbClr>
                  </a:innerShdw>
                </a:effectLst>
                <a:latin typeface="Times New Roman" panose="02020603050405020304" pitchFamily="18" charset="0"/>
                <a:cs typeface="Times New Roman" panose="02020603050405020304" pitchFamily="18" charset="0"/>
              </a:rPr>
              <a:t>CON SỐ MAY MẮN</a:t>
            </a:r>
          </a:p>
        </p:txBody>
      </p:sp>
      <p:grpSp>
        <p:nvGrpSpPr>
          <p:cNvPr id="21" name="Group 20"/>
          <p:cNvGrpSpPr/>
          <p:nvPr/>
        </p:nvGrpSpPr>
        <p:grpSpPr>
          <a:xfrm>
            <a:off x="7133684" y="2590800"/>
            <a:ext cx="3112709" cy="1833229"/>
            <a:chOff x="6714584" y="2590800"/>
            <a:chExt cx="3112709" cy="1833229"/>
          </a:xfrm>
        </p:grpSpPr>
        <p:grpSp>
          <p:nvGrpSpPr>
            <p:cNvPr id="3" name="Group 2"/>
            <p:cNvGrpSpPr/>
            <p:nvPr/>
          </p:nvGrpSpPr>
          <p:grpSpPr>
            <a:xfrm>
              <a:off x="6714584" y="2590800"/>
              <a:ext cx="3112709" cy="1833229"/>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 name="TextBox 1"/>
              <p:cNvSpPr txBox="1"/>
              <p:nvPr/>
            </p:nvSpPr>
            <p:spPr>
              <a:xfrm>
                <a:off x="4366882" y="1502874"/>
                <a:ext cx="3194491" cy="523220"/>
              </a:xfrm>
              <a:prstGeom prst="rect">
                <a:avLst/>
              </a:prstGeom>
              <a:noFill/>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grpSp>
        <p:sp>
          <p:nvSpPr>
            <p:cNvPr id="31" name="Rectangle 30"/>
            <p:cNvSpPr/>
            <p:nvPr/>
          </p:nvSpPr>
          <p:spPr>
            <a:xfrm>
              <a:off x="6862999" y="3279426"/>
              <a:ext cx="2815877" cy="659027"/>
            </a:xfrm>
            <a:prstGeom prst="rect">
              <a:avLst/>
            </a:prstGeom>
          </p:spPr>
          <p:txBody>
            <a:bodyPr wrap="square">
              <a:spAutoFit/>
            </a:bodyPr>
            <a:lstStyle/>
            <a:p>
              <a:pPr algn="ctr">
                <a:lnSpc>
                  <a:spcPct val="115000"/>
                </a:lnSpc>
                <a:spcAft>
                  <a:spcPts val="0"/>
                </a:spcAft>
                <a:tabLst>
                  <a:tab pos="467995" algn="l"/>
                  <a:tab pos="504190" algn="l"/>
                  <a:tab pos="540385" algn="l"/>
                  <a:tab pos="2286000" algn="l"/>
                </a:tabLst>
              </a:pPr>
              <a:r>
                <a:rPr lang="en-US" sz="3500" b="1">
                  <a:solidFill>
                    <a:srgbClr val="0000FF"/>
                  </a:solidFill>
                  <a:latin typeface="+mj-lt"/>
                  <a:ea typeface="Calibri" panose="020F0502020204030204" pitchFamily="34" charset="0"/>
                  <a:cs typeface="Times New Roman" panose="02020603050405020304" pitchFamily="18" charset="0"/>
                  <a:hlinkClick r:id="rId10" action="ppaction://hlinksldjump"/>
                </a:rPr>
                <a:t>2</a:t>
              </a:r>
              <a:endParaRPr lang="en-US" sz="3500" dirty="0">
                <a:solidFill>
                  <a:srgbClr val="0000FF"/>
                </a:solidFill>
                <a:effectLst/>
                <a:latin typeface="+mj-lt"/>
                <a:ea typeface="Calibri" panose="020F0502020204030204" pitchFamily="34" charset="0"/>
                <a:cs typeface="Times New Roman" panose="02020603050405020304" pitchFamily="18" charset="0"/>
              </a:endParaRPr>
            </a:p>
          </p:txBody>
        </p:sp>
      </p:grpSp>
      <p:grpSp>
        <p:nvGrpSpPr>
          <p:cNvPr id="23" name="Group 22"/>
          <p:cNvGrpSpPr/>
          <p:nvPr/>
        </p:nvGrpSpPr>
        <p:grpSpPr>
          <a:xfrm>
            <a:off x="3554186" y="4494990"/>
            <a:ext cx="3102021" cy="1655710"/>
            <a:chOff x="3135086" y="4407906"/>
            <a:chExt cx="3102021" cy="1655710"/>
          </a:xfrm>
        </p:grpSpPr>
        <p:pic>
          <p:nvPicPr>
            <p:cNvPr id="16" name="Picture 15"/>
            <p:cNvPicPr>
              <a:picLocks noChangeAspect="1"/>
            </p:cNvPicPr>
            <p:nvPr/>
          </p:nvPicPr>
          <p:blipFill>
            <a:blip r:embed="rId11"/>
            <a:stretch>
              <a:fillRect/>
            </a:stretch>
          </p:blipFill>
          <p:spPr>
            <a:xfrm>
              <a:off x="3135086" y="4407906"/>
              <a:ext cx="3102021" cy="1655710"/>
            </a:xfrm>
            <a:prstGeom prst="rect">
              <a:avLst/>
            </a:prstGeom>
          </p:spPr>
        </p:pic>
        <p:sp>
          <p:nvSpPr>
            <p:cNvPr id="32" name="Rectangle 31"/>
            <p:cNvSpPr/>
            <p:nvPr/>
          </p:nvSpPr>
          <p:spPr>
            <a:xfrm>
              <a:off x="3278156" y="4971651"/>
              <a:ext cx="2815877" cy="659027"/>
            </a:xfrm>
            <a:prstGeom prst="rect">
              <a:avLst/>
            </a:prstGeom>
          </p:spPr>
          <p:txBody>
            <a:bodyPr wrap="square">
              <a:spAutoFit/>
            </a:bodyPr>
            <a:lstStyle/>
            <a:p>
              <a:pPr algn="ctr">
                <a:lnSpc>
                  <a:spcPct val="115000"/>
                </a:lnSpc>
                <a:spcAft>
                  <a:spcPts val="0"/>
                </a:spcAft>
                <a:tabLst>
                  <a:tab pos="467995" algn="l"/>
                  <a:tab pos="504190" algn="l"/>
                  <a:tab pos="540385" algn="l"/>
                  <a:tab pos="2286000" algn="l"/>
                </a:tabLst>
              </a:pPr>
              <a:r>
                <a:rPr lang="en-US" sz="3500" b="1">
                  <a:solidFill>
                    <a:srgbClr val="0000FF"/>
                  </a:solidFill>
                  <a:latin typeface="+mj-lt"/>
                  <a:ea typeface="Calibri" panose="020F0502020204030204" pitchFamily="34" charset="0"/>
                  <a:cs typeface="Times New Roman" panose="02020603050405020304" pitchFamily="18" charset="0"/>
                  <a:hlinkClick r:id="rId12" action="ppaction://hlinksldjump"/>
                </a:rPr>
                <a:t>3</a:t>
              </a:r>
              <a:endParaRPr lang="en-US" sz="3500" dirty="0">
                <a:solidFill>
                  <a:srgbClr val="0000FF"/>
                </a:solidFill>
                <a:effectLst/>
                <a:latin typeface="+mj-lt"/>
                <a:ea typeface="Calibri" panose="020F0502020204030204" pitchFamily="34" charset="0"/>
                <a:cs typeface="Times New Roman" panose="02020603050405020304" pitchFamily="18" charset="0"/>
              </a:endParaRPr>
            </a:p>
          </p:txBody>
        </p:sp>
      </p:grpSp>
      <p:grpSp>
        <p:nvGrpSpPr>
          <p:cNvPr id="22" name="Group 21"/>
          <p:cNvGrpSpPr/>
          <p:nvPr/>
        </p:nvGrpSpPr>
        <p:grpSpPr>
          <a:xfrm>
            <a:off x="7295627" y="4521471"/>
            <a:ext cx="3003137" cy="1602930"/>
            <a:chOff x="6876527" y="4434387"/>
            <a:chExt cx="3003137" cy="1602930"/>
          </a:xfrm>
        </p:grpSpPr>
        <p:pic>
          <p:nvPicPr>
            <p:cNvPr id="13" name="Picture 12"/>
            <p:cNvPicPr>
              <a:picLocks noChangeAspect="1"/>
            </p:cNvPicPr>
            <p:nvPr/>
          </p:nvPicPr>
          <p:blipFill>
            <a:blip r:embed="rId11"/>
            <a:stretch>
              <a:fillRect/>
            </a:stretch>
          </p:blipFill>
          <p:spPr>
            <a:xfrm>
              <a:off x="6876527" y="4434387"/>
              <a:ext cx="3003137" cy="1602930"/>
            </a:xfrm>
            <a:prstGeom prst="rect">
              <a:avLst/>
            </a:prstGeom>
          </p:spPr>
        </p:pic>
        <p:sp>
          <p:nvSpPr>
            <p:cNvPr id="33" name="Rectangle 32"/>
            <p:cNvSpPr/>
            <p:nvPr/>
          </p:nvSpPr>
          <p:spPr>
            <a:xfrm>
              <a:off x="6898298" y="5036659"/>
              <a:ext cx="2815877" cy="659027"/>
            </a:xfrm>
            <a:prstGeom prst="rect">
              <a:avLst/>
            </a:prstGeom>
          </p:spPr>
          <p:txBody>
            <a:bodyPr wrap="square">
              <a:spAutoFit/>
            </a:bodyPr>
            <a:lstStyle/>
            <a:p>
              <a:pPr algn="ctr">
                <a:lnSpc>
                  <a:spcPct val="115000"/>
                </a:lnSpc>
                <a:spcAft>
                  <a:spcPts val="0"/>
                </a:spcAft>
                <a:tabLst>
                  <a:tab pos="467995" algn="l"/>
                  <a:tab pos="504190" algn="l"/>
                  <a:tab pos="540385" algn="l"/>
                  <a:tab pos="2286000" algn="l"/>
                </a:tabLst>
              </a:pPr>
              <a:r>
                <a:rPr lang="en-US" sz="3500" b="1">
                  <a:solidFill>
                    <a:srgbClr val="0000FF"/>
                  </a:solidFill>
                  <a:latin typeface="+mj-lt"/>
                  <a:ea typeface="Calibri" panose="020F0502020204030204" pitchFamily="34" charset="0"/>
                  <a:cs typeface="Times New Roman" panose="02020603050405020304" pitchFamily="18" charset="0"/>
                  <a:hlinkClick r:id="rId13" action="ppaction://hlinksldjump"/>
                </a:rPr>
                <a:t>4</a:t>
              </a:r>
              <a:endParaRPr lang="en-US" sz="3500" dirty="0">
                <a:solidFill>
                  <a:srgbClr val="0000FF"/>
                </a:solidFill>
                <a:effectLst/>
                <a:latin typeface="+mj-lt"/>
                <a:ea typeface="Calibri" panose="020F0502020204030204" pitchFamily="34" charset="0"/>
                <a:cs typeface="Times New Roman" panose="02020603050405020304" pitchFamily="18" charset="0"/>
              </a:endParaRPr>
            </a:p>
          </p:txBody>
        </p:sp>
      </p:grpSp>
      <p:pic>
        <p:nvPicPr>
          <p:cNvPr id="6147" name="Picture 3" descr="E:\ôn đại học và HSG\Tài nguyên Địa lí\Tài liệu tham khảo trên internet\Tổng hợp\Giáo án\PPT\CÁC ICON HỖ TRỢ SOẠN GIẢNG PPT\Đi họ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6109" y="1230019"/>
            <a:ext cx="2040127" cy="15759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835" y="2987837"/>
            <a:ext cx="2928643" cy="2893100"/>
          </a:xfrm>
          <a:prstGeom prst="rect">
            <a:avLst/>
          </a:prstGeom>
          <a:solidFill>
            <a:srgbClr val="FFFF99"/>
          </a:solidFill>
        </p:spPr>
        <p:txBody>
          <a:bodyPr wrap="square" rtlCol="0">
            <a:spAutoFit/>
          </a:bodyPr>
          <a:lstStyle/>
          <a:p>
            <a:pPr algn="just"/>
            <a:r>
              <a:rPr lang="en-US" sz="2600">
                <a:solidFill>
                  <a:srgbClr val="0000FF"/>
                </a:solidFill>
                <a:latin typeface="Times New Roman" pitchFamily="18" charset="0"/>
                <a:cs typeface="Times New Roman" pitchFamily="18" charset="0"/>
              </a:rPr>
              <a:t>Lật các số và cho biết tên nghề nghiệp được thể hiện qua bức tranh, những nghề đó có liên quan gì tới kiến thức môn Địa lí?</a:t>
            </a:r>
          </a:p>
        </p:txBody>
      </p:sp>
      <p:grpSp>
        <p:nvGrpSpPr>
          <p:cNvPr id="25" name="Group 24"/>
          <p:cNvGrpSpPr/>
          <p:nvPr/>
        </p:nvGrpSpPr>
        <p:grpSpPr>
          <a:xfrm>
            <a:off x="0" y="28723"/>
            <a:ext cx="2087356" cy="1038077"/>
            <a:chOff x="75971" y="1051852"/>
            <a:chExt cx="2087356" cy="1038077"/>
          </a:xfrm>
        </p:grpSpPr>
        <p:grpSp>
          <p:nvGrpSpPr>
            <p:cNvPr id="26" name="Group 25"/>
            <p:cNvGrpSpPr/>
            <p:nvPr/>
          </p:nvGrpSpPr>
          <p:grpSpPr>
            <a:xfrm>
              <a:off x="762000" y="1425879"/>
              <a:ext cx="1401327" cy="664050"/>
              <a:chOff x="5507432" y="3371212"/>
              <a:chExt cx="3674668" cy="1857615"/>
            </a:xfrm>
          </p:grpSpPr>
          <p:grpSp>
            <p:nvGrpSpPr>
              <p:cNvPr id="30" name="组合 1483"/>
              <p:cNvGrpSpPr/>
              <p:nvPr/>
            </p:nvGrpSpPr>
            <p:grpSpPr>
              <a:xfrm>
                <a:off x="5507432" y="3371212"/>
                <a:ext cx="3674668" cy="1857615"/>
                <a:chOff x="28079" y="1041053"/>
                <a:chExt cx="7035801" cy="4572000"/>
              </a:xfrm>
            </p:grpSpPr>
            <p:sp>
              <p:nvSpPr>
                <p:cNvPr id="3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3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34" name="TextBox 33"/>
              <p:cNvSpPr txBox="1"/>
              <p:nvPr/>
            </p:nvSpPr>
            <p:spPr>
              <a:xfrm>
                <a:off x="5723896" y="3850530"/>
                <a:ext cx="3292841" cy="860976"/>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Khởi động</a:t>
                </a:r>
              </a:p>
            </p:txBody>
          </p:sp>
        </p:grpSp>
        <p:pic>
          <p:nvPicPr>
            <p:cNvPr id="29" name="Picture 2" descr="Đồ hoạ vector miễn phí của Phi trườ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971" y="1051852"/>
              <a:ext cx="923966" cy="92396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ction Button: Forward or Next 5">
            <a:hlinkClick r:id="rId16" action="ppaction://hlinksldjump" highlightClick="1"/>
          </p:cNvPr>
          <p:cNvSpPr/>
          <p:nvPr/>
        </p:nvSpPr>
        <p:spPr>
          <a:xfrm>
            <a:off x="6736110" y="6289964"/>
            <a:ext cx="526473" cy="387927"/>
          </a:xfrm>
          <a:prstGeom prst="actionButtonForwardNex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89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barn(inVertical)">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descr="E:\giáo án\Năm học 2022-2023\PPT\Cánh Diều-10\Sơ đồ tư duy\Bài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838199"/>
            <a:ext cx="12192004" cy="518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46997"/>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62300" y="2404311"/>
            <a:ext cx="8864286" cy="3681453"/>
          </a:xfrm>
          <a:prstGeom prst="rect">
            <a:avLst/>
          </a:prstGeom>
          <a:noFill/>
        </p:spPr>
        <p:txBody>
          <a:bodyPr wrap="square" lIns="91432" tIns="45718" rIns="91432" bIns="45718" rtlCol="0">
            <a:spAutoFit/>
          </a:bodyPr>
          <a:lstStyle/>
          <a:p>
            <a:pPr algn="just">
              <a:lnSpc>
                <a:spcPct val="130000"/>
              </a:lnSpc>
            </a:pPr>
            <a:r>
              <a:rPr lang="pt-BR" sz="2600">
                <a:latin typeface="Times New Roman" pitchFamily="18" charset="0"/>
                <a:cs typeface="Times New Roman" pitchFamily="18" charset="0"/>
              </a:rPr>
              <a:t>- Học bài cũ, trả lời câu hỏi SGK. </a:t>
            </a:r>
            <a:endParaRPr lang="en-US" sz="2600">
              <a:latin typeface="Times New Roman" pitchFamily="18" charset="0"/>
              <a:cs typeface="Times New Roman" pitchFamily="18" charset="0"/>
            </a:endParaRPr>
          </a:p>
          <a:p>
            <a:pPr algn="just">
              <a:lnSpc>
                <a:spcPct val="130000"/>
              </a:lnSpc>
            </a:pPr>
            <a:r>
              <a:rPr lang="pt-BR" sz="2600">
                <a:latin typeface="Times New Roman" pitchFamily="18" charset="0"/>
                <a:cs typeface="Times New Roman" pitchFamily="18" charset="0"/>
              </a:rPr>
              <a:t>- Hoàn thành câu hỏi phần vận dụng. </a:t>
            </a:r>
            <a:endParaRPr lang="en-US" sz="2600">
              <a:latin typeface="Times New Roman" pitchFamily="18" charset="0"/>
              <a:cs typeface="Times New Roman" pitchFamily="18" charset="0"/>
            </a:endParaRPr>
          </a:p>
          <a:p>
            <a:pPr algn="just">
              <a:lnSpc>
                <a:spcPct val="130000"/>
              </a:lnSpc>
            </a:pPr>
            <a:r>
              <a:rPr lang="pt-BR" sz="2600">
                <a:latin typeface="Times New Roman" pitchFamily="18" charset="0"/>
                <a:cs typeface="Times New Roman" pitchFamily="18" charset="0"/>
              </a:rPr>
              <a:t>- Chuẩn bị bài mới: Bài 2. Sử dụng bản đồ.</a:t>
            </a:r>
            <a:endParaRPr lang="en-US" sz="2600">
              <a:latin typeface="Times New Roman" pitchFamily="18" charset="0"/>
              <a:cs typeface="Times New Roman" pitchFamily="18" charset="0"/>
            </a:endParaRPr>
          </a:p>
          <a:p>
            <a:pPr algn="just">
              <a:lnSpc>
                <a:spcPct val="130000"/>
              </a:lnSpc>
            </a:pPr>
            <a:r>
              <a:rPr lang="pt-BR" sz="2600">
                <a:latin typeface="Times New Roman" pitchFamily="18" charset="0"/>
                <a:cs typeface="Times New Roman" pitchFamily="18" charset="0"/>
              </a:rPr>
              <a:t>Nội dung:</a:t>
            </a:r>
            <a:endParaRPr lang="en-US" sz="2600">
              <a:latin typeface="Times New Roman" pitchFamily="18" charset="0"/>
              <a:cs typeface="Times New Roman" pitchFamily="18" charset="0"/>
            </a:endParaRPr>
          </a:p>
          <a:p>
            <a:pPr algn="just">
              <a:lnSpc>
                <a:spcPct val="130000"/>
              </a:lnSpc>
            </a:pPr>
            <a:r>
              <a:rPr lang="pt-BR" sz="2600">
                <a:latin typeface="Times New Roman" pitchFamily="18" charset="0"/>
                <a:cs typeface="Times New Roman" pitchFamily="18" charset="0"/>
              </a:rPr>
              <a:t>+ Một số phương pháp biểu hiện các đối tượng Địa lí trên bản đồ.</a:t>
            </a:r>
            <a:endParaRPr lang="en-US" sz="2600">
              <a:latin typeface="Times New Roman" pitchFamily="18" charset="0"/>
              <a:cs typeface="Times New Roman" pitchFamily="18" charset="0"/>
            </a:endParaRPr>
          </a:p>
          <a:p>
            <a:pPr algn="just">
              <a:lnSpc>
                <a:spcPct val="130000"/>
              </a:lnSpc>
            </a:pPr>
            <a:r>
              <a:rPr lang="pt-BR" sz="2600">
                <a:latin typeface="Times New Roman" pitchFamily="18" charset="0"/>
                <a:cs typeface="Times New Roman" pitchFamily="18" charset="0"/>
              </a:rPr>
              <a:t>+ Sử dụng bản đồ trong học tập và đời sống.</a:t>
            </a:r>
            <a:endParaRPr lang="en-US" sz="2600">
              <a:latin typeface="Times New Roman" pitchFamily="18" charset="0"/>
              <a:cs typeface="Times New Roman" pitchFamily="18" charset="0"/>
            </a:endParaRPr>
          </a:p>
          <a:p>
            <a:pPr algn="just">
              <a:lnSpc>
                <a:spcPct val="130000"/>
              </a:lnSpc>
            </a:pPr>
            <a:r>
              <a:rPr lang="pt-BR" sz="2600">
                <a:latin typeface="Times New Roman" pitchFamily="18" charset="0"/>
                <a:cs typeface="Times New Roman" pitchFamily="18" charset="0"/>
              </a:rPr>
              <a:t>+ Một số ứng dụng của GPS và bản đồ trong đời sống.</a:t>
            </a:r>
            <a:endParaRPr lang="en-US" sz="2600">
              <a:effectLst/>
              <a:latin typeface="Times New Roman" pitchFamily="18" charset="0"/>
              <a:cs typeface="Times New Roman" pitchFamily="18" charset="0"/>
            </a:endParaRPr>
          </a:p>
        </p:txBody>
      </p:sp>
      <p:grpSp>
        <p:nvGrpSpPr>
          <p:cNvPr id="6" name="Google Shape;178;p33">
            <a:extLst>
              <a:ext uri="{FF2B5EF4-FFF2-40B4-BE49-F238E27FC236}">
                <a16:creationId xmlns:a16="http://schemas.microsoft.com/office/drawing/2014/main" id="{EAF10180-853F-421F-9DE6-A66A754F0630}"/>
              </a:ext>
            </a:extLst>
          </p:cNvPr>
          <p:cNvGrpSpPr/>
          <p:nvPr/>
        </p:nvGrpSpPr>
        <p:grpSpPr>
          <a:xfrm>
            <a:off x="266467" y="1836701"/>
            <a:ext cx="2608328" cy="3184599"/>
            <a:chOff x="347000" y="2571750"/>
            <a:chExt cx="1767550" cy="2473200"/>
          </a:xfrm>
        </p:grpSpPr>
        <p:sp>
          <p:nvSpPr>
            <p:cNvPr id="7" name="Google Shape;179;p33">
              <a:extLst>
                <a:ext uri="{FF2B5EF4-FFF2-40B4-BE49-F238E27FC236}">
                  <a16:creationId xmlns:a16="http://schemas.microsoft.com/office/drawing/2014/main" id="{A3B7C954-7B67-4A3D-A1CC-C5F0CFACF0CB}"/>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8" name="Google Shape;180;p33">
              <a:extLst>
                <a:ext uri="{FF2B5EF4-FFF2-40B4-BE49-F238E27FC236}">
                  <a16:creationId xmlns:a16="http://schemas.microsoft.com/office/drawing/2014/main" id="{E360061B-BD48-48E8-85A6-740464EFE680}"/>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rgbClr val="DD3947"/>
            </a:solidFill>
            <a:ln>
              <a:noFill/>
            </a:ln>
          </p:spPr>
          <p:txBody>
            <a:bodyPr spcFirstLastPara="1" wrap="square" lIns="68569" tIns="68569" rIns="68569" bIns="68569" anchor="ctr" anchorCtr="0">
              <a:noAutofit/>
            </a:bodyPr>
            <a:lstStyle/>
            <a:p>
              <a:pPr>
                <a:buClr>
                  <a:srgbClr val="000000"/>
                </a:buClr>
                <a:defRPr/>
              </a:pPr>
              <a:endParaRPr sz="1100"/>
            </a:p>
          </p:txBody>
        </p:sp>
        <p:sp>
          <p:nvSpPr>
            <p:cNvPr id="9" name="Google Shape;181;p33">
              <a:extLst>
                <a:ext uri="{FF2B5EF4-FFF2-40B4-BE49-F238E27FC236}">
                  <a16:creationId xmlns:a16="http://schemas.microsoft.com/office/drawing/2014/main" id="{3CF0FDD3-93D6-42B8-BC60-BB462CBA7825}"/>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0" name="Google Shape;182;p33">
              <a:extLst>
                <a:ext uri="{FF2B5EF4-FFF2-40B4-BE49-F238E27FC236}">
                  <a16:creationId xmlns:a16="http://schemas.microsoft.com/office/drawing/2014/main" id="{32BC5395-6935-4BD7-AA2A-DC3E5CD9A288}"/>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rgbClr val="DD3947"/>
            </a:solidFill>
            <a:ln>
              <a:noFill/>
            </a:ln>
          </p:spPr>
          <p:txBody>
            <a:bodyPr spcFirstLastPara="1" wrap="square" lIns="68569" tIns="68569" rIns="68569" bIns="68569" anchor="ctr" anchorCtr="0">
              <a:noAutofit/>
            </a:bodyPr>
            <a:lstStyle/>
            <a:p>
              <a:pPr>
                <a:buClr>
                  <a:srgbClr val="000000"/>
                </a:buClr>
                <a:defRPr/>
              </a:pPr>
              <a:endParaRPr sz="1100"/>
            </a:p>
          </p:txBody>
        </p:sp>
        <p:sp>
          <p:nvSpPr>
            <p:cNvPr id="11" name="Google Shape;183;p33">
              <a:extLst>
                <a:ext uri="{FF2B5EF4-FFF2-40B4-BE49-F238E27FC236}">
                  <a16:creationId xmlns:a16="http://schemas.microsoft.com/office/drawing/2014/main" id="{7C914F80-23F5-4691-9F40-778FC29E28C2}"/>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2" name="Google Shape;184;p33">
              <a:extLst>
                <a:ext uri="{FF2B5EF4-FFF2-40B4-BE49-F238E27FC236}">
                  <a16:creationId xmlns:a16="http://schemas.microsoft.com/office/drawing/2014/main" id="{EC1DCD0D-C993-4D3B-984C-8C02B3FAD37D}"/>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13" name="Google Shape;185;p33">
              <a:extLst>
                <a:ext uri="{FF2B5EF4-FFF2-40B4-BE49-F238E27FC236}">
                  <a16:creationId xmlns:a16="http://schemas.microsoft.com/office/drawing/2014/main" id="{216A05CC-E873-43C5-B879-79FF11C0C378}"/>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4" name="Google Shape;186;p33">
              <a:extLst>
                <a:ext uri="{FF2B5EF4-FFF2-40B4-BE49-F238E27FC236}">
                  <a16:creationId xmlns:a16="http://schemas.microsoft.com/office/drawing/2014/main" id="{D6043C72-567F-46B1-9AD5-A5BD1044CB70}"/>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5" name="Google Shape;187;p33">
              <a:extLst>
                <a:ext uri="{FF2B5EF4-FFF2-40B4-BE49-F238E27FC236}">
                  <a16:creationId xmlns:a16="http://schemas.microsoft.com/office/drawing/2014/main" id="{7A9A4916-24F6-4530-B8F9-22BA37854EB1}"/>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16" name="Google Shape;188;p33">
              <a:extLst>
                <a:ext uri="{FF2B5EF4-FFF2-40B4-BE49-F238E27FC236}">
                  <a16:creationId xmlns:a16="http://schemas.microsoft.com/office/drawing/2014/main" id="{74CF738D-3AB2-4389-924D-16FAEA4249EA}"/>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17" name="Google Shape;189;p33">
              <a:extLst>
                <a:ext uri="{FF2B5EF4-FFF2-40B4-BE49-F238E27FC236}">
                  <a16:creationId xmlns:a16="http://schemas.microsoft.com/office/drawing/2014/main" id="{5A35DCBE-4170-46FC-A9F9-752C4EFAB390}"/>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18" name="Google Shape;190;p33">
              <a:extLst>
                <a:ext uri="{FF2B5EF4-FFF2-40B4-BE49-F238E27FC236}">
                  <a16:creationId xmlns:a16="http://schemas.microsoft.com/office/drawing/2014/main" id="{876E4A62-5B2C-44F3-A2DF-7981AF0AC0F2}"/>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19" name="Google Shape;191;p33">
              <a:extLst>
                <a:ext uri="{FF2B5EF4-FFF2-40B4-BE49-F238E27FC236}">
                  <a16:creationId xmlns:a16="http://schemas.microsoft.com/office/drawing/2014/main" id="{44D3BDD7-9140-49DF-A3F8-5C5C0B74BB8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20" name="Google Shape;192;p33">
              <a:extLst>
                <a:ext uri="{FF2B5EF4-FFF2-40B4-BE49-F238E27FC236}">
                  <a16:creationId xmlns:a16="http://schemas.microsoft.com/office/drawing/2014/main" id="{596765B0-FCAA-4F9E-A6EF-60B0C554EF8B}"/>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21" name="Google Shape;193;p33">
              <a:extLst>
                <a:ext uri="{FF2B5EF4-FFF2-40B4-BE49-F238E27FC236}">
                  <a16:creationId xmlns:a16="http://schemas.microsoft.com/office/drawing/2014/main" id="{D2153602-A454-4274-910B-775C2DE51114}"/>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22" name="Google Shape;194;p33">
              <a:extLst>
                <a:ext uri="{FF2B5EF4-FFF2-40B4-BE49-F238E27FC236}">
                  <a16:creationId xmlns:a16="http://schemas.microsoft.com/office/drawing/2014/main" id="{33AA1766-4E90-4CE4-A244-7D2E6A3B00C2}"/>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23" name="Google Shape;195;p33">
              <a:extLst>
                <a:ext uri="{FF2B5EF4-FFF2-40B4-BE49-F238E27FC236}">
                  <a16:creationId xmlns:a16="http://schemas.microsoft.com/office/drawing/2014/main" id="{03F2A3D8-E381-4BE9-9956-29AE3F0C6EFA}"/>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rgbClr val="EEEEEE"/>
            </a:solidFill>
            <a:ln>
              <a:noFill/>
            </a:ln>
          </p:spPr>
          <p:txBody>
            <a:bodyPr spcFirstLastPara="1" wrap="square" lIns="68569" tIns="68569" rIns="68569" bIns="68569" anchor="ctr" anchorCtr="0">
              <a:noAutofit/>
            </a:bodyPr>
            <a:lstStyle/>
            <a:p>
              <a:pPr>
                <a:buClr>
                  <a:srgbClr val="000000"/>
                </a:buClr>
                <a:defRPr/>
              </a:pPr>
              <a:endParaRPr sz="1100"/>
            </a:p>
          </p:txBody>
        </p:sp>
        <p:sp>
          <p:nvSpPr>
            <p:cNvPr id="24" name="Google Shape;196;p33">
              <a:extLst>
                <a:ext uri="{FF2B5EF4-FFF2-40B4-BE49-F238E27FC236}">
                  <a16:creationId xmlns:a16="http://schemas.microsoft.com/office/drawing/2014/main" id="{DB37EE45-A381-46FD-8A80-E52FECA53543}"/>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25" name="Google Shape;197;p33">
              <a:extLst>
                <a:ext uri="{FF2B5EF4-FFF2-40B4-BE49-F238E27FC236}">
                  <a16:creationId xmlns:a16="http://schemas.microsoft.com/office/drawing/2014/main" id="{5CE991AC-2F0D-4AD8-8C3A-9F0640E7A489}"/>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26" name="Google Shape;198;p33">
              <a:extLst>
                <a:ext uri="{FF2B5EF4-FFF2-40B4-BE49-F238E27FC236}">
                  <a16:creationId xmlns:a16="http://schemas.microsoft.com/office/drawing/2014/main" id="{664533E4-CA5D-493A-894F-AE39DA0FA3E5}"/>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rgbClr val="2AA1B3"/>
            </a:solidFill>
            <a:ln>
              <a:noFill/>
            </a:ln>
          </p:spPr>
          <p:txBody>
            <a:bodyPr spcFirstLastPara="1" wrap="square" lIns="68569" tIns="68569" rIns="68569" bIns="68569" anchor="ctr" anchorCtr="0">
              <a:noAutofit/>
            </a:bodyPr>
            <a:lstStyle/>
            <a:p>
              <a:pPr>
                <a:buClr>
                  <a:srgbClr val="000000"/>
                </a:buClr>
                <a:defRPr/>
              </a:pPr>
              <a:endParaRPr sz="1100"/>
            </a:p>
          </p:txBody>
        </p:sp>
        <p:sp>
          <p:nvSpPr>
            <p:cNvPr id="27" name="Google Shape;199;p33">
              <a:extLst>
                <a:ext uri="{FF2B5EF4-FFF2-40B4-BE49-F238E27FC236}">
                  <a16:creationId xmlns:a16="http://schemas.microsoft.com/office/drawing/2014/main" id="{F46FE249-8784-4793-B736-B20C0B463E4B}"/>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68569" tIns="68569" rIns="68569" bIns="68569" anchor="ctr" anchorCtr="0">
              <a:noAutofit/>
            </a:bodyPr>
            <a:lstStyle/>
            <a:p>
              <a:pPr>
                <a:buClr>
                  <a:srgbClr val="000000"/>
                </a:buClr>
                <a:defRPr/>
              </a:pPr>
              <a:endParaRPr sz="1100"/>
            </a:p>
          </p:txBody>
        </p:sp>
        <p:sp>
          <p:nvSpPr>
            <p:cNvPr id="28" name="Google Shape;200;p33">
              <a:extLst>
                <a:ext uri="{FF2B5EF4-FFF2-40B4-BE49-F238E27FC236}">
                  <a16:creationId xmlns:a16="http://schemas.microsoft.com/office/drawing/2014/main" id="{887CE5D8-1983-4794-AAA2-4A98FBFAB488}"/>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29" name="Google Shape;201;p33">
              <a:extLst>
                <a:ext uri="{FF2B5EF4-FFF2-40B4-BE49-F238E27FC236}">
                  <a16:creationId xmlns:a16="http://schemas.microsoft.com/office/drawing/2014/main" id="{F68495EC-39BA-40AD-BA55-89555FD72D38}"/>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rgbClr val="FB8897"/>
            </a:solidFill>
            <a:ln>
              <a:noFill/>
            </a:ln>
          </p:spPr>
          <p:txBody>
            <a:bodyPr spcFirstLastPara="1" wrap="square" lIns="68569" tIns="68569" rIns="68569" bIns="68569" anchor="ctr" anchorCtr="0">
              <a:noAutofit/>
            </a:bodyPr>
            <a:lstStyle/>
            <a:p>
              <a:pPr>
                <a:buClr>
                  <a:srgbClr val="000000"/>
                </a:buClr>
                <a:defRPr/>
              </a:pPr>
              <a:endParaRPr sz="1100"/>
            </a:p>
          </p:txBody>
        </p:sp>
        <p:sp>
          <p:nvSpPr>
            <p:cNvPr id="30" name="Google Shape;202;p33">
              <a:extLst>
                <a:ext uri="{FF2B5EF4-FFF2-40B4-BE49-F238E27FC236}">
                  <a16:creationId xmlns:a16="http://schemas.microsoft.com/office/drawing/2014/main" id="{77BE9C24-3B1E-436F-B389-5733AD22A6F3}"/>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rgbClr val="FB8897"/>
            </a:solidFill>
            <a:ln>
              <a:noFill/>
            </a:ln>
          </p:spPr>
          <p:txBody>
            <a:bodyPr spcFirstLastPara="1" wrap="square" lIns="68569" tIns="68569" rIns="68569" bIns="68569" anchor="ctr" anchorCtr="0">
              <a:noAutofit/>
            </a:bodyPr>
            <a:lstStyle/>
            <a:p>
              <a:pPr>
                <a:buClr>
                  <a:srgbClr val="000000"/>
                </a:buClr>
                <a:defRPr/>
              </a:pPr>
              <a:endParaRPr sz="1100"/>
            </a:p>
          </p:txBody>
        </p:sp>
        <p:sp>
          <p:nvSpPr>
            <p:cNvPr id="31" name="Google Shape;203;p33">
              <a:extLst>
                <a:ext uri="{FF2B5EF4-FFF2-40B4-BE49-F238E27FC236}">
                  <a16:creationId xmlns:a16="http://schemas.microsoft.com/office/drawing/2014/main" id="{E4367896-D670-460E-A83A-1E832F09D8D2}"/>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rgbClr val="FB8897"/>
            </a:solidFill>
            <a:ln>
              <a:noFill/>
            </a:ln>
          </p:spPr>
          <p:txBody>
            <a:bodyPr spcFirstLastPara="1" wrap="square" lIns="68569" tIns="68569" rIns="68569" bIns="68569" anchor="ctr" anchorCtr="0">
              <a:noAutofit/>
            </a:bodyPr>
            <a:lstStyle/>
            <a:p>
              <a:pPr>
                <a:buClr>
                  <a:srgbClr val="000000"/>
                </a:buClr>
                <a:defRPr/>
              </a:pPr>
              <a:endParaRPr sz="1100"/>
            </a:p>
          </p:txBody>
        </p:sp>
        <p:sp>
          <p:nvSpPr>
            <p:cNvPr id="32" name="Google Shape;204;p33">
              <a:extLst>
                <a:ext uri="{FF2B5EF4-FFF2-40B4-BE49-F238E27FC236}">
                  <a16:creationId xmlns:a16="http://schemas.microsoft.com/office/drawing/2014/main" id="{65551388-B75E-4AFE-9A7B-65090E4FFD6A}"/>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3" name="Google Shape;205;p33">
              <a:extLst>
                <a:ext uri="{FF2B5EF4-FFF2-40B4-BE49-F238E27FC236}">
                  <a16:creationId xmlns:a16="http://schemas.microsoft.com/office/drawing/2014/main" id="{CDE22E1A-0B41-4C75-B4F7-24F717CF0F0B}"/>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4" name="Google Shape;206;p33">
              <a:extLst>
                <a:ext uri="{FF2B5EF4-FFF2-40B4-BE49-F238E27FC236}">
                  <a16:creationId xmlns:a16="http://schemas.microsoft.com/office/drawing/2014/main" id="{20338855-FA5F-4E83-B7EC-FE48E9A7F416}"/>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5" name="Google Shape;207;p33">
              <a:extLst>
                <a:ext uri="{FF2B5EF4-FFF2-40B4-BE49-F238E27FC236}">
                  <a16:creationId xmlns:a16="http://schemas.microsoft.com/office/drawing/2014/main" id="{D7650270-9225-4F66-B082-4BF647C0C3DA}"/>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6" name="Google Shape;208;p33">
              <a:extLst>
                <a:ext uri="{FF2B5EF4-FFF2-40B4-BE49-F238E27FC236}">
                  <a16:creationId xmlns:a16="http://schemas.microsoft.com/office/drawing/2014/main" id="{70644865-B4B9-4244-A9CB-F4B9EFD4866D}"/>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68569" tIns="68569" rIns="68569" bIns="68569" anchor="ctr" anchorCtr="0">
              <a:noAutofit/>
            </a:bodyPr>
            <a:lstStyle/>
            <a:p>
              <a:pPr>
                <a:buClr>
                  <a:srgbClr val="000000"/>
                </a:buClr>
                <a:defRPr/>
              </a:pPr>
              <a:endParaRPr sz="1100"/>
            </a:p>
          </p:txBody>
        </p:sp>
        <p:sp>
          <p:nvSpPr>
            <p:cNvPr id="37" name="Google Shape;209;p33">
              <a:extLst>
                <a:ext uri="{FF2B5EF4-FFF2-40B4-BE49-F238E27FC236}">
                  <a16:creationId xmlns:a16="http://schemas.microsoft.com/office/drawing/2014/main" id="{778B8C79-1E3B-4BE3-BAD3-3568E3F7EF23}"/>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8" name="Google Shape;210;p33">
              <a:extLst>
                <a:ext uri="{FF2B5EF4-FFF2-40B4-BE49-F238E27FC236}">
                  <a16:creationId xmlns:a16="http://schemas.microsoft.com/office/drawing/2014/main" id="{5FA26E4B-B7ED-4F0E-9021-0B18B0DC191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39" name="Google Shape;211;p33">
              <a:extLst>
                <a:ext uri="{FF2B5EF4-FFF2-40B4-BE49-F238E27FC236}">
                  <a16:creationId xmlns:a16="http://schemas.microsoft.com/office/drawing/2014/main" id="{6477B197-F2DA-4959-BD85-E3AD481993EB}"/>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40" name="Google Shape;212;p33">
              <a:extLst>
                <a:ext uri="{FF2B5EF4-FFF2-40B4-BE49-F238E27FC236}">
                  <a16:creationId xmlns:a16="http://schemas.microsoft.com/office/drawing/2014/main" id="{777D9549-76AE-4334-91ED-259C0935FED9}"/>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41" name="Google Shape;213;p33">
              <a:extLst>
                <a:ext uri="{FF2B5EF4-FFF2-40B4-BE49-F238E27FC236}">
                  <a16:creationId xmlns:a16="http://schemas.microsoft.com/office/drawing/2014/main" id="{4FD79D62-7677-418C-8B15-16AE7DFBE6E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2" name="Google Shape;214;p33">
              <a:extLst>
                <a:ext uri="{FF2B5EF4-FFF2-40B4-BE49-F238E27FC236}">
                  <a16:creationId xmlns:a16="http://schemas.microsoft.com/office/drawing/2014/main" id="{28E25025-9FE6-454E-A334-F804AEB9BB8F}"/>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3" name="Google Shape;215;p33">
              <a:extLst>
                <a:ext uri="{FF2B5EF4-FFF2-40B4-BE49-F238E27FC236}">
                  <a16:creationId xmlns:a16="http://schemas.microsoft.com/office/drawing/2014/main" id="{B04DC369-D981-48D3-9F9D-7ED4336C5FF7}"/>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4" name="Google Shape;216;p33">
              <a:extLst>
                <a:ext uri="{FF2B5EF4-FFF2-40B4-BE49-F238E27FC236}">
                  <a16:creationId xmlns:a16="http://schemas.microsoft.com/office/drawing/2014/main" id="{8876478A-A35B-4660-8B62-654107F1EFAD}"/>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45" name="Google Shape;217;p33">
              <a:extLst>
                <a:ext uri="{FF2B5EF4-FFF2-40B4-BE49-F238E27FC236}">
                  <a16:creationId xmlns:a16="http://schemas.microsoft.com/office/drawing/2014/main" id="{9788DCE0-A1B4-4237-A5B6-ED697C41B1EF}"/>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6" name="Google Shape;218;p33">
              <a:extLst>
                <a:ext uri="{FF2B5EF4-FFF2-40B4-BE49-F238E27FC236}">
                  <a16:creationId xmlns:a16="http://schemas.microsoft.com/office/drawing/2014/main" id="{F499DB1E-FDF8-4589-A27C-5334BEB4880F}"/>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defRPr/>
              </a:pPr>
              <a:endParaRPr sz="1100"/>
            </a:p>
          </p:txBody>
        </p:sp>
        <p:sp>
          <p:nvSpPr>
            <p:cNvPr id="47" name="Google Shape;219;p33">
              <a:extLst>
                <a:ext uri="{FF2B5EF4-FFF2-40B4-BE49-F238E27FC236}">
                  <a16:creationId xmlns:a16="http://schemas.microsoft.com/office/drawing/2014/main" id="{34979656-81D9-4438-B9C3-AB9232D8385D}"/>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rgbClr val="FFBF4A"/>
            </a:solidFill>
            <a:ln>
              <a:noFill/>
            </a:ln>
          </p:spPr>
          <p:txBody>
            <a:bodyPr spcFirstLastPara="1" wrap="square" lIns="68569" tIns="68569" rIns="68569" bIns="68569" anchor="ctr" anchorCtr="0">
              <a:noAutofit/>
            </a:bodyPr>
            <a:lstStyle/>
            <a:p>
              <a:pPr>
                <a:buClr>
                  <a:srgbClr val="000000"/>
                </a:buClr>
                <a:defRPr/>
              </a:pPr>
              <a:endParaRPr sz="1100"/>
            </a:p>
          </p:txBody>
        </p:sp>
        <p:sp>
          <p:nvSpPr>
            <p:cNvPr id="48" name="Google Shape;220;p33">
              <a:extLst>
                <a:ext uri="{FF2B5EF4-FFF2-40B4-BE49-F238E27FC236}">
                  <a16:creationId xmlns:a16="http://schemas.microsoft.com/office/drawing/2014/main" id="{CBAC3B44-3095-4B91-B1A7-2BC25FD9ED59}"/>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49" name="Google Shape;221;p33">
              <a:extLst>
                <a:ext uri="{FF2B5EF4-FFF2-40B4-BE49-F238E27FC236}">
                  <a16:creationId xmlns:a16="http://schemas.microsoft.com/office/drawing/2014/main" id="{C60ABAE7-47C8-4590-AC2E-DE57D28F0E23}"/>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0" name="Google Shape;222;p33">
              <a:extLst>
                <a:ext uri="{FF2B5EF4-FFF2-40B4-BE49-F238E27FC236}">
                  <a16:creationId xmlns:a16="http://schemas.microsoft.com/office/drawing/2014/main" id="{B0E2EB51-9549-47C7-AD30-504F28B184E1}"/>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1" name="Google Shape;223;p33">
              <a:extLst>
                <a:ext uri="{FF2B5EF4-FFF2-40B4-BE49-F238E27FC236}">
                  <a16:creationId xmlns:a16="http://schemas.microsoft.com/office/drawing/2014/main" id="{98C68CEA-BF29-4058-A4A3-1B06356D79FB}"/>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2" name="Google Shape;224;p33">
              <a:extLst>
                <a:ext uri="{FF2B5EF4-FFF2-40B4-BE49-F238E27FC236}">
                  <a16:creationId xmlns:a16="http://schemas.microsoft.com/office/drawing/2014/main" id="{81F7777F-CD61-411B-A319-23729F245A1F}"/>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3" name="Google Shape;225;p33">
              <a:extLst>
                <a:ext uri="{FF2B5EF4-FFF2-40B4-BE49-F238E27FC236}">
                  <a16:creationId xmlns:a16="http://schemas.microsoft.com/office/drawing/2014/main" id="{5A1DB576-80FA-4556-A976-8F7FC16C25B2}"/>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sp>
          <p:nvSpPr>
            <p:cNvPr id="54" name="Google Shape;226;p33">
              <a:extLst>
                <a:ext uri="{FF2B5EF4-FFF2-40B4-BE49-F238E27FC236}">
                  <a16:creationId xmlns:a16="http://schemas.microsoft.com/office/drawing/2014/main" id="{6DBD9091-16B4-494D-A746-359AB63B7845}"/>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defRPr/>
              </a:pPr>
              <a:endParaRPr sz="1100"/>
            </a:p>
          </p:txBody>
        </p:sp>
      </p:grpSp>
      <p:grpSp>
        <p:nvGrpSpPr>
          <p:cNvPr id="55" name="Group 54"/>
          <p:cNvGrpSpPr/>
          <p:nvPr/>
        </p:nvGrpSpPr>
        <p:grpSpPr>
          <a:xfrm>
            <a:off x="4083617" y="451381"/>
            <a:ext cx="4024766" cy="1600713"/>
            <a:chOff x="4114800" y="474427"/>
            <a:chExt cx="4024766" cy="1600713"/>
          </a:xfrm>
        </p:grpSpPr>
        <p:grpSp>
          <p:nvGrpSpPr>
            <p:cNvPr id="56" name="Group 55"/>
            <p:cNvGrpSpPr/>
            <p:nvPr/>
          </p:nvGrpSpPr>
          <p:grpSpPr>
            <a:xfrm>
              <a:off x="4866821" y="895061"/>
              <a:ext cx="3272745" cy="1180079"/>
              <a:chOff x="784588" y="577069"/>
              <a:chExt cx="1240358" cy="791796"/>
            </a:xfrm>
          </p:grpSpPr>
          <p:grpSp>
            <p:nvGrpSpPr>
              <p:cNvPr id="58" name="组合 1483"/>
              <p:cNvGrpSpPr/>
              <p:nvPr/>
            </p:nvGrpSpPr>
            <p:grpSpPr>
              <a:xfrm>
                <a:off x="784588" y="577069"/>
                <a:ext cx="1240358" cy="642222"/>
                <a:chOff x="28079" y="1041053"/>
                <a:chExt cx="7035801" cy="4776654"/>
              </a:xfrm>
            </p:grpSpPr>
            <p:sp>
              <p:nvSpPr>
                <p:cNvPr id="60" name="Freeform 422"/>
                <p:cNvSpPr>
                  <a:spLocks/>
                </p:cNvSpPr>
                <p:nvPr/>
              </p:nvSpPr>
              <p:spPr bwMode="auto">
                <a:xfrm>
                  <a:off x="28079" y="1041053"/>
                  <a:ext cx="7035801" cy="4776654"/>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6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59" name="TextBox 58"/>
              <p:cNvSpPr txBox="1"/>
              <p:nvPr/>
            </p:nvSpPr>
            <p:spPr>
              <a:xfrm>
                <a:off x="857654" y="722269"/>
                <a:ext cx="1111475" cy="646596"/>
              </a:xfrm>
              <a:prstGeom prst="rect">
                <a:avLst/>
              </a:prstGeom>
              <a:noFill/>
            </p:spPr>
            <p:txBody>
              <a:bodyPr wrap="square" rtlCol="0">
                <a:spAutoFit/>
              </a:bodyPr>
              <a:lstStyle/>
              <a:p>
                <a:pPr algn="ctr"/>
                <a:r>
                  <a:rPr lang="vi-VN" sz="2600" b="1" i="1">
                    <a:solidFill>
                      <a:schemeClr val="bg1"/>
                    </a:solidFill>
                    <a:latin typeface="Times New Roman" panose="02020603050405020304" pitchFamily="18" charset="0"/>
                    <a:cs typeface="Times New Roman" panose="02020603050405020304" pitchFamily="18" charset="0"/>
                  </a:rPr>
                  <a:t>Hướng dẫn tự học</a:t>
                </a:r>
              </a:p>
            </p:txBody>
          </p:sp>
        </p:grpSp>
        <p:pic>
          <p:nvPicPr>
            <p:cNvPr id="57" name="Picture 4" descr="Đồ hoạ vector miễn phí của Biểu tượ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74427"/>
              <a:ext cx="1125790" cy="1125790"/>
            </a:xfrm>
            <a:prstGeom prst="rect">
              <a:avLst/>
            </a:prstGeom>
            <a:noFill/>
            <a:extLst>
              <a:ext uri="{909E8E84-426E-40DD-AFC4-6F175D3DCCD1}">
                <a14:hiddenFill xmlns:a14="http://schemas.microsoft.com/office/drawing/2010/main">
                  <a:solidFill>
                    <a:srgbClr val="FFFFFF"/>
                  </a:solidFill>
                </a14:hiddenFill>
              </a:ext>
            </a:extLst>
          </p:spPr>
        </p:pic>
      </p:grpSp>
      <p:pic>
        <p:nvPicPr>
          <p:cNvPr id="62" name="PA_图片 12">
            <a:extLst>
              <a:ext uri="{FF2B5EF4-FFF2-40B4-BE49-F238E27FC236}">
                <a16:creationId xmlns:a16="http://schemas.microsoft.com/office/drawing/2014/main" id="{F00B450D-DBE3-42E8-8AD4-A94E14832065}"/>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9659509" y="293092"/>
            <a:ext cx="2198959" cy="1823650"/>
          </a:xfrm>
          <a:prstGeom prst="rect">
            <a:avLst/>
          </a:prstGeom>
        </p:spPr>
      </p:pic>
    </p:spTree>
    <p:extLst>
      <p:ext uri="{BB962C8B-B14F-4D97-AF65-F5344CB8AC3E}">
        <p14:creationId xmlns:p14="http://schemas.microsoft.com/office/powerpoint/2010/main" val="318957456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a:blip r:embed="rId4"/>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28725" y="394493"/>
            <a:ext cx="9734550" cy="6069013"/>
            <a:chOff x="1524000" y="484187"/>
            <a:chExt cx="9144000" cy="5673487"/>
          </a:xfrm>
        </p:grpSpPr>
        <p:sp>
          <p:nvSpPr>
            <p:cNvPr id="15" name="Text Box 3"/>
            <p:cNvSpPr txBox="1">
              <a:spLocks noChangeArrowheads="1"/>
            </p:cNvSpPr>
            <p:nvPr/>
          </p:nvSpPr>
          <p:spPr bwMode="auto">
            <a:xfrm>
              <a:off x="1897063" y="5295900"/>
              <a:ext cx="8397875" cy="86177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5000" b="1" noProof="0" dirty="0">
                  <a:solidFill>
                    <a:srgbClr val="FF0000"/>
                  </a:solidFill>
                  <a:latin typeface="Times New Roman" pitchFamily="18" charset="0"/>
                  <a:cs typeface="Times New Roman" pitchFamily="18" charset="0"/>
                </a:rPr>
                <a:t>CHÚC CÁC EM HỌC TỐT</a:t>
              </a:r>
              <a:endParaRPr kumimoji="0" lang="en-US" sz="5000" b="1" i="0" u="none" strike="noStrike" kern="1200" cap="none" spc="0" normalizeH="0" baseline="0" noProof="0" dirty="0">
                <a:ln>
                  <a:noFill/>
                </a:ln>
                <a:solidFill>
                  <a:prstClr val="black"/>
                </a:solidFill>
                <a:effectLst/>
                <a:uLnTx/>
                <a:uFillTx/>
                <a:latin typeface=".VnArabiaH" pitchFamily="34" charset="0"/>
              </a:endParaRPr>
            </a:p>
          </p:txBody>
        </p:sp>
        <p:pic>
          <p:nvPicPr>
            <p:cNvPr id="5136" name="Picture 16" descr="Đồ hoạ vector miễn phí của Trái đấ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84187"/>
              <a:ext cx="9144000" cy="46005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97"/>
        <p:cNvGrpSpPr/>
        <p:nvPr/>
      </p:nvGrpSpPr>
      <p:grpSpPr>
        <a:xfrm>
          <a:off x="0" y="0"/>
          <a:ext cx="0" cy="0"/>
          <a:chOff x="0" y="0"/>
          <a:chExt cx="0" cy="0"/>
        </a:xfrm>
      </p:grpSpPr>
      <p:sp>
        <p:nvSpPr>
          <p:cNvPr id="1001" name="Google Shape;1001;p3" descr="Start On Country Road Stock Photo (Edit Now) 243588706"/>
          <p:cNvSpPr/>
          <p:nvPr/>
        </p:nvSpPr>
        <p:spPr>
          <a:xfrm>
            <a:off x="5917097" y="3488633"/>
            <a:ext cx="304800" cy="304800"/>
          </a:xfrm>
          <a:prstGeom prst="rect">
            <a:avLst/>
          </a:prstGeom>
          <a:noFill/>
          <a:ln>
            <a:noFill/>
          </a:ln>
        </p:spPr>
        <p:txBody>
          <a:bodyPr spcFirstLastPara="1" wrap="square" lIns="91416" tIns="45698" rIns="91416" bIns="45698" anchor="t" anchorCtr="0">
            <a:noAutofit/>
          </a:bodyPr>
          <a:lstStyle/>
          <a:p>
            <a:endParaRPr sz="1900">
              <a:solidFill>
                <a:schemeClr val="dk1"/>
              </a:solidFill>
            </a:endParaRPr>
          </a:p>
        </p:txBody>
      </p:sp>
      <p:sp>
        <p:nvSpPr>
          <p:cNvPr id="1002" name="Google Shape;1002;p3" descr="Start On Country Road Stock Photo (Edit Now) 243588706"/>
          <p:cNvSpPr/>
          <p:nvPr/>
        </p:nvSpPr>
        <p:spPr>
          <a:xfrm>
            <a:off x="6069497" y="3641035"/>
            <a:ext cx="304800" cy="304800"/>
          </a:xfrm>
          <a:prstGeom prst="rect">
            <a:avLst/>
          </a:prstGeom>
          <a:noFill/>
          <a:ln>
            <a:noFill/>
          </a:ln>
        </p:spPr>
        <p:txBody>
          <a:bodyPr spcFirstLastPara="1" wrap="square" lIns="91416" tIns="45698" rIns="91416" bIns="45698" anchor="t" anchorCtr="0">
            <a:noAutofit/>
          </a:bodyPr>
          <a:lstStyle/>
          <a:p>
            <a:endParaRPr sz="1900">
              <a:solidFill>
                <a:schemeClr val="dk1"/>
              </a:solidFill>
            </a:endParaRPr>
          </a:p>
        </p:txBody>
      </p:sp>
      <p:sp>
        <p:nvSpPr>
          <p:cNvPr id="2" name="Left Arrow 1">
            <a:hlinkClick r:id="rId4" action="ppaction://hlinksldjump"/>
          </p:cNvPr>
          <p:cNvSpPr/>
          <p:nvPr/>
        </p:nvSpPr>
        <p:spPr>
          <a:xfrm>
            <a:off x="9763847" y="324737"/>
            <a:ext cx="1881100" cy="80648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Times New Roman" pitchFamily="18" charset="0"/>
                <a:cs typeface="Times New Roman" pitchFamily="18" charset="0"/>
              </a:rPr>
              <a:t>TRỞ LẠI</a:t>
            </a:r>
          </a:p>
        </p:txBody>
      </p:sp>
      <p:pic>
        <p:nvPicPr>
          <p:cNvPr id="1026" name="Picture 2" descr="Thời tiết, Dự báo, Phóng viên, Dự đoán, TV, Tin tức, nắng, bài báo cáo, con gái, đàn bà, đẹp, mưa, mặt trời, globy, bản đồ, Thế giới, People in nature, hoạt hình, hình minh họa, Bầu trời, vui vẻ, vui mừng, đám mây, Cử chỉ, nghệ thuậ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690" y="2016068"/>
            <a:ext cx="5891825" cy="37953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Đồ hoạ vector miễn phí của Thời tiế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9423" y="1855376"/>
            <a:ext cx="3197596" cy="461376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0" y="28723"/>
            <a:ext cx="2087356" cy="1038077"/>
            <a:chOff x="75971" y="1051852"/>
            <a:chExt cx="2087356" cy="1038077"/>
          </a:xfrm>
        </p:grpSpPr>
        <p:grpSp>
          <p:nvGrpSpPr>
            <p:cNvPr id="11" name="Group 10"/>
            <p:cNvGrpSpPr/>
            <p:nvPr/>
          </p:nvGrpSpPr>
          <p:grpSpPr>
            <a:xfrm>
              <a:off x="762000" y="1425879"/>
              <a:ext cx="1401327" cy="664050"/>
              <a:chOff x="5507432" y="3371212"/>
              <a:chExt cx="3674668" cy="1857615"/>
            </a:xfrm>
          </p:grpSpPr>
          <p:grpSp>
            <p:nvGrpSpPr>
              <p:cNvPr id="13" name="组合 1483"/>
              <p:cNvGrpSpPr/>
              <p:nvPr/>
            </p:nvGrpSpPr>
            <p:grpSpPr>
              <a:xfrm>
                <a:off x="5507432" y="3371212"/>
                <a:ext cx="3674668" cy="1857615"/>
                <a:chOff x="28079" y="1041053"/>
                <a:chExt cx="7035801" cy="4572000"/>
              </a:xfrm>
            </p:grpSpPr>
            <p:sp>
              <p:nvSpPr>
                <p:cNvPr id="1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14" name="TextBox 13"/>
              <p:cNvSpPr txBox="1"/>
              <p:nvPr/>
            </p:nvSpPr>
            <p:spPr>
              <a:xfrm>
                <a:off x="5723896" y="3850530"/>
                <a:ext cx="3292841" cy="860976"/>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Khởi động</a:t>
                </a:r>
              </a:p>
            </p:txBody>
          </p:sp>
        </p:grpSp>
        <p:pic>
          <p:nvPicPr>
            <p:cNvPr id="12" name="Picture 2" descr="Đồ hoạ vector miễn phí của Phi trườ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71" y="1051852"/>
              <a:ext cx="923966" cy="9239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901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97"/>
        <p:cNvGrpSpPr/>
        <p:nvPr/>
      </p:nvGrpSpPr>
      <p:grpSpPr>
        <a:xfrm>
          <a:off x="0" y="0"/>
          <a:ext cx="0" cy="0"/>
          <a:chOff x="0" y="0"/>
          <a:chExt cx="0" cy="0"/>
        </a:xfrm>
      </p:grpSpPr>
      <p:sp>
        <p:nvSpPr>
          <p:cNvPr id="1001" name="Google Shape;1001;p3" descr="Start On Country Road Stock Photo (Edit Now) 243588706"/>
          <p:cNvSpPr/>
          <p:nvPr/>
        </p:nvSpPr>
        <p:spPr>
          <a:xfrm>
            <a:off x="5917097" y="3488633"/>
            <a:ext cx="304800" cy="304800"/>
          </a:xfrm>
          <a:prstGeom prst="rect">
            <a:avLst/>
          </a:prstGeom>
          <a:noFill/>
          <a:ln>
            <a:noFill/>
          </a:ln>
        </p:spPr>
        <p:txBody>
          <a:bodyPr spcFirstLastPara="1" wrap="square" lIns="91416" tIns="45698" rIns="91416" bIns="45698" anchor="t" anchorCtr="0">
            <a:noAutofit/>
          </a:bodyPr>
          <a:lstStyle/>
          <a:p>
            <a:endParaRPr sz="1900">
              <a:solidFill>
                <a:schemeClr val="dk1"/>
              </a:solidFill>
            </a:endParaRPr>
          </a:p>
        </p:txBody>
      </p:sp>
      <p:sp>
        <p:nvSpPr>
          <p:cNvPr id="1002" name="Google Shape;1002;p3" descr="Start On Country Road Stock Photo (Edit Now) 243588706"/>
          <p:cNvSpPr/>
          <p:nvPr/>
        </p:nvSpPr>
        <p:spPr>
          <a:xfrm>
            <a:off x="6069497" y="3641035"/>
            <a:ext cx="304800" cy="304800"/>
          </a:xfrm>
          <a:prstGeom prst="rect">
            <a:avLst/>
          </a:prstGeom>
          <a:noFill/>
          <a:ln>
            <a:noFill/>
          </a:ln>
        </p:spPr>
        <p:txBody>
          <a:bodyPr spcFirstLastPara="1" wrap="square" lIns="91416" tIns="45698" rIns="91416" bIns="45698" anchor="t" anchorCtr="0">
            <a:noAutofit/>
          </a:bodyPr>
          <a:lstStyle/>
          <a:p>
            <a:endParaRPr sz="1900">
              <a:solidFill>
                <a:schemeClr val="dk1"/>
              </a:solidFill>
            </a:endParaRPr>
          </a:p>
        </p:txBody>
      </p:sp>
      <p:pic>
        <p:nvPicPr>
          <p:cNvPr id="3074" name="Picture 2" descr="E:\ôn đại học và HSG\Tài nguyên Địa lí\Tài liệu tham khảo trên internet\Tổng hợp\Giáo án\PPT\CÁC ICON HỖ TRỢ SOẠN GIẢNG PPT\SX nông nghiệ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43" y="1752807"/>
            <a:ext cx="4954699" cy="34381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452580" y="1830081"/>
            <a:ext cx="6362948" cy="3360897"/>
          </a:xfrm>
          <a:prstGeom prst="rect">
            <a:avLst/>
          </a:prstGeom>
        </p:spPr>
      </p:pic>
      <p:grpSp>
        <p:nvGrpSpPr>
          <p:cNvPr id="10" name="Group 9"/>
          <p:cNvGrpSpPr/>
          <p:nvPr/>
        </p:nvGrpSpPr>
        <p:grpSpPr>
          <a:xfrm>
            <a:off x="0" y="28723"/>
            <a:ext cx="2087356" cy="1038077"/>
            <a:chOff x="75971" y="1051852"/>
            <a:chExt cx="2087356" cy="1038077"/>
          </a:xfrm>
        </p:grpSpPr>
        <p:grpSp>
          <p:nvGrpSpPr>
            <p:cNvPr id="11" name="Group 10"/>
            <p:cNvGrpSpPr/>
            <p:nvPr/>
          </p:nvGrpSpPr>
          <p:grpSpPr>
            <a:xfrm>
              <a:off x="762000" y="1425879"/>
              <a:ext cx="1401327" cy="664050"/>
              <a:chOff x="5507432" y="3371212"/>
              <a:chExt cx="3674668" cy="1857615"/>
            </a:xfrm>
          </p:grpSpPr>
          <p:grpSp>
            <p:nvGrpSpPr>
              <p:cNvPr id="13" name="组合 1483"/>
              <p:cNvGrpSpPr/>
              <p:nvPr/>
            </p:nvGrpSpPr>
            <p:grpSpPr>
              <a:xfrm>
                <a:off x="5507432" y="3371212"/>
                <a:ext cx="3674668" cy="1857615"/>
                <a:chOff x="28079" y="1041053"/>
                <a:chExt cx="7035801" cy="4572000"/>
              </a:xfrm>
            </p:grpSpPr>
            <p:sp>
              <p:nvSpPr>
                <p:cNvPr id="1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14" name="TextBox 13"/>
              <p:cNvSpPr txBox="1"/>
              <p:nvPr/>
            </p:nvSpPr>
            <p:spPr>
              <a:xfrm>
                <a:off x="5723896" y="3850530"/>
                <a:ext cx="3292841" cy="860976"/>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Khởi động</a:t>
                </a:r>
              </a:p>
            </p:txBody>
          </p:sp>
        </p:grpSp>
        <p:pic>
          <p:nvPicPr>
            <p:cNvPr id="12" name="Picture 2" descr="Đồ hoạ vector miễn phí của Phi trườ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71" y="1051852"/>
              <a:ext cx="923966" cy="92396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Left Arrow 16">
            <a:hlinkClick r:id="rId7" action="ppaction://hlinksldjump"/>
          </p:cNvPr>
          <p:cNvSpPr/>
          <p:nvPr/>
        </p:nvSpPr>
        <p:spPr>
          <a:xfrm>
            <a:off x="9763847" y="324737"/>
            <a:ext cx="1881100" cy="80648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Times New Roman" pitchFamily="18" charset="0"/>
                <a:cs typeface="Times New Roman" pitchFamily="18" charset="0"/>
              </a:rPr>
              <a:t>TRỞ LẠI</a:t>
            </a:r>
          </a:p>
        </p:txBody>
      </p:sp>
    </p:spTree>
    <p:extLst>
      <p:ext uri="{BB962C8B-B14F-4D97-AF65-F5344CB8AC3E}">
        <p14:creationId xmlns:p14="http://schemas.microsoft.com/office/powerpoint/2010/main" val="159838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97"/>
        <p:cNvGrpSpPr/>
        <p:nvPr/>
      </p:nvGrpSpPr>
      <p:grpSpPr>
        <a:xfrm>
          <a:off x="0" y="0"/>
          <a:ext cx="0" cy="0"/>
          <a:chOff x="0" y="0"/>
          <a:chExt cx="0" cy="0"/>
        </a:xfrm>
      </p:grpSpPr>
      <p:sp>
        <p:nvSpPr>
          <p:cNvPr id="1001" name="Google Shape;1001;p3" descr="Start On Country Road Stock Photo (Edit Now) 243588706"/>
          <p:cNvSpPr/>
          <p:nvPr/>
        </p:nvSpPr>
        <p:spPr>
          <a:xfrm>
            <a:off x="5917097" y="3488633"/>
            <a:ext cx="304800" cy="304800"/>
          </a:xfrm>
          <a:prstGeom prst="rect">
            <a:avLst/>
          </a:prstGeom>
          <a:noFill/>
          <a:ln>
            <a:noFill/>
          </a:ln>
        </p:spPr>
        <p:txBody>
          <a:bodyPr spcFirstLastPara="1" wrap="square" lIns="91416" tIns="45698" rIns="91416" bIns="45698" anchor="t" anchorCtr="0">
            <a:noAutofit/>
          </a:bodyPr>
          <a:lstStyle/>
          <a:p>
            <a:endParaRPr sz="1900">
              <a:solidFill>
                <a:schemeClr val="dk1"/>
              </a:solidFill>
            </a:endParaRPr>
          </a:p>
        </p:txBody>
      </p:sp>
      <p:sp>
        <p:nvSpPr>
          <p:cNvPr id="1002" name="Google Shape;1002;p3" descr="Start On Country Road Stock Photo (Edit Now) 243588706"/>
          <p:cNvSpPr/>
          <p:nvPr/>
        </p:nvSpPr>
        <p:spPr>
          <a:xfrm>
            <a:off x="6069497" y="3641035"/>
            <a:ext cx="304800" cy="304800"/>
          </a:xfrm>
          <a:prstGeom prst="rect">
            <a:avLst/>
          </a:prstGeom>
          <a:noFill/>
          <a:ln>
            <a:noFill/>
          </a:ln>
        </p:spPr>
        <p:txBody>
          <a:bodyPr spcFirstLastPara="1" wrap="square" lIns="91416" tIns="45698" rIns="91416" bIns="45698" anchor="t" anchorCtr="0">
            <a:noAutofit/>
          </a:bodyPr>
          <a:lstStyle/>
          <a:p>
            <a:endParaRPr sz="1900">
              <a:solidFill>
                <a:schemeClr val="dk1"/>
              </a:solidFill>
            </a:endParaRPr>
          </a:p>
        </p:txBody>
      </p:sp>
      <p:pic>
        <p:nvPicPr>
          <p:cNvPr id="4098" name="Picture 2" descr="E:\ôn đại học và HSG\Tài nguyên Địa lí\Tài liệu tham khảo trên internet\Tổng hợp\Giáo án\PPT\CÁC ICON HỖ TRỢ SOẠN GIẢNG PPT\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316" y="1620228"/>
            <a:ext cx="3685721" cy="47596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vinamarine.gov.vn/sites/default/files/content/202012242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353" y="1907924"/>
            <a:ext cx="7606511" cy="407582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0" y="28723"/>
            <a:ext cx="2087356" cy="1038077"/>
            <a:chOff x="75971" y="1051852"/>
            <a:chExt cx="2087356" cy="1038077"/>
          </a:xfrm>
        </p:grpSpPr>
        <p:grpSp>
          <p:nvGrpSpPr>
            <p:cNvPr id="11" name="Group 10"/>
            <p:cNvGrpSpPr/>
            <p:nvPr/>
          </p:nvGrpSpPr>
          <p:grpSpPr>
            <a:xfrm>
              <a:off x="762000" y="1425879"/>
              <a:ext cx="1401327" cy="664050"/>
              <a:chOff x="5507432" y="3371212"/>
              <a:chExt cx="3674668" cy="1857615"/>
            </a:xfrm>
          </p:grpSpPr>
          <p:grpSp>
            <p:nvGrpSpPr>
              <p:cNvPr id="13" name="组合 1483"/>
              <p:cNvGrpSpPr/>
              <p:nvPr/>
            </p:nvGrpSpPr>
            <p:grpSpPr>
              <a:xfrm>
                <a:off x="5507432" y="3371212"/>
                <a:ext cx="3674668" cy="1857615"/>
                <a:chOff x="28079" y="1041053"/>
                <a:chExt cx="7035801" cy="4572000"/>
              </a:xfrm>
            </p:grpSpPr>
            <p:sp>
              <p:nvSpPr>
                <p:cNvPr id="1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14" name="TextBox 13"/>
              <p:cNvSpPr txBox="1"/>
              <p:nvPr/>
            </p:nvSpPr>
            <p:spPr>
              <a:xfrm>
                <a:off x="5723896" y="3850530"/>
                <a:ext cx="3292841" cy="860976"/>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Khởi động</a:t>
                </a:r>
              </a:p>
            </p:txBody>
          </p:sp>
        </p:grpSp>
        <p:pic>
          <p:nvPicPr>
            <p:cNvPr id="12" name="Picture 2" descr="Đồ hoạ vector miễn phí của Phi trườ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71" y="1051852"/>
              <a:ext cx="923966" cy="92396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Left Arrow 16">
            <a:hlinkClick r:id="rId7" action="ppaction://hlinksldjump"/>
          </p:cNvPr>
          <p:cNvSpPr/>
          <p:nvPr/>
        </p:nvSpPr>
        <p:spPr>
          <a:xfrm>
            <a:off x="9763847" y="324737"/>
            <a:ext cx="1881100" cy="80648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Times New Roman" pitchFamily="18" charset="0"/>
                <a:cs typeface="Times New Roman" pitchFamily="18" charset="0"/>
              </a:rPr>
              <a:t>TRỞ LẠI</a:t>
            </a:r>
          </a:p>
        </p:txBody>
      </p:sp>
    </p:spTree>
    <p:extLst>
      <p:ext uri="{BB962C8B-B14F-4D97-AF65-F5344CB8AC3E}">
        <p14:creationId xmlns:p14="http://schemas.microsoft.com/office/powerpoint/2010/main" val="23619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3"/>
          <p:cNvSpPr/>
          <p:nvPr/>
        </p:nvSpPr>
        <p:spPr>
          <a:xfrm>
            <a:off x="0" y="0"/>
            <a:ext cx="12191999" cy="6857999"/>
          </a:xfrm>
          <a:prstGeom prst="rect">
            <a:avLst/>
          </a:prstGeom>
          <a:blipFill>
            <a:blip r:embed="rId3"/>
            <a:stretch>
              <a:fillRect/>
            </a:stretch>
          </a:blipFill>
          <a:ln>
            <a:noFill/>
          </a:ln>
        </p:spPr>
        <p:txBody>
          <a:bodyPr spcFirstLastPara="1" wrap="square" lIns="91416" tIns="45698" rIns="91416" bIns="45698" anchor="ctr" anchorCtr="0">
            <a:noAutofit/>
          </a:bodyPr>
          <a:lstStyle/>
          <a:p>
            <a:pPr algn="ctr"/>
            <a:endParaRPr sz="2500">
              <a:solidFill>
                <a:schemeClr val="lt1"/>
              </a:solidFill>
              <a:latin typeface="Times New Roman" pitchFamily="18" charset="0"/>
              <a:cs typeface="Times New Roman" pitchFamily="18" charset="0"/>
            </a:endParaRPr>
          </a:p>
        </p:txBody>
      </p:sp>
      <p:sp>
        <p:nvSpPr>
          <p:cNvPr id="1001" name="Google Shape;1001;p3" descr="Start On Country Road Stock Photo (Edit Now) 243588706"/>
          <p:cNvSpPr/>
          <p:nvPr/>
        </p:nvSpPr>
        <p:spPr>
          <a:xfrm>
            <a:off x="5917097" y="3488633"/>
            <a:ext cx="304800" cy="304800"/>
          </a:xfrm>
          <a:prstGeom prst="rect">
            <a:avLst/>
          </a:prstGeom>
          <a:noFill/>
          <a:ln>
            <a:noFill/>
          </a:ln>
        </p:spPr>
        <p:txBody>
          <a:bodyPr spcFirstLastPara="1" wrap="square" lIns="91416" tIns="45698" rIns="91416" bIns="45698" anchor="t" anchorCtr="0">
            <a:noAutofit/>
          </a:bodyPr>
          <a:lstStyle/>
          <a:p>
            <a:endParaRPr sz="1900">
              <a:solidFill>
                <a:schemeClr val="dk1"/>
              </a:solidFill>
            </a:endParaRPr>
          </a:p>
        </p:txBody>
      </p:sp>
      <p:sp>
        <p:nvSpPr>
          <p:cNvPr id="1002" name="Google Shape;1002;p3" descr="Start On Country Road Stock Photo (Edit Now) 243588706"/>
          <p:cNvSpPr/>
          <p:nvPr/>
        </p:nvSpPr>
        <p:spPr>
          <a:xfrm>
            <a:off x="6069497" y="3641035"/>
            <a:ext cx="304800" cy="304800"/>
          </a:xfrm>
          <a:prstGeom prst="rect">
            <a:avLst/>
          </a:prstGeom>
          <a:noFill/>
          <a:ln>
            <a:noFill/>
          </a:ln>
        </p:spPr>
        <p:txBody>
          <a:bodyPr spcFirstLastPara="1" wrap="square" lIns="91416" tIns="45698" rIns="91416" bIns="45698" anchor="t" anchorCtr="0">
            <a:noAutofit/>
          </a:bodyPr>
          <a:lstStyle/>
          <a:p>
            <a:endParaRPr sz="1900">
              <a:solidFill>
                <a:schemeClr val="dk1"/>
              </a:solidFill>
            </a:endParaRPr>
          </a:p>
        </p:txBody>
      </p:sp>
      <p:pic>
        <p:nvPicPr>
          <p:cNvPr id="5122" name="Picture 2" descr="E:\ôn đại học và HSG\Tài nguyên Địa lí\Tài liệu tham khảo trên internet\Tổng hợp\Giáo án\PPT\CÁC ICON HỖ TRỢ SOẠN GIẢNG PPT\du lị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10" y="1894112"/>
            <a:ext cx="5099087" cy="38317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ướng dẫn viên du lịch cần trang bị những kiến thức gì?"/>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07" y="1888433"/>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6" action="ppaction://hlinksldjump"/>
          </p:cNvPr>
          <p:cNvSpPr/>
          <p:nvPr/>
        </p:nvSpPr>
        <p:spPr>
          <a:xfrm>
            <a:off x="9763847" y="324737"/>
            <a:ext cx="1881100" cy="80648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Times New Roman" pitchFamily="18" charset="0"/>
                <a:cs typeface="Times New Roman" pitchFamily="18" charset="0"/>
              </a:rPr>
              <a:t>TRỞ LẠI</a:t>
            </a:r>
          </a:p>
        </p:txBody>
      </p:sp>
      <p:grpSp>
        <p:nvGrpSpPr>
          <p:cNvPr id="10" name="Group 9"/>
          <p:cNvGrpSpPr/>
          <p:nvPr/>
        </p:nvGrpSpPr>
        <p:grpSpPr>
          <a:xfrm>
            <a:off x="0" y="28723"/>
            <a:ext cx="2087356" cy="1038077"/>
            <a:chOff x="75971" y="1051852"/>
            <a:chExt cx="2087356" cy="1038077"/>
          </a:xfrm>
        </p:grpSpPr>
        <p:grpSp>
          <p:nvGrpSpPr>
            <p:cNvPr id="11" name="Group 10"/>
            <p:cNvGrpSpPr/>
            <p:nvPr/>
          </p:nvGrpSpPr>
          <p:grpSpPr>
            <a:xfrm>
              <a:off x="762000" y="1425879"/>
              <a:ext cx="1401327" cy="664050"/>
              <a:chOff x="5507432" y="3371212"/>
              <a:chExt cx="3674668" cy="1857615"/>
            </a:xfrm>
          </p:grpSpPr>
          <p:grpSp>
            <p:nvGrpSpPr>
              <p:cNvPr id="13" name="组合 1483"/>
              <p:cNvGrpSpPr/>
              <p:nvPr/>
            </p:nvGrpSpPr>
            <p:grpSpPr>
              <a:xfrm>
                <a:off x="5507432" y="3371212"/>
                <a:ext cx="3674668" cy="1857615"/>
                <a:chOff x="28079" y="1041053"/>
                <a:chExt cx="7035801" cy="4572000"/>
              </a:xfrm>
            </p:grpSpPr>
            <p:sp>
              <p:nvSpPr>
                <p:cNvPr id="1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14" name="TextBox 13"/>
              <p:cNvSpPr txBox="1"/>
              <p:nvPr/>
            </p:nvSpPr>
            <p:spPr>
              <a:xfrm>
                <a:off x="5723896" y="3850530"/>
                <a:ext cx="3292841" cy="860976"/>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Khởi động</a:t>
                </a:r>
              </a:p>
            </p:txBody>
          </p:sp>
        </p:grpSp>
        <p:pic>
          <p:nvPicPr>
            <p:cNvPr id="12" name="Picture 2" descr="Đồ hoạ vector miễn phí của Phi trườ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71" y="1051852"/>
              <a:ext cx="923966" cy="9239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318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4748" y="3753787"/>
            <a:ext cx="248786" cy="369332"/>
          </a:xfrm>
          <a:prstGeom prst="rect">
            <a:avLst/>
          </a:prstGeom>
        </p:spPr>
        <p:txBody>
          <a:bodyPr wrap="none">
            <a:spAutoFit/>
          </a:bodyPr>
          <a:lstStyle/>
          <a:p>
            <a:pPr algn="ctr"/>
            <a:r>
              <a:rPr lang="en-US" dirty="0"/>
              <a:t> </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6141563" y="3833986"/>
            <a:ext cx="2826419" cy="461665"/>
          </a:xfrm>
          <a:prstGeom prst="rect">
            <a:avLst/>
          </a:prstGeom>
        </p:spPr>
        <p:txBody>
          <a:bodyPr wrap="square">
            <a:spAutoFit/>
          </a:bodyPr>
          <a:lstStyle/>
          <a:p>
            <a:pPr algn="ctr"/>
            <a:endParaRPr lang="en-US" sz="2400" dirty="0">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3111531" y="1539772"/>
            <a:ext cx="6003105" cy="2274500"/>
            <a:chOff x="2665892" y="1429584"/>
            <a:chExt cx="7339050" cy="2274500"/>
          </a:xfrm>
        </p:grpSpPr>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65892" y="1429584"/>
              <a:ext cx="7339050" cy="2274500"/>
            </a:xfrm>
            <a:prstGeom prst="rect">
              <a:avLst/>
            </a:prstGeom>
          </p:spPr>
        </p:pic>
        <p:sp>
          <p:nvSpPr>
            <p:cNvPr id="7" name="TextBox 6"/>
            <p:cNvSpPr txBox="1"/>
            <p:nvPr/>
          </p:nvSpPr>
          <p:spPr>
            <a:xfrm>
              <a:off x="4245880" y="2752238"/>
              <a:ext cx="4756679" cy="553998"/>
            </a:xfrm>
            <a:prstGeom prst="rect">
              <a:avLst/>
            </a:prstGeom>
            <a:noFill/>
          </p:spPr>
          <p:txBody>
            <a:bodyPr wrap="none" rtlCol="0">
              <a:spAutoFit/>
            </a:bodyPr>
            <a:lstStyle/>
            <a:p>
              <a:r>
                <a:rPr lang="en-US" sz="3000" b="1">
                  <a:solidFill>
                    <a:srgbClr val="FF0000"/>
                  </a:solidFill>
                  <a:latin typeface="Times New Roman" panose="02020603050405020304" pitchFamily="18" charset="0"/>
                  <a:cs typeface="Times New Roman" panose="02020603050405020304" pitchFamily="18" charset="0"/>
                </a:rPr>
                <a:t>NỘI DUNG BÀI HỌC</a:t>
              </a:r>
              <a:endParaRPr lang="en-US" sz="3000" b="1" dirty="0">
                <a:solidFill>
                  <a:srgbClr val="FF0000"/>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4242717" y="4048326"/>
            <a:ext cx="3879978" cy="2077765"/>
            <a:chOff x="5592925" y="3461656"/>
            <a:chExt cx="3879978" cy="2077765"/>
          </a:xfrm>
        </p:grpSpPr>
        <p:grpSp>
          <p:nvGrpSpPr>
            <p:cNvPr id="3" name="Group 2"/>
            <p:cNvGrpSpPr/>
            <p:nvPr/>
          </p:nvGrpSpPr>
          <p:grpSpPr>
            <a:xfrm>
              <a:off x="5592925" y="3461656"/>
              <a:ext cx="3879978" cy="2077765"/>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 name="TextBox 1"/>
              <p:cNvSpPr txBox="1"/>
              <p:nvPr/>
            </p:nvSpPr>
            <p:spPr>
              <a:xfrm>
                <a:off x="4577909" y="1394104"/>
                <a:ext cx="3194492" cy="774313"/>
              </a:xfrm>
              <a:prstGeom prst="rect">
                <a:avLst/>
              </a:prstGeom>
              <a:noFill/>
            </p:spPr>
            <p:txBody>
              <a:bodyPr wrap="square" rtlCol="0">
                <a:spAutoFit/>
              </a:bodyPr>
              <a:lstStyle/>
              <a:p>
                <a:pPr algn="ctr"/>
                <a:endParaRPr lang="en-US" sz="2800" b="1"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5804056" y="4213315"/>
              <a:ext cx="3359034" cy="892552"/>
            </a:xfrm>
            <a:prstGeom prst="rect">
              <a:avLst/>
            </a:prstGeom>
          </p:spPr>
          <p:txBody>
            <a:bodyPr wrap="square">
              <a:spAutoFit/>
            </a:bodyPr>
            <a:lstStyle/>
            <a:p>
              <a:pPr algn="ctr"/>
              <a:r>
                <a:rPr lang="en-US" sz="2600" b="1">
                  <a:solidFill>
                    <a:srgbClr val="FF0000"/>
                  </a:solidFill>
                  <a:latin typeface="Times New Roman" panose="02020603050405020304" pitchFamily="18" charset="0"/>
                  <a:cs typeface="Times New Roman" panose="02020603050405020304" pitchFamily="18" charset="0"/>
                </a:rPr>
                <a:t> Vai trò của môn Địa lí với cuộc sống</a:t>
              </a:r>
              <a:endParaRPr lang="en-US" sz="2600" b="1" dirty="0">
                <a:solidFill>
                  <a:srgbClr val="FF0000"/>
                </a:solidFill>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283028" y="138010"/>
            <a:ext cx="11772513" cy="1292662"/>
          </a:xfrm>
          <a:prstGeom prst="rect">
            <a:avLst/>
          </a:prstGeom>
          <a:solidFill>
            <a:srgbClr val="FFFF99"/>
          </a:solidFill>
        </p:spPr>
        <p:txBody>
          <a:bodyPr wrap="square" rtlCol="0">
            <a:spAutoFit/>
          </a:bodyPr>
          <a:lstStyle/>
          <a:p>
            <a:pPr algn="just"/>
            <a:r>
              <a:rPr lang="en-US" sz="2600" b="1" i="1">
                <a:solidFill>
                  <a:srgbClr val="0066FF"/>
                </a:solidFill>
                <a:latin typeface="Times New Roman" pitchFamily="18" charset="0"/>
                <a:cs typeface="Times New Roman" pitchFamily="18" charset="0"/>
              </a:rPr>
              <a:t>Môn Địa lí ở trường phổ thông mang tính tổng hợp và có mối liên hệ chặt chẽ với thực tiễn. Đặc điểm đó bắt nguồn từ đâu và có ảnh hưởng như thế nào đối với cuộc sống cũng như việc định hướng nghề nghiệp cho học sinh?</a:t>
            </a:r>
            <a:endParaRPr lang="en-US" sz="2600" b="1">
              <a:solidFill>
                <a:srgbClr val="0066FF"/>
              </a:solidFill>
              <a:latin typeface="Times New Roman" pitchFamily="18" charset="0"/>
              <a:cs typeface="Times New Roman" pitchFamily="18" charset="0"/>
            </a:endParaRPr>
          </a:p>
        </p:txBody>
      </p:sp>
      <p:grpSp>
        <p:nvGrpSpPr>
          <p:cNvPr id="22" name="Group 21"/>
          <p:cNvGrpSpPr/>
          <p:nvPr/>
        </p:nvGrpSpPr>
        <p:grpSpPr>
          <a:xfrm>
            <a:off x="99324" y="4048326"/>
            <a:ext cx="4131283" cy="2077765"/>
            <a:chOff x="99325" y="3812662"/>
            <a:chExt cx="3879978" cy="2312126"/>
          </a:xfrm>
        </p:grpSpPr>
        <p:grpSp>
          <p:nvGrpSpPr>
            <p:cNvPr id="6" name="Group 5"/>
            <p:cNvGrpSpPr/>
            <p:nvPr/>
          </p:nvGrpSpPr>
          <p:grpSpPr>
            <a:xfrm>
              <a:off x="99325" y="3812662"/>
              <a:ext cx="3879978" cy="2312126"/>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4" name="TextBox 3"/>
              <p:cNvSpPr txBox="1"/>
              <p:nvPr/>
            </p:nvSpPr>
            <p:spPr>
              <a:xfrm>
                <a:off x="1162013" y="1929677"/>
                <a:ext cx="1907895" cy="774313"/>
              </a:xfrm>
              <a:prstGeom prst="rect">
                <a:avLst/>
              </a:prstGeom>
              <a:noFill/>
            </p:spPr>
            <p:txBody>
              <a:bodyPr wrap="square" rtlCol="0">
                <a:spAutoFit/>
              </a:bodyPr>
              <a:lstStyle/>
              <a:p>
                <a:endParaRPr lang="en-US" sz="2800" b="1" dirty="0">
                  <a:latin typeface="Times New Roman" panose="02020603050405020304" pitchFamily="18" charset="0"/>
                  <a:cs typeface="Times New Roman" panose="02020603050405020304" pitchFamily="18" charset="0"/>
                </a:endParaRPr>
              </a:p>
            </p:txBody>
          </p:sp>
        </p:grpSp>
        <p:sp>
          <p:nvSpPr>
            <p:cNvPr id="31" name="Rectangle 30"/>
            <p:cNvSpPr/>
            <p:nvPr/>
          </p:nvSpPr>
          <p:spPr>
            <a:xfrm>
              <a:off x="168241" y="4636209"/>
              <a:ext cx="3555292" cy="993227"/>
            </a:xfrm>
            <a:prstGeom prst="rect">
              <a:avLst/>
            </a:prstGeom>
          </p:spPr>
          <p:txBody>
            <a:bodyPr wrap="square">
              <a:spAutoFit/>
            </a:bodyPr>
            <a:lstStyle/>
            <a:p>
              <a:pPr algn="ctr"/>
              <a:r>
                <a:rPr lang="en-US" sz="2600" b="1">
                  <a:solidFill>
                    <a:srgbClr val="FF0000"/>
                  </a:solidFill>
                  <a:latin typeface="Times New Roman" panose="02020603050405020304" pitchFamily="18" charset="0"/>
                  <a:cs typeface="Times New Roman" panose="02020603050405020304" pitchFamily="18" charset="0"/>
                </a:rPr>
                <a:t> Khái quát về môn Địa lí ở trường phổ thông</a:t>
              </a:r>
              <a:endParaRPr lang="en-US" sz="2600" b="1" dirty="0">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8172053" y="4053271"/>
            <a:ext cx="3883489" cy="2072820"/>
            <a:chOff x="8172053" y="3889495"/>
            <a:chExt cx="3883489" cy="2072820"/>
          </a:xfrm>
        </p:grpSpPr>
        <p:pic>
          <p:nvPicPr>
            <p:cNvPr id="13" name="Picture 12"/>
            <p:cNvPicPr>
              <a:picLocks noChangeAspect="1"/>
            </p:cNvPicPr>
            <p:nvPr/>
          </p:nvPicPr>
          <p:blipFill>
            <a:blip r:embed="rId7"/>
            <a:stretch>
              <a:fillRect/>
            </a:stretch>
          </p:blipFill>
          <p:spPr>
            <a:xfrm>
              <a:off x="8172053" y="3889495"/>
              <a:ext cx="3883489" cy="2072820"/>
            </a:xfrm>
            <a:prstGeom prst="rect">
              <a:avLst/>
            </a:prstGeom>
          </p:spPr>
        </p:pic>
        <p:sp>
          <p:nvSpPr>
            <p:cNvPr id="32" name="Rectangle 31"/>
            <p:cNvSpPr/>
            <p:nvPr/>
          </p:nvSpPr>
          <p:spPr>
            <a:xfrm>
              <a:off x="8668997" y="4577439"/>
              <a:ext cx="2889600" cy="892552"/>
            </a:xfrm>
            <a:prstGeom prst="rect">
              <a:avLst/>
            </a:prstGeom>
          </p:spPr>
          <p:txBody>
            <a:bodyPr wrap="square">
              <a:spAutoFit/>
            </a:bodyPr>
            <a:lstStyle/>
            <a:p>
              <a:pPr algn="ctr"/>
              <a:r>
                <a:rPr lang="en-US" sz="2600" b="1">
                  <a:solidFill>
                    <a:srgbClr val="FF0000"/>
                  </a:solidFill>
                  <a:latin typeface="Times New Roman" panose="02020603050405020304" pitchFamily="18" charset="0"/>
                  <a:cs typeface="Times New Roman" panose="02020603050405020304" pitchFamily="18" charset="0"/>
                </a:rPr>
                <a:t> Định hướng</a:t>
              </a:r>
            </a:p>
            <a:p>
              <a:pPr algn="ctr"/>
              <a:r>
                <a:rPr lang="en-US" sz="2600" b="1">
                  <a:solidFill>
                    <a:srgbClr val="FF0000"/>
                  </a:solidFill>
                  <a:latin typeface="Times New Roman" panose="02020603050405020304" pitchFamily="18" charset="0"/>
                  <a:cs typeface="Times New Roman" panose="02020603050405020304" pitchFamily="18" charset="0"/>
                </a:rPr>
                <a:t>nghề nghiệp</a:t>
              </a:r>
              <a:endParaRPr lang="en-US" sz="26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6386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697777"/>
            <a:ext cx="1619435" cy="2402130"/>
          </a:xfrm>
          <a:prstGeom prst="rect">
            <a:avLst/>
          </a:prstGeom>
        </p:spPr>
      </p:pic>
      <p:sp>
        <p:nvSpPr>
          <p:cNvPr id="7" name="TextBox 6"/>
          <p:cNvSpPr txBox="1"/>
          <p:nvPr/>
        </p:nvSpPr>
        <p:spPr>
          <a:xfrm>
            <a:off x="2012507" y="340038"/>
            <a:ext cx="8997143" cy="492443"/>
          </a:xfrm>
          <a:prstGeom prst="rect">
            <a:avLst/>
          </a:prstGeom>
          <a:noFill/>
        </p:spPr>
        <p:txBody>
          <a:bodyPr wrap="none" rtlCol="0">
            <a:spAutoFit/>
          </a:bodyPr>
          <a:lstStyle/>
          <a:p>
            <a:r>
              <a:rPr lang="en-US" sz="2600" b="1">
                <a:solidFill>
                  <a:srgbClr val="FF0000"/>
                </a:solidFill>
                <a:latin typeface="Times New Roman" pitchFamily="18" charset="0"/>
                <a:cs typeface="Times New Roman" pitchFamily="18" charset="0"/>
              </a:rPr>
              <a:t>I. KHÁI QUÁT VỀ MÔN ĐỊA LÍ Ở TRƯỜNG PHỔ THÔNG</a:t>
            </a:r>
          </a:p>
        </p:txBody>
      </p:sp>
      <p:pic>
        <p:nvPicPr>
          <p:cNvPr id="16" name="Picture 2" descr="E:\ôn đại học và HSG\Tài nguyên Địa lí\Tài liệu tham khảo trên internet\Tổng hợp\Giáo án\PPT\CÁC ICON HỖ TRỢ SOẠN GIẢNG PPT\Học cặp nhó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619" y="3393265"/>
            <a:ext cx="1810705" cy="15762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ôn đại học và HSG\Tài nguyên Địa lí\Tài liệu tham khảo trên internet\Tổng hợp\Giáo án\PPT\CÁC ICON HỖ TRỢ SOẠN GIẢNG PPT\3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199" y="3071024"/>
            <a:ext cx="609605" cy="6096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889828" y="3013521"/>
            <a:ext cx="6241142" cy="722798"/>
          </a:xfrm>
          <a:prstGeom prst="rect">
            <a:avLst/>
          </a:prstGeom>
          <a:solidFill>
            <a:srgbClr val="CCFF99"/>
          </a:solidFill>
          <a:ln>
            <a:solidFill>
              <a:srgbClr val="CC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a:solidFill>
                  <a:schemeClr val="tx1"/>
                </a:solidFill>
                <a:latin typeface="Times New Roman" pitchFamily="18" charset="0"/>
                <a:cs typeface="Times New Roman" pitchFamily="18" charset="0"/>
              </a:rPr>
              <a:t>Bắt nguồn từ khoa học Địa lí.</a:t>
            </a:r>
          </a:p>
        </p:txBody>
      </p:sp>
      <p:pic>
        <p:nvPicPr>
          <p:cNvPr id="19" name="Picture 2" descr="E:\ôn đại học và HSG\Tài nguyên Địa lí\Tài liệu tham khảo trên internet\Tổng hợp\Giáo án\PPT\CÁC ICON HỖ TRỢ SOẠN GIẢNG PPT\3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198" y="4140421"/>
            <a:ext cx="609605" cy="6096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Rectangle 20"/>
          <p:cNvSpPr/>
          <p:nvPr/>
        </p:nvSpPr>
        <p:spPr>
          <a:xfrm>
            <a:off x="3889828" y="4038126"/>
            <a:ext cx="6241142" cy="776508"/>
          </a:xfrm>
          <a:prstGeom prst="rect">
            <a:avLst/>
          </a:prstGeom>
          <a:solidFill>
            <a:srgbClr val="FFFF99"/>
          </a:solidFill>
          <a:ln>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a:solidFill>
                  <a:schemeClr val="tx1"/>
                </a:solidFill>
                <a:latin typeface="Times New Roman" pitchFamily="18" charset="0"/>
                <a:cs typeface="Times New Roman" pitchFamily="18" charset="0"/>
              </a:rPr>
              <a:t>Gồm địa lí tự nhiên và địa lí kinh tế - xã hội.</a:t>
            </a:r>
          </a:p>
        </p:txBody>
      </p:sp>
      <p:pic>
        <p:nvPicPr>
          <p:cNvPr id="22" name="Picture 2" descr="E:\ôn đại học và HSG\Tài nguyên Địa lí\Tài liệu tham khảo trên internet\Tổng hợp\Giáo án\PPT\CÁC ICON HỖ TRỢ SOẠN GIẢNG PPT\3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197" y="5108588"/>
            <a:ext cx="609605" cy="6096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Rectangle 22"/>
          <p:cNvSpPr/>
          <p:nvPr/>
        </p:nvSpPr>
        <p:spPr>
          <a:xfrm>
            <a:off x="3889827" y="5094641"/>
            <a:ext cx="6241143" cy="838857"/>
          </a:xfrm>
          <a:prstGeom prst="rect">
            <a:avLst/>
          </a:prstGeom>
          <a:solidFill>
            <a:srgbClr val="FFCCFF"/>
          </a:solidFill>
          <a:ln>
            <a:solidFill>
              <a:srgbClr val="FFCC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a:solidFill>
                  <a:schemeClr val="tx1"/>
                </a:solidFill>
                <a:latin typeface="Times New Roman" pitchFamily="18" charset="0"/>
                <a:cs typeface="Times New Roman" pitchFamily="18" charset="0"/>
              </a:rPr>
              <a:t>Có mối quan hệ chặt chẽ với bản đồ, biểu đồ, bảng số liệu…và kiến thức thực tế.</a:t>
            </a:r>
          </a:p>
        </p:txBody>
      </p:sp>
      <p:grpSp>
        <p:nvGrpSpPr>
          <p:cNvPr id="17" name="Group 16"/>
          <p:cNvGrpSpPr/>
          <p:nvPr/>
        </p:nvGrpSpPr>
        <p:grpSpPr>
          <a:xfrm>
            <a:off x="0" y="0"/>
            <a:ext cx="2057588" cy="1141426"/>
            <a:chOff x="438457" y="21019"/>
            <a:chExt cx="2057588" cy="1141426"/>
          </a:xfrm>
        </p:grpSpPr>
        <p:grpSp>
          <p:nvGrpSpPr>
            <p:cNvPr id="18" name="Group 17"/>
            <p:cNvGrpSpPr/>
            <p:nvPr/>
          </p:nvGrpSpPr>
          <p:grpSpPr>
            <a:xfrm>
              <a:off x="1094718" y="498395"/>
              <a:ext cx="1401327" cy="664050"/>
              <a:chOff x="5507432" y="3371212"/>
              <a:chExt cx="3674668" cy="1857615"/>
            </a:xfrm>
          </p:grpSpPr>
          <p:grpSp>
            <p:nvGrpSpPr>
              <p:cNvPr id="24" name="组合 1483"/>
              <p:cNvGrpSpPr/>
              <p:nvPr/>
            </p:nvGrpSpPr>
            <p:grpSpPr>
              <a:xfrm>
                <a:off x="5507432" y="3371212"/>
                <a:ext cx="3674668" cy="1857615"/>
                <a:chOff x="28079" y="1041053"/>
                <a:chExt cx="7035801" cy="4572000"/>
              </a:xfrm>
            </p:grpSpPr>
            <p:sp>
              <p:nvSpPr>
                <p:cNvPr id="26"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2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25" name="TextBox 24"/>
              <p:cNvSpPr txBox="1"/>
              <p:nvPr/>
            </p:nvSpPr>
            <p:spPr>
              <a:xfrm>
                <a:off x="5723896" y="3682297"/>
                <a:ext cx="3292841" cy="1463657"/>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Hình thành </a:t>
                </a:r>
              </a:p>
              <a:p>
                <a:pPr algn="ctr"/>
                <a:r>
                  <a:rPr lang="en-US" sz="1400" b="1" i="1">
                    <a:solidFill>
                      <a:schemeClr val="bg1"/>
                    </a:solidFill>
                    <a:latin typeface="Times New Roman" panose="02020603050405020304" pitchFamily="18" charset="0"/>
                    <a:cs typeface="Times New Roman" panose="02020603050405020304" pitchFamily="18" charset="0"/>
                  </a:rPr>
                  <a:t>kiến thức</a:t>
                </a:r>
              </a:p>
            </p:txBody>
          </p:sp>
        </p:grpSp>
        <p:pic>
          <p:nvPicPr>
            <p:cNvPr id="20" name="Picture 4" descr="Đồ hoạ vector miễn phí của Một quyển sá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Cloud Callout 33"/>
          <p:cNvSpPr/>
          <p:nvPr/>
        </p:nvSpPr>
        <p:spPr>
          <a:xfrm>
            <a:off x="2982683" y="1198096"/>
            <a:ext cx="2863515" cy="1190172"/>
          </a:xfrm>
          <a:prstGeom prst="cloudCallout">
            <a:avLst>
              <a:gd name="adj1" fmla="val 74829"/>
              <a:gd name="adj2" fmla="val 6663"/>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itchFamily="18" charset="0"/>
                <a:cs typeface="Times New Roman" pitchFamily="18" charset="0"/>
              </a:rPr>
              <a:t>Môn Địa lí có đặc điểm gì?</a:t>
            </a:r>
          </a:p>
        </p:txBody>
      </p:sp>
    </p:spTree>
    <p:extLst>
      <p:ext uri="{BB962C8B-B14F-4D97-AF65-F5344CB8AC3E}">
        <p14:creationId xmlns:p14="http://schemas.microsoft.com/office/powerpoint/2010/main" val="3224543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1" grpId="0" animBg="1"/>
      <p:bldP spid="2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B18F7-A7E2-4638-8C96-EC46A1301BDF}"/>
              </a:ext>
            </a:extLst>
          </p:cNvPr>
          <p:cNvSpPr txBox="1"/>
          <p:nvPr/>
        </p:nvSpPr>
        <p:spPr>
          <a:xfrm>
            <a:off x="3538043" y="99491"/>
            <a:ext cx="5024824" cy="923326"/>
          </a:xfrm>
          <a:prstGeom prst="rect">
            <a:avLst/>
          </a:prstGeom>
          <a:solidFill>
            <a:srgbClr val="FF0000"/>
          </a:solidFill>
          <a:effectLst>
            <a:outerShdw blurRad="50800" dist="38100" dir="2700000" algn="tl" rotWithShape="0">
              <a:prstClr val="black">
                <a:alpha val="40000"/>
              </a:prstClr>
            </a:outerShdw>
          </a:effectLst>
        </p:spPr>
        <p:txBody>
          <a:bodyPr wrap="square" lIns="121917" tIns="60958" rIns="121917" bIns="60958">
            <a:spAutoFit/>
          </a:bodyPr>
          <a:lstStyle/>
          <a:p>
            <a:pPr algn="ctr"/>
            <a:r>
              <a:rPr lang="en-US" sz="2600" b="1">
                <a:solidFill>
                  <a:schemeClr val="bg1"/>
                </a:solidFill>
                <a:latin typeface="Times New Roman" pitchFamily="18" charset="0"/>
                <a:cs typeface="Times New Roman" pitchFamily="18" charset="0"/>
              </a:rPr>
              <a:t>II. VAI TRÒ CỦA MÔN ĐỊA LÍ VỚI CUỘC SỐNG</a:t>
            </a:r>
            <a:endParaRPr lang="en-US" sz="2600" b="1" dirty="0">
              <a:solidFill>
                <a:schemeClr val="bg1"/>
              </a:solidFill>
              <a:latin typeface="Times New Roman" pitchFamily="18" charset="0"/>
              <a:cs typeface="Times New Roman" pitchFamily="18" charset="0"/>
            </a:endParaRPr>
          </a:p>
        </p:txBody>
      </p:sp>
      <p:grpSp>
        <p:nvGrpSpPr>
          <p:cNvPr id="37" name="Group 36"/>
          <p:cNvGrpSpPr/>
          <p:nvPr/>
        </p:nvGrpSpPr>
        <p:grpSpPr>
          <a:xfrm>
            <a:off x="1016921" y="1937565"/>
            <a:ext cx="1730275" cy="1263683"/>
            <a:chOff x="834748" y="2384117"/>
            <a:chExt cx="1297706" cy="947762"/>
          </a:xfrm>
          <a:effectLst>
            <a:outerShdw blurRad="50800" dist="38100" dir="2700000" algn="tl" rotWithShape="0">
              <a:prstClr val="black">
                <a:alpha val="40000"/>
              </a:prstClr>
            </a:outerShdw>
          </a:effectLst>
        </p:grpSpPr>
        <p:grpSp>
          <p:nvGrpSpPr>
            <p:cNvPr id="8" name="Group 7">
              <a:extLst>
                <a:ext uri="{FF2B5EF4-FFF2-40B4-BE49-F238E27FC236}">
                  <a16:creationId xmlns:a16="http://schemas.microsoft.com/office/drawing/2014/main" id="{F6A1D58E-5BD5-4E8F-8422-A79E7A74EEB5}"/>
                </a:ext>
              </a:extLst>
            </p:cNvPr>
            <p:cNvGrpSpPr/>
            <p:nvPr/>
          </p:nvGrpSpPr>
          <p:grpSpPr>
            <a:xfrm>
              <a:off x="1000309" y="2384117"/>
              <a:ext cx="947762" cy="947762"/>
              <a:chOff x="6203917" y="6068451"/>
              <a:chExt cx="2527366" cy="2527366"/>
            </a:xfrm>
          </p:grpSpPr>
          <p:sp>
            <p:nvSpPr>
              <p:cNvPr id="9" name="Teardrop 8">
                <a:extLst>
                  <a:ext uri="{FF2B5EF4-FFF2-40B4-BE49-F238E27FC236}">
                    <a16:creationId xmlns:a16="http://schemas.microsoft.com/office/drawing/2014/main" id="{8BE05680-9B02-44DB-A1B8-9126B0FC692E}"/>
                  </a:ext>
                </a:extLst>
              </p:cNvPr>
              <p:cNvSpPr/>
              <p:nvPr/>
            </p:nvSpPr>
            <p:spPr>
              <a:xfrm rot="8100000">
                <a:off x="6203917" y="6068451"/>
                <a:ext cx="2527366" cy="2527366"/>
              </a:xfrm>
              <a:prstGeom prst="teardrop">
                <a:avLst>
                  <a:gd name="adj" fmla="val 118365"/>
                </a:avLst>
              </a:prstGeom>
              <a:solidFill>
                <a:srgbClr val="00B0F0"/>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sp>
            <p:nvSpPr>
              <p:cNvPr id="10" name="Oval 9">
                <a:extLst>
                  <a:ext uri="{FF2B5EF4-FFF2-40B4-BE49-F238E27FC236}">
                    <a16:creationId xmlns:a16="http://schemas.microsoft.com/office/drawing/2014/main" id="{EBEAB4AC-380B-4203-B683-14F061280383}"/>
                  </a:ext>
                </a:extLst>
              </p:cNvPr>
              <p:cNvSpPr/>
              <p:nvPr/>
            </p:nvSpPr>
            <p:spPr>
              <a:xfrm>
                <a:off x="6369481" y="6230072"/>
                <a:ext cx="2194970" cy="2194970"/>
              </a:xfrm>
              <a:prstGeom prst="ellipse">
                <a:avLst/>
              </a:prstGeom>
              <a:solidFill>
                <a:schemeClr val="bg1"/>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grpSp>
        <p:sp>
          <p:nvSpPr>
            <p:cNvPr id="15" name="Rectangle 14">
              <a:extLst>
                <a:ext uri="{FF2B5EF4-FFF2-40B4-BE49-F238E27FC236}">
                  <a16:creationId xmlns:a16="http://schemas.microsoft.com/office/drawing/2014/main" id="{798DA390-EAB8-4302-91F5-623EE9C8C5F1}"/>
                </a:ext>
              </a:extLst>
            </p:cNvPr>
            <p:cNvSpPr/>
            <p:nvPr/>
          </p:nvSpPr>
          <p:spPr>
            <a:xfrm>
              <a:off x="834748" y="2578891"/>
              <a:ext cx="1297706" cy="450123"/>
            </a:xfrm>
            <a:prstGeom prst="rect">
              <a:avLst/>
            </a:prstGeom>
          </p:spPr>
          <p:txBody>
            <a:bodyPr wrap="square">
              <a:spAutoFit/>
            </a:bodyPr>
            <a:lstStyle/>
            <a:p>
              <a:pPr algn="ctr">
                <a:spcBef>
                  <a:spcPts val="600"/>
                </a:spcBef>
                <a:spcAft>
                  <a:spcPts val="600"/>
                </a:spcAft>
                <a:defRPr/>
              </a:pPr>
              <a:r>
                <a:rPr lang="en-US" altLang="en-US" sz="3300" dirty="0">
                  <a:solidFill>
                    <a:srgbClr val="000000">
                      <a:lumMod val="95000"/>
                      <a:lumOff val="5000"/>
                    </a:srgbClr>
                  </a:solidFill>
                  <a:latin typeface="Times New Roman" pitchFamily="18" charset="0"/>
                  <a:ea typeface="#9Slide03 Roboto Medium" panose="02000000000000000000" pitchFamily="2" charset="0"/>
                  <a:cs typeface="Times New Roman" pitchFamily="18" charset="0"/>
                </a:rPr>
                <a:t>1</a:t>
              </a:r>
            </a:p>
          </p:txBody>
        </p:sp>
      </p:grpSp>
      <p:grpSp>
        <p:nvGrpSpPr>
          <p:cNvPr id="40" name="Group 39"/>
          <p:cNvGrpSpPr/>
          <p:nvPr/>
        </p:nvGrpSpPr>
        <p:grpSpPr>
          <a:xfrm>
            <a:off x="3774868" y="1955109"/>
            <a:ext cx="1730275" cy="1263683"/>
            <a:chOff x="7004151" y="2141068"/>
            <a:chExt cx="1297706" cy="947762"/>
          </a:xfrm>
          <a:effectLst>
            <a:outerShdw blurRad="50800" dist="38100" dir="2700000" algn="tl" rotWithShape="0">
              <a:prstClr val="black">
                <a:alpha val="40000"/>
              </a:prstClr>
            </a:outerShdw>
          </a:effectLst>
        </p:grpSpPr>
        <p:grpSp>
          <p:nvGrpSpPr>
            <p:cNvPr id="3" name="Group 2">
              <a:extLst>
                <a:ext uri="{FF2B5EF4-FFF2-40B4-BE49-F238E27FC236}">
                  <a16:creationId xmlns:a16="http://schemas.microsoft.com/office/drawing/2014/main" id="{4FB2AEA0-9ABB-4BF5-BAC6-34A95C1633B9}"/>
                </a:ext>
              </a:extLst>
            </p:cNvPr>
            <p:cNvGrpSpPr/>
            <p:nvPr/>
          </p:nvGrpSpPr>
          <p:grpSpPr>
            <a:xfrm>
              <a:off x="7157807" y="2141068"/>
              <a:ext cx="947762" cy="947762"/>
              <a:chOff x="6203917" y="6068451"/>
              <a:chExt cx="2527366" cy="2527366"/>
            </a:xfrm>
          </p:grpSpPr>
          <p:sp>
            <p:nvSpPr>
              <p:cNvPr id="4" name="Teardrop 3">
                <a:extLst>
                  <a:ext uri="{FF2B5EF4-FFF2-40B4-BE49-F238E27FC236}">
                    <a16:creationId xmlns:a16="http://schemas.microsoft.com/office/drawing/2014/main" id="{9410118F-53CC-4A27-ACC0-CD5A532C9EF6}"/>
                  </a:ext>
                </a:extLst>
              </p:cNvPr>
              <p:cNvSpPr/>
              <p:nvPr/>
            </p:nvSpPr>
            <p:spPr>
              <a:xfrm rot="8100000">
                <a:off x="6203917" y="6068451"/>
                <a:ext cx="2527366" cy="2527366"/>
              </a:xfrm>
              <a:prstGeom prst="teardrop">
                <a:avLst>
                  <a:gd name="adj" fmla="val 118365"/>
                </a:avLst>
              </a:prstGeom>
              <a:solidFill>
                <a:srgbClr val="00FF99"/>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sp>
            <p:nvSpPr>
              <p:cNvPr id="5" name="Oval 4">
                <a:extLst>
                  <a:ext uri="{FF2B5EF4-FFF2-40B4-BE49-F238E27FC236}">
                    <a16:creationId xmlns:a16="http://schemas.microsoft.com/office/drawing/2014/main" id="{6E621755-08BB-4F83-9DE4-565748583C2E}"/>
                  </a:ext>
                </a:extLst>
              </p:cNvPr>
              <p:cNvSpPr/>
              <p:nvPr/>
            </p:nvSpPr>
            <p:spPr>
              <a:xfrm>
                <a:off x="6369481" y="6230072"/>
                <a:ext cx="2194970" cy="2194970"/>
              </a:xfrm>
              <a:prstGeom prst="ellipse">
                <a:avLst/>
              </a:prstGeom>
              <a:solidFill>
                <a:schemeClr val="bg1"/>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grpSp>
        <p:sp>
          <p:nvSpPr>
            <p:cNvPr id="16" name="Rectangle 15">
              <a:extLst>
                <a:ext uri="{FF2B5EF4-FFF2-40B4-BE49-F238E27FC236}">
                  <a16:creationId xmlns:a16="http://schemas.microsoft.com/office/drawing/2014/main" id="{48CB46EC-AB9D-476B-BFEE-0D42119CF2D1}"/>
                </a:ext>
              </a:extLst>
            </p:cNvPr>
            <p:cNvSpPr/>
            <p:nvPr/>
          </p:nvSpPr>
          <p:spPr>
            <a:xfrm>
              <a:off x="7004151" y="2368441"/>
              <a:ext cx="1297706" cy="450123"/>
            </a:xfrm>
            <a:prstGeom prst="rect">
              <a:avLst/>
            </a:prstGeom>
          </p:spPr>
          <p:txBody>
            <a:bodyPr wrap="square">
              <a:spAutoFit/>
            </a:bodyPr>
            <a:lstStyle/>
            <a:p>
              <a:pPr algn="ctr">
                <a:spcBef>
                  <a:spcPts val="600"/>
                </a:spcBef>
                <a:spcAft>
                  <a:spcPts val="600"/>
                </a:spcAft>
                <a:defRPr/>
              </a:pPr>
              <a:r>
                <a:rPr lang="en-US" altLang="en-US" sz="3300">
                  <a:solidFill>
                    <a:srgbClr val="000000">
                      <a:lumMod val="95000"/>
                      <a:lumOff val="5000"/>
                    </a:srgbClr>
                  </a:solidFill>
                  <a:latin typeface="Times New Roman" pitchFamily="18" charset="0"/>
                  <a:ea typeface="#9Slide03 Roboto Medium" panose="02000000000000000000" pitchFamily="2" charset="0"/>
                  <a:cs typeface="Times New Roman" pitchFamily="18" charset="0"/>
                </a:rPr>
                <a:t>2</a:t>
              </a:r>
              <a:endParaRPr lang="en-US" altLang="en-US" sz="3300" dirty="0">
                <a:solidFill>
                  <a:srgbClr val="000000">
                    <a:lumMod val="95000"/>
                    <a:lumOff val="5000"/>
                  </a:srgbClr>
                </a:solidFill>
                <a:latin typeface="Times New Roman" pitchFamily="18" charset="0"/>
                <a:ea typeface="#9Slide03 Roboto Medium" panose="02000000000000000000" pitchFamily="2" charset="0"/>
                <a:cs typeface="Times New Roman" pitchFamily="18" charset="0"/>
              </a:endParaRPr>
            </a:p>
          </p:txBody>
        </p:sp>
      </p:grpSp>
      <p:grpSp>
        <p:nvGrpSpPr>
          <p:cNvPr id="39" name="Group 38"/>
          <p:cNvGrpSpPr/>
          <p:nvPr/>
        </p:nvGrpSpPr>
        <p:grpSpPr>
          <a:xfrm>
            <a:off x="830939" y="3597634"/>
            <a:ext cx="2115309" cy="2437353"/>
            <a:chOff x="339899" y="3024790"/>
            <a:chExt cx="1586482" cy="1828015"/>
          </a:xfrm>
          <a:effectLst>
            <a:outerShdw blurRad="50800" dist="38100" dir="2700000" algn="tl" rotWithShape="0">
              <a:prstClr val="black">
                <a:alpha val="40000"/>
              </a:prstClr>
            </a:outerShdw>
          </a:effectLst>
        </p:grpSpPr>
        <p:sp>
          <p:nvSpPr>
            <p:cNvPr id="13" name="Rectangle 12">
              <a:extLst>
                <a:ext uri="{FF2B5EF4-FFF2-40B4-BE49-F238E27FC236}">
                  <a16:creationId xmlns:a16="http://schemas.microsoft.com/office/drawing/2014/main" id="{B7A9705E-35D7-4A21-9715-22ED61DE1257}"/>
                </a:ext>
              </a:extLst>
            </p:cNvPr>
            <p:cNvSpPr/>
            <p:nvPr/>
          </p:nvSpPr>
          <p:spPr>
            <a:xfrm>
              <a:off x="339899" y="4791258"/>
              <a:ext cx="1576679" cy="61547"/>
            </a:xfrm>
            <a:prstGeom prst="rect">
              <a:avLst/>
            </a:prstGeom>
            <a:solidFill>
              <a:srgbClr val="00B0F0"/>
            </a:solidFill>
            <a:ln w="25400" cap="flat" cmpd="sng" algn="ctr">
              <a:noFill/>
              <a:prstDash val="solid"/>
            </a:ln>
            <a:effectLst/>
          </p:spPr>
          <p:txBody>
            <a:bodyPr rtlCol="0" anchor="ctr"/>
            <a:lstStyle/>
            <a:p>
              <a:pPr algn="ctr" defTabSz="914194">
                <a:defRPr/>
              </a:pPr>
              <a:endParaRPr lang="en-US" sz="2600" kern="0" dirty="0">
                <a:solidFill>
                  <a:srgbClr val="FFFFFF"/>
                </a:solidFill>
                <a:latin typeface="Lato Light" panose="020F0502020204030203" pitchFamily="34" charset="0"/>
              </a:endParaRPr>
            </a:p>
          </p:txBody>
        </p:sp>
        <p:grpSp>
          <p:nvGrpSpPr>
            <p:cNvPr id="38" name="Group 37"/>
            <p:cNvGrpSpPr/>
            <p:nvPr/>
          </p:nvGrpSpPr>
          <p:grpSpPr>
            <a:xfrm>
              <a:off x="349702" y="3024790"/>
              <a:ext cx="1576679" cy="1780717"/>
              <a:chOff x="2059943" y="2979732"/>
              <a:chExt cx="1576679" cy="1780717"/>
            </a:xfrm>
          </p:grpSpPr>
          <p:sp>
            <p:nvSpPr>
              <p:cNvPr id="11" name="Rectangle 10">
                <a:extLst>
                  <a:ext uri="{FF2B5EF4-FFF2-40B4-BE49-F238E27FC236}">
                    <a16:creationId xmlns:a16="http://schemas.microsoft.com/office/drawing/2014/main" id="{FC970133-4F27-4090-8983-AAA20B409929}"/>
                  </a:ext>
                </a:extLst>
              </p:cNvPr>
              <p:cNvSpPr/>
              <p:nvPr/>
            </p:nvSpPr>
            <p:spPr>
              <a:xfrm>
                <a:off x="2059943" y="2979732"/>
                <a:ext cx="1576679" cy="319088"/>
              </a:xfrm>
              <a:prstGeom prst="rect">
                <a:avLst/>
              </a:prstGeom>
              <a:solidFill>
                <a:srgbClr val="00B0F0"/>
              </a:solidFill>
              <a:ln w="25400" cap="flat" cmpd="sng" algn="ctr">
                <a:noFill/>
                <a:prstDash val="solid"/>
              </a:ln>
              <a:effectLst/>
            </p:spPr>
            <p:txBody>
              <a:bodyPr rtlCol="0" anchor="ctr"/>
              <a:lstStyle/>
              <a:p>
                <a:pPr algn="ctr" defTabSz="914194">
                  <a:defRPr/>
                </a:pPr>
                <a:endParaRPr lang="en-US" sz="2600" kern="0" dirty="0">
                  <a:solidFill>
                    <a:srgbClr val="FFFFFF"/>
                  </a:solidFill>
                  <a:latin typeface="Lato Light" panose="020F0502020204030203" pitchFamily="34" charset="0"/>
                </a:endParaRPr>
              </a:p>
            </p:txBody>
          </p:sp>
          <p:sp>
            <p:nvSpPr>
              <p:cNvPr id="12" name="Rectangle 11">
                <a:extLst>
                  <a:ext uri="{FF2B5EF4-FFF2-40B4-BE49-F238E27FC236}">
                    <a16:creationId xmlns:a16="http://schemas.microsoft.com/office/drawing/2014/main" id="{C54CF29B-F795-4FA8-A8A8-A8D686760F87}"/>
                  </a:ext>
                </a:extLst>
              </p:cNvPr>
              <p:cNvSpPr/>
              <p:nvPr/>
            </p:nvSpPr>
            <p:spPr>
              <a:xfrm>
                <a:off x="2059943" y="3298820"/>
                <a:ext cx="1576679" cy="1461629"/>
              </a:xfrm>
              <a:prstGeom prst="rect">
                <a:avLst/>
              </a:prstGeom>
              <a:solidFill>
                <a:srgbClr val="FFDEB4"/>
              </a:solidFill>
              <a:ln w="25400" cap="flat" cmpd="sng" algn="ctr">
                <a:noFill/>
                <a:prstDash val="solid"/>
              </a:ln>
              <a:effectLst/>
            </p:spPr>
            <p:txBody>
              <a:bodyPr rtlCol="0" anchor="ctr"/>
              <a:lstStyle/>
              <a:p>
                <a:pPr algn="ctr" defTabSz="914194">
                  <a:defRPr/>
                </a:pPr>
                <a:endParaRPr lang="en-US" sz="2600" kern="0" dirty="0">
                  <a:solidFill>
                    <a:srgbClr val="FFFFFF"/>
                  </a:solidFill>
                  <a:latin typeface="Lato Light" panose="020F0502020204030203" pitchFamily="34" charset="0"/>
                </a:endParaRPr>
              </a:p>
            </p:txBody>
          </p:sp>
          <p:sp>
            <p:nvSpPr>
              <p:cNvPr id="19" name="TextBox 18">
                <a:extLst>
                  <a:ext uri="{FF2B5EF4-FFF2-40B4-BE49-F238E27FC236}">
                    <a16:creationId xmlns:a16="http://schemas.microsoft.com/office/drawing/2014/main" id="{C449DC21-DC69-49F2-8505-E2AFCBEE720F}"/>
                  </a:ext>
                </a:extLst>
              </p:cNvPr>
              <p:cNvSpPr txBox="1"/>
              <p:nvPr/>
            </p:nvSpPr>
            <p:spPr>
              <a:xfrm>
                <a:off x="2093587" y="3603103"/>
                <a:ext cx="1533233" cy="830997"/>
              </a:xfrm>
              <a:prstGeom prst="rect">
                <a:avLst/>
              </a:prstGeom>
              <a:noFill/>
            </p:spPr>
            <p:txBody>
              <a:bodyPr wrap="square">
                <a:spAutoFit/>
              </a:bodyPr>
              <a:lstStyle/>
              <a:p>
                <a:pPr algn="just"/>
                <a:r>
                  <a:rPr lang="en-US" sz="2200">
                    <a:latin typeface="Times New Roman" pitchFamily="18" charset="0"/>
                    <a:ea typeface="#9Slide03 Roboto Medium" panose="02000000000000000000" pitchFamily="2" charset="0"/>
                    <a:cs typeface="Times New Roman" pitchFamily="18" charset="0"/>
                  </a:rPr>
                  <a:t>Cung cấp các kiến thức cơ bản.</a:t>
                </a:r>
                <a:endParaRPr lang="en-US" sz="2200" dirty="0">
                  <a:latin typeface="Times New Roman" pitchFamily="18" charset="0"/>
                  <a:ea typeface="#9Slide03 Roboto Medium" panose="02000000000000000000" pitchFamily="2" charset="0"/>
                  <a:cs typeface="Times New Roman" pitchFamily="18" charset="0"/>
                </a:endParaRPr>
              </a:p>
            </p:txBody>
          </p:sp>
        </p:grpSp>
      </p:grpSp>
      <p:cxnSp>
        <p:nvCxnSpPr>
          <p:cNvPr id="23" name="Straight Connector 22"/>
          <p:cNvCxnSpPr/>
          <p:nvPr/>
        </p:nvCxnSpPr>
        <p:spPr>
          <a:xfrm>
            <a:off x="6050456" y="1011091"/>
            <a:ext cx="0" cy="48273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60287" y="1491910"/>
            <a:ext cx="8336795"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75551" y="1499984"/>
            <a:ext cx="0" cy="46245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29606" y="1491905"/>
            <a:ext cx="0" cy="46245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21072" y="1492655"/>
            <a:ext cx="0" cy="46245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218853" y="1478213"/>
            <a:ext cx="0" cy="46245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3596535" y="3591632"/>
            <a:ext cx="2115307" cy="2437353"/>
            <a:chOff x="339899" y="3024790"/>
            <a:chExt cx="1586482" cy="1828015"/>
          </a:xfrm>
          <a:effectLst>
            <a:outerShdw blurRad="50800" dist="38100" dir="2700000" algn="tl" rotWithShape="0">
              <a:prstClr val="black">
                <a:alpha val="40000"/>
              </a:prstClr>
            </a:outerShdw>
          </a:effectLst>
        </p:grpSpPr>
        <p:sp>
          <p:nvSpPr>
            <p:cNvPr id="42" name="Rectangle 41">
              <a:extLst>
                <a:ext uri="{FF2B5EF4-FFF2-40B4-BE49-F238E27FC236}">
                  <a16:creationId xmlns:a16="http://schemas.microsoft.com/office/drawing/2014/main" id="{B7A9705E-35D7-4A21-9715-22ED61DE1257}"/>
                </a:ext>
              </a:extLst>
            </p:cNvPr>
            <p:cNvSpPr/>
            <p:nvPr/>
          </p:nvSpPr>
          <p:spPr>
            <a:xfrm>
              <a:off x="339899" y="4791258"/>
              <a:ext cx="1576679" cy="61547"/>
            </a:xfrm>
            <a:prstGeom prst="rect">
              <a:avLst/>
            </a:prstGeom>
            <a:solidFill>
              <a:srgbClr val="00FF99"/>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grpSp>
          <p:nvGrpSpPr>
            <p:cNvPr id="43" name="Group 42"/>
            <p:cNvGrpSpPr/>
            <p:nvPr/>
          </p:nvGrpSpPr>
          <p:grpSpPr>
            <a:xfrm>
              <a:off x="349702" y="3024790"/>
              <a:ext cx="1576679" cy="1780717"/>
              <a:chOff x="2059943" y="2979732"/>
              <a:chExt cx="1576679" cy="1780717"/>
            </a:xfrm>
          </p:grpSpPr>
          <p:sp>
            <p:nvSpPr>
              <p:cNvPr id="44" name="Rectangle 43">
                <a:extLst>
                  <a:ext uri="{FF2B5EF4-FFF2-40B4-BE49-F238E27FC236}">
                    <a16:creationId xmlns:a16="http://schemas.microsoft.com/office/drawing/2014/main" id="{FC970133-4F27-4090-8983-AAA20B409929}"/>
                  </a:ext>
                </a:extLst>
              </p:cNvPr>
              <p:cNvSpPr/>
              <p:nvPr/>
            </p:nvSpPr>
            <p:spPr>
              <a:xfrm>
                <a:off x="2059943" y="2979732"/>
                <a:ext cx="1576679" cy="319088"/>
              </a:xfrm>
              <a:prstGeom prst="rect">
                <a:avLst/>
              </a:prstGeom>
              <a:solidFill>
                <a:srgbClr val="00FF99"/>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sp>
            <p:nvSpPr>
              <p:cNvPr id="45" name="Rectangle 44">
                <a:extLst>
                  <a:ext uri="{FF2B5EF4-FFF2-40B4-BE49-F238E27FC236}">
                    <a16:creationId xmlns:a16="http://schemas.microsoft.com/office/drawing/2014/main" id="{C54CF29B-F795-4FA8-A8A8-A8D686760F87}"/>
                  </a:ext>
                </a:extLst>
              </p:cNvPr>
              <p:cNvSpPr/>
              <p:nvPr/>
            </p:nvSpPr>
            <p:spPr>
              <a:xfrm>
                <a:off x="2059943" y="3298820"/>
                <a:ext cx="1576679" cy="1461629"/>
              </a:xfrm>
              <a:prstGeom prst="rect">
                <a:avLst/>
              </a:prstGeom>
              <a:solidFill>
                <a:srgbClr val="FFDEB4"/>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sp>
            <p:nvSpPr>
              <p:cNvPr id="46" name="TextBox 45">
                <a:extLst>
                  <a:ext uri="{FF2B5EF4-FFF2-40B4-BE49-F238E27FC236}">
                    <a16:creationId xmlns:a16="http://schemas.microsoft.com/office/drawing/2014/main" id="{C449DC21-DC69-49F2-8505-E2AFCBEE720F}"/>
                  </a:ext>
                </a:extLst>
              </p:cNvPr>
              <p:cNvSpPr txBox="1"/>
              <p:nvPr/>
            </p:nvSpPr>
            <p:spPr>
              <a:xfrm>
                <a:off x="2062367" y="3447990"/>
                <a:ext cx="1549856" cy="1084913"/>
              </a:xfrm>
              <a:prstGeom prst="rect">
                <a:avLst/>
              </a:prstGeom>
              <a:noFill/>
            </p:spPr>
            <p:txBody>
              <a:bodyPr wrap="square">
                <a:spAutoFit/>
              </a:bodyPr>
              <a:lstStyle/>
              <a:p>
                <a:pPr algn="just"/>
                <a:r>
                  <a:rPr lang="en-US" sz="2200">
                    <a:latin typeface="Times New Roman" pitchFamily="18" charset="0"/>
                    <a:ea typeface="#9Slide03 Roboto Medium" panose="02000000000000000000" pitchFamily="2" charset="0"/>
                    <a:cs typeface="Times New Roman" pitchFamily="18" charset="0"/>
                  </a:rPr>
                  <a:t>Giúp ta biết ứng xử và thích nghi với những thay đổi.</a:t>
                </a:r>
                <a:endParaRPr lang="en-US" sz="2200" dirty="0">
                  <a:latin typeface="Times New Roman" pitchFamily="18" charset="0"/>
                  <a:ea typeface="#9Slide03 Roboto Medium" panose="02000000000000000000" pitchFamily="2" charset="0"/>
                  <a:cs typeface="Times New Roman" pitchFamily="18" charset="0"/>
                </a:endParaRPr>
              </a:p>
            </p:txBody>
          </p:sp>
        </p:grpSp>
      </p:grpSp>
      <p:grpSp>
        <p:nvGrpSpPr>
          <p:cNvPr id="47" name="Group 46"/>
          <p:cNvGrpSpPr/>
          <p:nvPr/>
        </p:nvGrpSpPr>
        <p:grpSpPr>
          <a:xfrm>
            <a:off x="6660469" y="1934087"/>
            <a:ext cx="1730275" cy="1263683"/>
            <a:chOff x="7004151" y="2141068"/>
            <a:chExt cx="1297706" cy="947762"/>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4FB2AEA0-9ABB-4BF5-BAC6-34A95C1633B9}"/>
                </a:ext>
              </a:extLst>
            </p:cNvPr>
            <p:cNvGrpSpPr/>
            <p:nvPr/>
          </p:nvGrpSpPr>
          <p:grpSpPr>
            <a:xfrm>
              <a:off x="7157807" y="2141068"/>
              <a:ext cx="947762" cy="947762"/>
              <a:chOff x="6203917" y="6068451"/>
              <a:chExt cx="2527366" cy="2527366"/>
            </a:xfrm>
          </p:grpSpPr>
          <p:sp>
            <p:nvSpPr>
              <p:cNvPr id="50" name="Teardrop 49">
                <a:extLst>
                  <a:ext uri="{FF2B5EF4-FFF2-40B4-BE49-F238E27FC236}">
                    <a16:creationId xmlns:a16="http://schemas.microsoft.com/office/drawing/2014/main" id="{9410118F-53CC-4A27-ACC0-CD5A532C9EF6}"/>
                  </a:ext>
                </a:extLst>
              </p:cNvPr>
              <p:cNvSpPr/>
              <p:nvPr/>
            </p:nvSpPr>
            <p:spPr>
              <a:xfrm rot="8100000">
                <a:off x="6203917" y="6068451"/>
                <a:ext cx="2527366" cy="2527366"/>
              </a:xfrm>
              <a:prstGeom prst="teardrop">
                <a:avLst>
                  <a:gd name="adj" fmla="val 118365"/>
                </a:avLst>
              </a:prstGeom>
              <a:solidFill>
                <a:srgbClr val="FFFF00"/>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sp>
            <p:nvSpPr>
              <p:cNvPr id="51" name="Oval 50">
                <a:extLst>
                  <a:ext uri="{FF2B5EF4-FFF2-40B4-BE49-F238E27FC236}">
                    <a16:creationId xmlns:a16="http://schemas.microsoft.com/office/drawing/2014/main" id="{6E621755-08BB-4F83-9DE4-565748583C2E}"/>
                  </a:ext>
                </a:extLst>
              </p:cNvPr>
              <p:cNvSpPr/>
              <p:nvPr/>
            </p:nvSpPr>
            <p:spPr>
              <a:xfrm>
                <a:off x="6369481" y="6230072"/>
                <a:ext cx="2194970" cy="2194970"/>
              </a:xfrm>
              <a:prstGeom prst="ellipse">
                <a:avLst/>
              </a:prstGeom>
              <a:solidFill>
                <a:schemeClr val="bg1"/>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grpSp>
        <p:sp>
          <p:nvSpPr>
            <p:cNvPr id="49" name="Rectangle 48">
              <a:extLst>
                <a:ext uri="{FF2B5EF4-FFF2-40B4-BE49-F238E27FC236}">
                  <a16:creationId xmlns:a16="http://schemas.microsoft.com/office/drawing/2014/main" id="{48CB46EC-AB9D-476B-BFEE-0D42119CF2D1}"/>
                </a:ext>
              </a:extLst>
            </p:cNvPr>
            <p:cNvSpPr/>
            <p:nvPr/>
          </p:nvSpPr>
          <p:spPr>
            <a:xfrm>
              <a:off x="7004151" y="2368441"/>
              <a:ext cx="1297706" cy="450123"/>
            </a:xfrm>
            <a:prstGeom prst="rect">
              <a:avLst/>
            </a:prstGeom>
          </p:spPr>
          <p:txBody>
            <a:bodyPr wrap="square">
              <a:spAutoFit/>
            </a:bodyPr>
            <a:lstStyle/>
            <a:p>
              <a:pPr algn="ctr">
                <a:spcBef>
                  <a:spcPts val="600"/>
                </a:spcBef>
                <a:spcAft>
                  <a:spcPts val="600"/>
                </a:spcAft>
                <a:defRPr/>
              </a:pPr>
              <a:r>
                <a:rPr lang="en-US" altLang="en-US" sz="3300">
                  <a:solidFill>
                    <a:srgbClr val="000000">
                      <a:lumMod val="95000"/>
                      <a:lumOff val="5000"/>
                    </a:srgbClr>
                  </a:solidFill>
                  <a:latin typeface="Times New Roman" pitchFamily="18" charset="0"/>
                  <a:ea typeface="#9Slide03 Roboto Medium" panose="02000000000000000000" pitchFamily="2" charset="0"/>
                  <a:cs typeface="Times New Roman" pitchFamily="18" charset="0"/>
                </a:rPr>
                <a:t>3</a:t>
              </a:r>
              <a:endParaRPr lang="en-US" altLang="en-US" sz="3300" dirty="0">
                <a:solidFill>
                  <a:srgbClr val="000000">
                    <a:lumMod val="95000"/>
                    <a:lumOff val="5000"/>
                  </a:srgbClr>
                </a:solidFill>
                <a:latin typeface="Times New Roman" pitchFamily="18" charset="0"/>
                <a:ea typeface="#9Slide03 Roboto Medium" panose="02000000000000000000" pitchFamily="2" charset="0"/>
                <a:cs typeface="Times New Roman" pitchFamily="18" charset="0"/>
              </a:endParaRPr>
            </a:p>
          </p:txBody>
        </p:sp>
      </p:grpSp>
      <p:grpSp>
        <p:nvGrpSpPr>
          <p:cNvPr id="52" name="Group 51"/>
          <p:cNvGrpSpPr/>
          <p:nvPr/>
        </p:nvGrpSpPr>
        <p:grpSpPr>
          <a:xfrm>
            <a:off x="6376127" y="3582974"/>
            <a:ext cx="2225577" cy="2437354"/>
            <a:chOff x="303449" y="3024790"/>
            <a:chExt cx="1669183" cy="1828015"/>
          </a:xfrm>
          <a:effectLst>
            <a:outerShdw blurRad="50800" dist="38100" dir="2700000" algn="tl" rotWithShape="0">
              <a:prstClr val="black">
                <a:alpha val="40000"/>
              </a:prstClr>
            </a:outerShdw>
          </a:effectLst>
        </p:grpSpPr>
        <p:sp>
          <p:nvSpPr>
            <p:cNvPr id="53" name="Rectangle 52">
              <a:extLst>
                <a:ext uri="{FF2B5EF4-FFF2-40B4-BE49-F238E27FC236}">
                  <a16:creationId xmlns:a16="http://schemas.microsoft.com/office/drawing/2014/main" id="{B7A9705E-35D7-4A21-9715-22ED61DE1257}"/>
                </a:ext>
              </a:extLst>
            </p:cNvPr>
            <p:cNvSpPr/>
            <p:nvPr/>
          </p:nvSpPr>
          <p:spPr>
            <a:xfrm>
              <a:off x="339899" y="4791258"/>
              <a:ext cx="1576679" cy="61547"/>
            </a:xfrm>
            <a:prstGeom prst="rect">
              <a:avLst/>
            </a:prstGeom>
            <a:solidFill>
              <a:srgbClr val="FFFF00"/>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grpSp>
          <p:nvGrpSpPr>
            <p:cNvPr id="54" name="Group 53"/>
            <p:cNvGrpSpPr/>
            <p:nvPr/>
          </p:nvGrpSpPr>
          <p:grpSpPr>
            <a:xfrm>
              <a:off x="303449" y="3024790"/>
              <a:ext cx="1669183" cy="1797251"/>
              <a:chOff x="2013690" y="2979732"/>
              <a:chExt cx="1669183" cy="1797251"/>
            </a:xfrm>
          </p:grpSpPr>
          <p:sp>
            <p:nvSpPr>
              <p:cNvPr id="55" name="Rectangle 54">
                <a:extLst>
                  <a:ext uri="{FF2B5EF4-FFF2-40B4-BE49-F238E27FC236}">
                    <a16:creationId xmlns:a16="http://schemas.microsoft.com/office/drawing/2014/main" id="{FC970133-4F27-4090-8983-AAA20B409929}"/>
                  </a:ext>
                </a:extLst>
              </p:cNvPr>
              <p:cNvSpPr/>
              <p:nvPr/>
            </p:nvSpPr>
            <p:spPr>
              <a:xfrm>
                <a:off x="2059943" y="2979732"/>
                <a:ext cx="1576679" cy="319088"/>
              </a:xfrm>
              <a:prstGeom prst="rect">
                <a:avLst/>
              </a:prstGeom>
              <a:solidFill>
                <a:srgbClr val="FFFF00"/>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sp>
            <p:nvSpPr>
              <p:cNvPr id="56" name="Rectangle 55">
                <a:extLst>
                  <a:ext uri="{FF2B5EF4-FFF2-40B4-BE49-F238E27FC236}">
                    <a16:creationId xmlns:a16="http://schemas.microsoft.com/office/drawing/2014/main" id="{C54CF29B-F795-4FA8-A8A8-A8D686760F87}"/>
                  </a:ext>
                </a:extLst>
              </p:cNvPr>
              <p:cNvSpPr/>
              <p:nvPr/>
            </p:nvSpPr>
            <p:spPr>
              <a:xfrm>
                <a:off x="2059943" y="3298820"/>
                <a:ext cx="1576679" cy="1461629"/>
              </a:xfrm>
              <a:prstGeom prst="rect">
                <a:avLst/>
              </a:prstGeom>
              <a:solidFill>
                <a:srgbClr val="FFDEB4"/>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sp>
            <p:nvSpPr>
              <p:cNvPr id="57" name="TextBox 56">
                <a:extLst>
                  <a:ext uri="{FF2B5EF4-FFF2-40B4-BE49-F238E27FC236}">
                    <a16:creationId xmlns:a16="http://schemas.microsoft.com/office/drawing/2014/main" id="{C449DC21-DC69-49F2-8505-E2AFCBEE720F}"/>
                  </a:ext>
                </a:extLst>
              </p:cNvPr>
              <p:cNvSpPr txBox="1"/>
              <p:nvPr/>
            </p:nvSpPr>
            <p:spPr>
              <a:xfrm>
                <a:off x="2013690" y="3438155"/>
                <a:ext cx="1669183" cy="1338828"/>
              </a:xfrm>
              <a:prstGeom prst="rect">
                <a:avLst/>
              </a:prstGeom>
              <a:noFill/>
            </p:spPr>
            <p:txBody>
              <a:bodyPr wrap="square">
                <a:spAutoFit/>
              </a:bodyPr>
              <a:lstStyle/>
              <a:p>
                <a:pPr algn="just"/>
                <a:r>
                  <a:rPr lang="en-US" sz="2200">
                    <a:latin typeface="Times New Roman" pitchFamily="18" charset="0"/>
                    <a:ea typeface="#9Slide03 Roboto Medium" panose="02000000000000000000" pitchFamily="2" charset="0"/>
                    <a:cs typeface="Times New Roman" pitchFamily="18" charset="0"/>
                  </a:rPr>
                  <a:t>Góp phần hình thành và phát triển năng lực, phẩm chất cho học sinh.</a:t>
                </a:r>
                <a:endParaRPr lang="en-US" sz="2200" dirty="0">
                  <a:latin typeface="Times New Roman" pitchFamily="18" charset="0"/>
                  <a:ea typeface="#9Slide03 Roboto Medium" panose="02000000000000000000" pitchFamily="2" charset="0"/>
                  <a:cs typeface="Times New Roman" pitchFamily="18" charset="0"/>
                </a:endParaRPr>
              </a:p>
            </p:txBody>
          </p:sp>
        </p:grpSp>
      </p:grpSp>
      <p:grpSp>
        <p:nvGrpSpPr>
          <p:cNvPr id="58" name="Group 57"/>
          <p:cNvGrpSpPr/>
          <p:nvPr/>
        </p:nvGrpSpPr>
        <p:grpSpPr>
          <a:xfrm>
            <a:off x="9373987" y="1944709"/>
            <a:ext cx="1730275" cy="1263683"/>
            <a:chOff x="7004151" y="2141068"/>
            <a:chExt cx="1297706" cy="947762"/>
          </a:xfrm>
          <a:effectLst>
            <a:outerShdw blurRad="50800" dist="38100" dir="2700000" algn="tl" rotWithShape="0">
              <a:prstClr val="black">
                <a:alpha val="40000"/>
              </a:prstClr>
            </a:outerShdw>
          </a:effectLst>
        </p:grpSpPr>
        <p:grpSp>
          <p:nvGrpSpPr>
            <p:cNvPr id="59" name="Group 58">
              <a:extLst>
                <a:ext uri="{FF2B5EF4-FFF2-40B4-BE49-F238E27FC236}">
                  <a16:creationId xmlns:a16="http://schemas.microsoft.com/office/drawing/2014/main" id="{4FB2AEA0-9ABB-4BF5-BAC6-34A95C1633B9}"/>
                </a:ext>
              </a:extLst>
            </p:cNvPr>
            <p:cNvGrpSpPr/>
            <p:nvPr/>
          </p:nvGrpSpPr>
          <p:grpSpPr>
            <a:xfrm>
              <a:off x="7157807" y="2141068"/>
              <a:ext cx="947762" cy="947762"/>
              <a:chOff x="6203917" y="6068451"/>
              <a:chExt cx="2527366" cy="2527366"/>
            </a:xfrm>
          </p:grpSpPr>
          <p:sp>
            <p:nvSpPr>
              <p:cNvPr id="61" name="Teardrop 60">
                <a:extLst>
                  <a:ext uri="{FF2B5EF4-FFF2-40B4-BE49-F238E27FC236}">
                    <a16:creationId xmlns:a16="http://schemas.microsoft.com/office/drawing/2014/main" id="{9410118F-53CC-4A27-ACC0-CD5A532C9EF6}"/>
                  </a:ext>
                </a:extLst>
              </p:cNvPr>
              <p:cNvSpPr/>
              <p:nvPr/>
            </p:nvSpPr>
            <p:spPr>
              <a:xfrm rot="8100000">
                <a:off x="6203917" y="6068451"/>
                <a:ext cx="2527366" cy="2527366"/>
              </a:xfrm>
              <a:prstGeom prst="teardrop">
                <a:avLst>
                  <a:gd name="adj" fmla="val 118365"/>
                </a:avLst>
              </a:prstGeom>
              <a:solidFill>
                <a:srgbClr val="FF0000"/>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sp>
            <p:nvSpPr>
              <p:cNvPr id="62" name="Oval 61">
                <a:extLst>
                  <a:ext uri="{FF2B5EF4-FFF2-40B4-BE49-F238E27FC236}">
                    <a16:creationId xmlns:a16="http://schemas.microsoft.com/office/drawing/2014/main" id="{6E621755-08BB-4F83-9DE4-565748583C2E}"/>
                  </a:ext>
                </a:extLst>
              </p:cNvPr>
              <p:cNvSpPr/>
              <p:nvPr/>
            </p:nvSpPr>
            <p:spPr>
              <a:xfrm>
                <a:off x="6369481" y="6230072"/>
                <a:ext cx="2194970" cy="2194970"/>
              </a:xfrm>
              <a:prstGeom prst="ellipse">
                <a:avLst/>
              </a:prstGeom>
              <a:solidFill>
                <a:schemeClr val="bg1"/>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grpSp>
        <p:sp>
          <p:nvSpPr>
            <p:cNvPr id="60" name="Rectangle 59">
              <a:extLst>
                <a:ext uri="{FF2B5EF4-FFF2-40B4-BE49-F238E27FC236}">
                  <a16:creationId xmlns:a16="http://schemas.microsoft.com/office/drawing/2014/main" id="{48CB46EC-AB9D-476B-BFEE-0D42119CF2D1}"/>
                </a:ext>
              </a:extLst>
            </p:cNvPr>
            <p:cNvSpPr/>
            <p:nvPr/>
          </p:nvSpPr>
          <p:spPr>
            <a:xfrm>
              <a:off x="7004151" y="2368441"/>
              <a:ext cx="1297706" cy="450123"/>
            </a:xfrm>
            <a:prstGeom prst="rect">
              <a:avLst/>
            </a:prstGeom>
          </p:spPr>
          <p:txBody>
            <a:bodyPr wrap="square">
              <a:spAutoFit/>
            </a:bodyPr>
            <a:lstStyle/>
            <a:p>
              <a:pPr algn="ctr">
                <a:spcBef>
                  <a:spcPts val="600"/>
                </a:spcBef>
                <a:spcAft>
                  <a:spcPts val="600"/>
                </a:spcAft>
                <a:defRPr/>
              </a:pPr>
              <a:r>
                <a:rPr lang="en-US" altLang="en-US" sz="3300">
                  <a:solidFill>
                    <a:srgbClr val="000000">
                      <a:lumMod val="95000"/>
                      <a:lumOff val="5000"/>
                    </a:srgbClr>
                  </a:solidFill>
                  <a:latin typeface="Times New Roman" pitchFamily="18" charset="0"/>
                  <a:ea typeface="#9Slide03 Roboto Medium" panose="02000000000000000000" pitchFamily="2" charset="0"/>
                  <a:cs typeface="Times New Roman" pitchFamily="18" charset="0"/>
                </a:rPr>
                <a:t>4</a:t>
              </a:r>
              <a:endParaRPr lang="en-US" altLang="en-US" sz="3300" dirty="0">
                <a:solidFill>
                  <a:srgbClr val="000000">
                    <a:lumMod val="95000"/>
                    <a:lumOff val="5000"/>
                  </a:srgbClr>
                </a:solidFill>
                <a:latin typeface="Times New Roman" pitchFamily="18" charset="0"/>
                <a:ea typeface="#9Slide03 Roboto Medium" panose="02000000000000000000" pitchFamily="2" charset="0"/>
                <a:cs typeface="Times New Roman" pitchFamily="18" charset="0"/>
              </a:endParaRPr>
            </a:p>
          </p:txBody>
        </p:sp>
      </p:grpSp>
      <p:grpSp>
        <p:nvGrpSpPr>
          <p:cNvPr id="63" name="Group 62"/>
          <p:cNvGrpSpPr/>
          <p:nvPr/>
        </p:nvGrpSpPr>
        <p:grpSpPr>
          <a:xfrm>
            <a:off x="9158571" y="3580829"/>
            <a:ext cx="2197354" cy="2465025"/>
            <a:chOff x="306444" y="3024790"/>
            <a:chExt cx="1648016" cy="1848769"/>
          </a:xfrm>
          <a:effectLst>
            <a:outerShdw blurRad="50800" dist="38100" dir="2700000" algn="tl" rotWithShape="0">
              <a:prstClr val="black">
                <a:alpha val="40000"/>
              </a:prstClr>
            </a:outerShdw>
          </a:effectLst>
        </p:grpSpPr>
        <p:sp>
          <p:nvSpPr>
            <p:cNvPr id="64" name="Rectangle 63">
              <a:extLst>
                <a:ext uri="{FF2B5EF4-FFF2-40B4-BE49-F238E27FC236}">
                  <a16:creationId xmlns:a16="http://schemas.microsoft.com/office/drawing/2014/main" id="{B7A9705E-35D7-4A21-9715-22ED61DE1257}"/>
                </a:ext>
              </a:extLst>
            </p:cNvPr>
            <p:cNvSpPr/>
            <p:nvPr/>
          </p:nvSpPr>
          <p:spPr>
            <a:xfrm>
              <a:off x="339899" y="4791258"/>
              <a:ext cx="1576679" cy="61547"/>
            </a:xfrm>
            <a:prstGeom prst="rect">
              <a:avLst/>
            </a:prstGeom>
            <a:solidFill>
              <a:srgbClr val="FF0000"/>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grpSp>
          <p:nvGrpSpPr>
            <p:cNvPr id="65" name="Group 64"/>
            <p:cNvGrpSpPr/>
            <p:nvPr/>
          </p:nvGrpSpPr>
          <p:grpSpPr>
            <a:xfrm>
              <a:off x="306444" y="3024790"/>
              <a:ext cx="1648016" cy="1848769"/>
              <a:chOff x="2016685" y="2979732"/>
              <a:chExt cx="1648016" cy="1848769"/>
            </a:xfrm>
          </p:grpSpPr>
          <p:sp>
            <p:nvSpPr>
              <p:cNvPr id="66" name="Rectangle 65">
                <a:extLst>
                  <a:ext uri="{FF2B5EF4-FFF2-40B4-BE49-F238E27FC236}">
                    <a16:creationId xmlns:a16="http://schemas.microsoft.com/office/drawing/2014/main" id="{FC970133-4F27-4090-8983-AAA20B409929}"/>
                  </a:ext>
                </a:extLst>
              </p:cNvPr>
              <p:cNvSpPr/>
              <p:nvPr/>
            </p:nvSpPr>
            <p:spPr>
              <a:xfrm>
                <a:off x="2059943" y="2979732"/>
                <a:ext cx="1576679" cy="319088"/>
              </a:xfrm>
              <a:prstGeom prst="rect">
                <a:avLst/>
              </a:prstGeom>
              <a:solidFill>
                <a:srgbClr val="FF0000"/>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sp>
            <p:nvSpPr>
              <p:cNvPr id="67" name="Rectangle 66">
                <a:extLst>
                  <a:ext uri="{FF2B5EF4-FFF2-40B4-BE49-F238E27FC236}">
                    <a16:creationId xmlns:a16="http://schemas.microsoft.com/office/drawing/2014/main" id="{C54CF29B-F795-4FA8-A8A8-A8D686760F87}"/>
                  </a:ext>
                </a:extLst>
              </p:cNvPr>
              <p:cNvSpPr/>
              <p:nvPr/>
            </p:nvSpPr>
            <p:spPr>
              <a:xfrm>
                <a:off x="2059943" y="3298820"/>
                <a:ext cx="1576679" cy="1461629"/>
              </a:xfrm>
              <a:prstGeom prst="rect">
                <a:avLst/>
              </a:prstGeom>
              <a:solidFill>
                <a:srgbClr val="FFDEB4"/>
              </a:solidFill>
              <a:ln w="25400" cap="flat" cmpd="sng" algn="ctr">
                <a:noFill/>
                <a:prstDash val="solid"/>
              </a:ln>
              <a:effectLst/>
            </p:spPr>
            <p:txBody>
              <a:bodyPr rtlCol="0" anchor="ctr"/>
              <a:lstStyle/>
              <a:p>
                <a:pPr algn="ctr" defTabSz="914194">
                  <a:defRPr/>
                </a:pPr>
                <a:endParaRPr lang="en-US" sz="2400" kern="0" dirty="0">
                  <a:solidFill>
                    <a:srgbClr val="FFFFFF"/>
                  </a:solidFill>
                  <a:latin typeface="Lato Light" panose="020F0502020204030203" pitchFamily="34" charset="0"/>
                </a:endParaRPr>
              </a:p>
            </p:txBody>
          </p:sp>
          <p:sp>
            <p:nvSpPr>
              <p:cNvPr id="68" name="TextBox 67">
                <a:extLst>
                  <a:ext uri="{FF2B5EF4-FFF2-40B4-BE49-F238E27FC236}">
                    <a16:creationId xmlns:a16="http://schemas.microsoft.com/office/drawing/2014/main" id="{C449DC21-DC69-49F2-8505-E2AFCBEE720F}"/>
                  </a:ext>
                </a:extLst>
              </p:cNvPr>
              <p:cNvSpPr txBox="1"/>
              <p:nvPr/>
            </p:nvSpPr>
            <p:spPr>
              <a:xfrm>
                <a:off x="2016685" y="3235757"/>
                <a:ext cx="1648016" cy="1592744"/>
              </a:xfrm>
              <a:prstGeom prst="rect">
                <a:avLst/>
              </a:prstGeom>
              <a:noFill/>
            </p:spPr>
            <p:txBody>
              <a:bodyPr wrap="square">
                <a:spAutoFit/>
              </a:bodyPr>
              <a:lstStyle/>
              <a:p>
                <a:pPr algn="just"/>
                <a:r>
                  <a:rPr lang="en-US" sz="2200">
                    <a:latin typeface="Times New Roman" pitchFamily="18" charset="0"/>
                    <a:ea typeface="#9Slide03 Roboto Medium" panose="02000000000000000000" pitchFamily="2" charset="0"/>
                    <a:cs typeface="Times New Roman" pitchFamily="18" charset="0"/>
                  </a:rPr>
                  <a:t>Vận dụng kiến thức vào cuộc sống hằng ngày và định hướng nghề nghiệp cho học sinh.</a:t>
                </a:r>
                <a:endParaRPr lang="en-US" sz="2200" dirty="0">
                  <a:latin typeface="Times New Roman" pitchFamily="18" charset="0"/>
                  <a:ea typeface="#9Slide03 Roboto Medium" panose="02000000000000000000" pitchFamily="2" charset="0"/>
                  <a:cs typeface="Times New Roman" pitchFamily="18" charset="0"/>
                </a:endParaRPr>
              </a:p>
            </p:txBody>
          </p:sp>
        </p:grpSp>
      </p:grpSp>
      <p:pic>
        <p:nvPicPr>
          <p:cNvPr id="75" name="Picture 2" descr="E:\ôn đại học và HSG\Tài nguyên Địa lí\Tài liệu tham khảo trên internet\Tổng hợp\Giáo án\PPT\CÁC ICON HỖ TRỢ SOẠN GIẢNG PPT\Học cặp nhó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51" y="1459198"/>
            <a:ext cx="1105607" cy="96242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79938" y="6198252"/>
            <a:ext cx="11432125" cy="594432"/>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i="1">
                <a:solidFill>
                  <a:schemeClr val="tx1"/>
                </a:solidFill>
                <a:latin typeface="Times New Roman" pitchFamily="18" charset="0"/>
                <a:cs typeface="Times New Roman" pitchFamily="18" charset="0"/>
              </a:rPr>
              <a:t>Lấy ví dụ thể hiện được vai trò của môn Địa lí trong cuộc sống hằng ngày của bản thân em.</a:t>
            </a:r>
            <a:endParaRPr lang="en-US" sz="2400" i="1">
              <a:solidFill>
                <a:schemeClr val="tx1"/>
              </a:solidFill>
              <a:latin typeface="Times New Roman" pitchFamily="18" charset="0"/>
              <a:cs typeface="Times New Roman" pitchFamily="18" charset="0"/>
            </a:endParaRPr>
          </a:p>
        </p:txBody>
      </p:sp>
      <p:grpSp>
        <p:nvGrpSpPr>
          <p:cNvPr id="69" name="Group 68"/>
          <p:cNvGrpSpPr/>
          <p:nvPr/>
        </p:nvGrpSpPr>
        <p:grpSpPr>
          <a:xfrm>
            <a:off x="0" y="0"/>
            <a:ext cx="2057588" cy="1141426"/>
            <a:chOff x="438457" y="21019"/>
            <a:chExt cx="2057588" cy="1141426"/>
          </a:xfrm>
        </p:grpSpPr>
        <p:grpSp>
          <p:nvGrpSpPr>
            <p:cNvPr id="71" name="Group 70"/>
            <p:cNvGrpSpPr/>
            <p:nvPr/>
          </p:nvGrpSpPr>
          <p:grpSpPr>
            <a:xfrm>
              <a:off x="1094718" y="498395"/>
              <a:ext cx="1401327" cy="664050"/>
              <a:chOff x="5507432" y="3371212"/>
              <a:chExt cx="3674668" cy="1857615"/>
            </a:xfrm>
          </p:grpSpPr>
          <p:grpSp>
            <p:nvGrpSpPr>
              <p:cNvPr id="73" name="组合 1483"/>
              <p:cNvGrpSpPr/>
              <p:nvPr/>
            </p:nvGrpSpPr>
            <p:grpSpPr>
              <a:xfrm>
                <a:off x="5507432" y="3371212"/>
                <a:ext cx="3674668" cy="1857615"/>
                <a:chOff x="28079" y="1041053"/>
                <a:chExt cx="7035801" cy="4572000"/>
              </a:xfrm>
            </p:grpSpPr>
            <p:sp>
              <p:nvSpPr>
                <p:cNvPr id="7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7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76" name="TextBox 75"/>
              <p:cNvSpPr txBox="1"/>
              <p:nvPr/>
            </p:nvSpPr>
            <p:spPr>
              <a:xfrm>
                <a:off x="5723896" y="3682297"/>
                <a:ext cx="3292841" cy="1463657"/>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Hình thành </a:t>
                </a:r>
              </a:p>
              <a:p>
                <a:pPr algn="ctr"/>
                <a:r>
                  <a:rPr lang="en-US" sz="1400" b="1" i="1">
                    <a:solidFill>
                      <a:schemeClr val="bg1"/>
                    </a:solidFill>
                    <a:latin typeface="Times New Roman" panose="02020603050405020304" pitchFamily="18" charset="0"/>
                    <a:cs typeface="Times New Roman" panose="02020603050405020304" pitchFamily="18" charset="0"/>
                  </a:rPr>
                  <a:t>kiến thức</a:t>
                </a:r>
              </a:p>
            </p:txBody>
          </p:sp>
        </p:grpSp>
        <p:pic>
          <p:nvPicPr>
            <p:cNvPr id="72"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11485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16" presetClass="entr" presetSubtype="21"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par>
                                <p:cTn id="27" presetID="16" presetClass="entr" presetSubtype="21"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arn(inVertical)">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par>
                                <p:cTn id="35" presetID="16" presetClass="entr" presetSubtype="21"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par>
                                <p:cTn id="38" presetID="16" presetClass="entr" presetSubtype="21"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arn(inVertical)">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arn(inVertical)">
                                      <p:cBhvr>
                                        <p:cTn id="45" dur="500"/>
                                        <p:tgtEl>
                                          <p:spTgt spid="35"/>
                                        </p:tgtEl>
                                      </p:cBhvr>
                                    </p:animEffect>
                                  </p:childTnLst>
                                </p:cTn>
                              </p:par>
                              <p:par>
                                <p:cTn id="46" presetID="16" presetClass="entr" presetSubtype="21"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par>
                                <p:cTn id="49" presetID="16" presetClass="entr" presetSubtype="21"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arn(inVertical)">
                                      <p:cBhvr>
                                        <p:cTn id="56" dur="500"/>
                                        <p:tgtEl>
                                          <p:spTgt spid="36"/>
                                        </p:tgtEl>
                                      </p:cBhvr>
                                    </p:animEffect>
                                  </p:childTnLst>
                                </p:cTn>
                              </p:par>
                              <p:par>
                                <p:cTn id="57" presetID="16" presetClass="entr" presetSubtype="21"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arn(inVertical)">
                                      <p:cBhvr>
                                        <p:cTn id="59" dur="500"/>
                                        <p:tgtEl>
                                          <p:spTgt spid="58"/>
                                        </p:tgtEl>
                                      </p:cBhvr>
                                    </p:animEffect>
                                  </p:childTnLst>
                                </p:cTn>
                              </p:par>
                              <p:par>
                                <p:cTn id="60" presetID="16" presetClass="entr" presetSubtype="21"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barn(inVertical)">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968</Words>
  <Application>Microsoft Office PowerPoint</Application>
  <PresentationFormat>Widescreen</PresentationFormat>
  <Paragraphs>107</Paragraphs>
  <Slides>22</Slides>
  <Notes>14</Notes>
  <HiddenSlides>0</HiddenSlides>
  <MMClips>5</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等线</vt:lpstr>
      <vt:lpstr>#9Slide05 Agile Script Calligra</vt:lpstr>
      <vt:lpstr>#9Slide05 SVNAslang Barry</vt:lpstr>
      <vt:lpstr>.VnArabiaH</vt:lpstr>
      <vt:lpstr>Arial</vt:lpstr>
      <vt:lpstr>Calibri</vt:lpstr>
      <vt:lpstr>Lato Light</vt:lpstr>
      <vt:lpstr>Lexend Exa</vt:lpstr>
      <vt:lpstr>Times New Roman</vt:lpstr>
      <vt:lpstr>Trebuchet MS</vt:lpstr>
      <vt:lpstr>Wingdings 3</vt:lpstr>
      <vt:lpstr>第一PPT，www.1ppt.com</vt:lpstr>
      <vt:lpstr>1_Office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Địa Lý</dc:creator>
  <cp:keywords/>
  <dc:description>www.1ppt.com</dc:description>
  <cp:lastModifiedBy>admin</cp:lastModifiedBy>
  <cp:revision>352</cp:revision>
  <dcterms:created xsi:type="dcterms:W3CDTF">2017-05-08T08:38:07Z</dcterms:created>
  <dcterms:modified xsi:type="dcterms:W3CDTF">2025-01-16T04:31:18Z</dcterms:modified>
</cp:coreProperties>
</file>