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11" r:id="rId2"/>
    <p:sldMasterId id="2147483726" r:id="rId3"/>
    <p:sldMasterId id="2147483738" r:id="rId4"/>
    <p:sldMasterId id="2147483750" r:id="rId5"/>
    <p:sldMasterId id="2147483760" r:id="rId6"/>
  </p:sldMasterIdLst>
  <p:notesMasterIdLst>
    <p:notesMasterId r:id="rId40"/>
  </p:notesMasterIdLst>
  <p:sldIdLst>
    <p:sldId id="257" r:id="rId7"/>
    <p:sldId id="6105" r:id="rId8"/>
    <p:sldId id="6124" r:id="rId9"/>
    <p:sldId id="6123" r:id="rId10"/>
    <p:sldId id="6126" r:id="rId11"/>
    <p:sldId id="6125" r:id="rId12"/>
    <p:sldId id="256" r:id="rId13"/>
    <p:sldId id="6157" r:id="rId14"/>
    <p:sldId id="6142" r:id="rId15"/>
    <p:sldId id="284" r:id="rId16"/>
    <p:sldId id="6159" r:id="rId17"/>
    <p:sldId id="6161" r:id="rId18"/>
    <p:sldId id="6166" r:id="rId19"/>
    <p:sldId id="6162" r:id="rId20"/>
    <p:sldId id="6163" r:id="rId21"/>
    <p:sldId id="6164" r:id="rId22"/>
    <p:sldId id="6167" r:id="rId23"/>
    <p:sldId id="6168" r:id="rId24"/>
    <p:sldId id="6171" r:id="rId25"/>
    <p:sldId id="6169" r:id="rId26"/>
    <p:sldId id="6170" r:id="rId27"/>
    <p:sldId id="6173" r:id="rId28"/>
    <p:sldId id="6176" r:id="rId29"/>
    <p:sldId id="6175" r:id="rId30"/>
    <p:sldId id="6174" r:id="rId31"/>
    <p:sldId id="312" r:id="rId32"/>
    <p:sldId id="313" r:id="rId33"/>
    <p:sldId id="330" r:id="rId34"/>
    <p:sldId id="331" r:id="rId35"/>
    <p:sldId id="332" r:id="rId36"/>
    <p:sldId id="286" r:id="rId37"/>
    <p:sldId id="258" r:id="rId38"/>
    <p:sldId id="288" r:id="rId39"/>
  </p:sldIdLst>
  <p:sldSz cx="12192000" cy="6858000"/>
  <p:notesSz cx="6858000" cy="9144000"/>
  <p:embeddedFontLst>
    <p:embeddedFont>
      <p:font typeface="#9Slide05 SVNHaptic Script" panose="020B0604020202020204" charset="0"/>
      <p:regular r:id="rId41"/>
    </p:embeddedFont>
    <p:embeddedFont>
      <p:font typeface="#9Slide07 SVNBango" panose="02000000000000000000" charset="0"/>
      <p:regular r:id="rId42"/>
    </p:embeddedFont>
    <p:embeddedFont>
      <p:font typeface="#9Slide07 IcielStormtrooper" panose="020B0604020202020204" charset="0"/>
      <p:regular r:id="rId43"/>
    </p:embeddedFont>
    <p:embeddedFont>
      <p:font typeface="#9Slide05 Ciaobella" panose="020B0604020202020204" charset="0"/>
      <p:regular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DM Serif Display" panose="020B0604020202020204" charset="0"/>
      <p:regular r:id="rId47"/>
      <p:italic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  <p:embeddedFont>
      <p:font typeface="#9Slide03 SFU Futura_09" panose="020B0604020202020204" charset="0"/>
      <p:regular r:id="rId53"/>
    </p:embeddedFont>
    <p:embeddedFont>
      <p:font typeface="等线" panose="020B0604020202020204" charset="-122"/>
      <p:regular r:id="rId54"/>
      <p:bold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Cambria" panose="02040503050406030204" pitchFamily="18" charset="0"/>
      <p:regular r:id="rId58"/>
      <p:bold r:id="rId59"/>
      <p:italic r:id="rId60"/>
      <p:boldItalic r:id="rId61"/>
    </p:embeddedFont>
    <p:embeddedFont>
      <p:font typeface="#9Slide05 HLT AphroditeSlimPro" panose="020B0604020202020204" charset="0"/>
      <p:regular r:id="rId62"/>
    </p:embeddedFont>
    <p:embeddedFont>
      <p:font typeface="#9Slide05 SVNEgregio Script" panose="020B0604020202020204" charset="0"/>
      <p:regular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#9Slide03 SFU Futura_03" panose="020B0604020202020204" charset="0"/>
      <p:regular r:id="rId66"/>
    </p:embeddedFont>
    <p:embeddedFont>
      <p:font typeface="#9Slide05 SVNHarman Script" panose="020B0604020202020204" charset="0"/>
      <p:regular r:id="rId67"/>
    </p:embeddedFont>
    <p:embeddedFont>
      <p:font typeface="#9Slide03 SFU Futura_05" panose="020B0604020202020204" charset="0"/>
      <p:bold r:id="rId68"/>
    </p:embeddedFont>
    <p:embeddedFont>
      <p:font typeface="#9Slide05 Israquella" panose="020B0604020202020204" charset="0"/>
      <p:regular r:id="rId69"/>
    </p:embeddedFont>
    <p:embeddedFont>
      <p:font typeface="#9Slide03 SFU Futura_12" panose="020B0604020202020204" charset="0"/>
      <p:regular r:id="rId70"/>
    </p:embeddedFont>
    <p:embeddedFont>
      <p:font typeface="等线 Light" panose="020B0604020202020204" charset="-122"/>
      <p:regular r:id="rId71"/>
    </p:embeddedFont>
    <p:embeddedFont>
      <p:font typeface="#9Slide03 BoosterNextFYBlack" panose="020B0604020202020204" charset="0"/>
      <p:regular r:id="rId72"/>
    </p:embeddedFont>
    <p:embeddedFont>
      <p:font typeface="Fira Sans Extra Condensed SemiBold" panose="020B0604020202020204" charset="0"/>
      <p:regular r:id="rId73"/>
      <p:bold r:id="rId74"/>
      <p:italic r:id="rId75"/>
      <p:boldItalic r:id="rId76"/>
    </p:embeddedFont>
    <p:embeddedFont>
      <p:font typeface="#9Slide05 GeosansLight" panose="020B0604020202020204" charset="0"/>
      <p:regular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Poppins" panose="020B0604020202020204" charset="0"/>
      <p:regular r:id="rId82"/>
      <p:bold r:id="rId83"/>
      <p:italic r:id="rId84"/>
      <p:boldItalic r:id="rId85"/>
    </p:embeddedFont>
  </p:embeddedFontLst>
  <p:custDataLst>
    <p:tags r:id="rId8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0F0"/>
    <a:srgbClr val="FFFFFF"/>
    <a:srgbClr val="00CCFF"/>
    <a:srgbClr val="FF0066"/>
    <a:srgbClr val="5AC3F6"/>
    <a:srgbClr val="FF6600"/>
    <a:srgbClr val="00CC66"/>
    <a:srgbClr val="00FFCC"/>
    <a:srgbClr val="D1F8F8"/>
    <a:srgbClr val="512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79406" autoAdjust="0"/>
  </p:normalViewPr>
  <p:slideViewPr>
    <p:cSldViewPr snapToGrid="0">
      <p:cViewPr varScale="1">
        <p:scale>
          <a:sx n="58" d="100"/>
          <a:sy n="58" d="100"/>
        </p:scale>
        <p:origin x="10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84" Type="http://schemas.openxmlformats.org/officeDocument/2006/relationships/font" Target="fonts/font44.fntdata"/><Relationship Id="rId89" Type="http://schemas.openxmlformats.org/officeDocument/2006/relationships/theme" Target="theme/theme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74" Type="http://schemas.openxmlformats.org/officeDocument/2006/relationships/font" Target="fonts/font34.fntdata"/><Relationship Id="rId79" Type="http://schemas.openxmlformats.org/officeDocument/2006/relationships/font" Target="fonts/font39.fntdata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font" Target="fonts/font37.fntdata"/><Relationship Id="rId8" Type="http://schemas.openxmlformats.org/officeDocument/2006/relationships/slide" Target="slides/slide2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80" Type="http://schemas.openxmlformats.org/officeDocument/2006/relationships/font" Target="fonts/font40.fntdata"/><Relationship Id="rId85" Type="http://schemas.openxmlformats.org/officeDocument/2006/relationships/font" Target="fonts/font4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4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83" Type="http://schemas.openxmlformats.org/officeDocument/2006/relationships/font" Target="fonts/font43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font" Target="fonts/font38.fntdata"/><Relationship Id="rId81" Type="http://schemas.openxmlformats.org/officeDocument/2006/relationships/font" Target="fonts/font41.fntdata"/><Relationship Id="rId86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font" Target="fonts/font36.fntdata"/><Relationship Id="rId7" Type="http://schemas.openxmlformats.org/officeDocument/2006/relationships/slide" Target="slides/slide1.xml"/><Relationship Id="rId71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66" Type="http://schemas.openxmlformats.org/officeDocument/2006/relationships/font" Target="fonts/font26.fntdata"/><Relationship Id="rId87" Type="http://schemas.openxmlformats.org/officeDocument/2006/relationships/presProps" Target="presProps.xml"/><Relationship Id="rId61" Type="http://schemas.openxmlformats.org/officeDocument/2006/relationships/font" Target="fonts/font21.fntdata"/><Relationship Id="rId82" Type="http://schemas.openxmlformats.org/officeDocument/2006/relationships/font" Target="fonts/font42.fntdata"/><Relationship Id="rId1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4EBEA-5B6E-4CE6-B451-D2A1927206C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19F1F-86F7-45F4-83D6-499851A1F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A89A12-CFDC-4BA7-B24C-ADE30BA1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555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19F1F-86F7-45F4-83D6-499851A1FC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32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19F1F-86F7-45F4-83D6-499851A1FC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94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B90F2-F97C-4A55-8B82-D02BF9B6C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57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B90F2-F97C-4A55-8B82-D02BF9B6C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35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B90F2-F97C-4A55-8B82-D02BF9B6C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395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B90F2-F97C-4A55-8B82-D02BF9B6C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B90F2-F97C-4A55-8B82-D02BF9B6C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926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B90F2-F97C-4A55-8B82-D02BF9B6C5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666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0870773a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10870773a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58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8a80d34a4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18a80d34a4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03224ccf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203224ccf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19F1F-86F7-45F4-83D6-499851A1F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143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g806ada915c_0_2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4" name="Google Shape;2364;g806ada915c_0_2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19F1F-86F7-45F4-83D6-499851A1FC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31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g806ada915c_0_2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4" name="Google Shape;2364;g806ada915c_0_2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111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g806ada915c_0_2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4" name="Google Shape;2364;g806ada915c_0_2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940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19F1F-86F7-45F4-83D6-499851A1FC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7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01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5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1649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4"/>
          <p:cNvPicPr preferRelativeResize="0"/>
          <p:nvPr/>
        </p:nvPicPr>
        <p:blipFill rotWithShape="1">
          <a:blip r:embed="rId2">
            <a:alphaModFix amt="42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960000" y="1524000"/>
            <a:ext cx="10272000" cy="46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/>
          <p:nvPr/>
        </p:nvSpPr>
        <p:spPr>
          <a:xfrm rot="4571280">
            <a:off x="1019415" y="160902"/>
            <a:ext cx="723840" cy="1467943"/>
          </a:xfrm>
          <a:custGeom>
            <a:avLst/>
            <a:gdLst/>
            <a:ahLst/>
            <a:cxnLst/>
            <a:rect l="l" t="t" r="r" b="b"/>
            <a:pathLst>
              <a:path w="103066" h="209017" extrusionOk="0">
                <a:moveTo>
                  <a:pt x="58791" y="66199"/>
                </a:moveTo>
                <a:cubicBezTo>
                  <a:pt x="59021" y="66199"/>
                  <a:pt x="59320" y="66300"/>
                  <a:pt x="59712" y="66542"/>
                </a:cubicBezTo>
                <a:cubicBezTo>
                  <a:pt x="66073" y="70444"/>
                  <a:pt x="71152" y="78676"/>
                  <a:pt x="70777" y="86000"/>
                </a:cubicBezTo>
                <a:cubicBezTo>
                  <a:pt x="70938" y="88405"/>
                  <a:pt x="70403" y="90811"/>
                  <a:pt x="69281" y="92949"/>
                </a:cubicBezTo>
                <a:cubicBezTo>
                  <a:pt x="67867" y="95694"/>
                  <a:pt x="66079" y="96943"/>
                  <a:pt x="64201" y="96943"/>
                </a:cubicBezTo>
                <a:cubicBezTo>
                  <a:pt x="62457" y="96943"/>
                  <a:pt x="60636" y="95867"/>
                  <a:pt x="58964" y="93911"/>
                </a:cubicBezTo>
                <a:cubicBezTo>
                  <a:pt x="57199" y="91880"/>
                  <a:pt x="56558" y="89314"/>
                  <a:pt x="56344" y="86748"/>
                </a:cubicBezTo>
                <a:cubicBezTo>
                  <a:pt x="55756" y="80226"/>
                  <a:pt x="56772" y="73865"/>
                  <a:pt x="57948" y="67504"/>
                </a:cubicBezTo>
                <a:cubicBezTo>
                  <a:pt x="58063" y="66851"/>
                  <a:pt x="58206" y="66199"/>
                  <a:pt x="58791" y="66199"/>
                </a:cubicBezTo>
                <a:close/>
                <a:moveTo>
                  <a:pt x="27777" y="95693"/>
                </a:moveTo>
                <a:cubicBezTo>
                  <a:pt x="32569" y="95693"/>
                  <a:pt x="36175" y="98219"/>
                  <a:pt x="39078" y="101823"/>
                </a:cubicBezTo>
                <a:cubicBezTo>
                  <a:pt x="41376" y="104656"/>
                  <a:pt x="43033" y="107970"/>
                  <a:pt x="42873" y="111819"/>
                </a:cubicBezTo>
                <a:cubicBezTo>
                  <a:pt x="42927" y="113958"/>
                  <a:pt x="42392" y="116042"/>
                  <a:pt x="41216" y="117860"/>
                </a:cubicBezTo>
                <a:cubicBezTo>
                  <a:pt x="40358" y="119411"/>
                  <a:pt x="39174" y="120167"/>
                  <a:pt x="37828" y="120167"/>
                </a:cubicBezTo>
                <a:cubicBezTo>
                  <a:pt x="36993" y="120167"/>
                  <a:pt x="36096" y="119876"/>
                  <a:pt x="35175" y="119303"/>
                </a:cubicBezTo>
                <a:cubicBezTo>
                  <a:pt x="33037" y="117967"/>
                  <a:pt x="31808" y="115935"/>
                  <a:pt x="30632" y="113904"/>
                </a:cubicBezTo>
                <a:cubicBezTo>
                  <a:pt x="27585" y="108719"/>
                  <a:pt x="26088" y="103052"/>
                  <a:pt x="25286" y="97172"/>
                </a:cubicBezTo>
                <a:cubicBezTo>
                  <a:pt x="25126" y="95943"/>
                  <a:pt x="25767" y="95782"/>
                  <a:pt x="26783" y="95729"/>
                </a:cubicBezTo>
                <a:cubicBezTo>
                  <a:pt x="27120" y="95705"/>
                  <a:pt x="27451" y="95693"/>
                  <a:pt x="27777" y="95693"/>
                </a:cubicBezTo>
                <a:close/>
                <a:moveTo>
                  <a:pt x="99738" y="0"/>
                </a:moveTo>
                <a:cubicBezTo>
                  <a:pt x="99349" y="0"/>
                  <a:pt x="98893" y="171"/>
                  <a:pt x="98361" y="469"/>
                </a:cubicBezTo>
                <a:cubicBezTo>
                  <a:pt x="93336" y="3463"/>
                  <a:pt x="88579" y="6830"/>
                  <a:pt x="84142" y="10572"/>
                </a:cubicBezTo>
                <a:cubicBezTo>
                  <a:pt x="77673" y="16185"/>
                  <a:pt x="72007" y="22654"/>
                  <a:pt x="67303" y="29763"/>
                </a:cubicBezTo>
                <a:cubicBezTo>
                  <a:pt x="61850" y="37835"/>
                  <a:pt x="57627" y="46709"/>
                  <a:pt x="54847" y="56011"/>
                </a:cubicBezTo>
                <a:cubicBezTo>
                  <a:pt x="54509" y="57218"/>
                  <a:pt x="53997" y="57683"/>
                  <a:pt x="52877" y="57683"/>
                </a:cubicBezTo>
                <a:cubicBezTo>
                  <a:pt x="52757" y="57683"/>
                  <a:pt x="52630" y="57678"/>
                  <a:pt x="52495" y="57668"/>
                </a:cubicBezTo>
                <a:cubicBezTo>
                  <a:pt x="51825" y="57624"/>
                  <a:pt x="51164" y="57603"/>
                  <a:pt x="50510" y="57603"/>
                </a:cubicBezTo>
                <a:cubicBezTo>
                  <a:pt x="42358" y="57603"/>
                  <a:pt x="35517" y="60961"/>
                  <a:pt x="29776" y="66702"/>
                </a:cubicBezTo>
                <a:cubicBezTo>
                  <a:pt x="23949" y="72475"/>
                  <a:pt x="20368" y="80173"/>
                  <a:pt x="19726" y="88405"/>
                </a:cubicBezTo>
                <a:cubicBezTo>
                  <a:pt x="19619" y="90009"/>
                  <a:pt x="19138" y="91185"/>
                  <a:pt x="17481" y="91933"/>
                </a:cubicBezTo>
                <a:cubicBezTo>
                  <a:pt x="15129" y="93003"/>
                  <a:pt x="12991" y="94553"/>
                  <a:pt x="11173" y="96370"/>
                </a:cubicBezTo>
                <a:cubicBezTo>
                  <a:pt x="5026" y="102518"/>
                  <a:pt x="1284" y="110697"/>
                  <a:pt x="696" y="119357"/>
                </a:cubicBezTo>
                <a:cubicBezTo>
                  <a:pt x="1" y="127215"/>
                  <a:pt x="1017" y="135180"/>
                  <a:pt x="3582" y="142664"/>
                </a:cubicBezTo>
                <a:cubicBezTo>
                  <a:pt x="9195" y="159289"/>
                  <a:pt x="19192" y="174096"/>
                  <a:pt x="32503" y="185589"/>
                </a:cubicBezTo>
                <a:cubicBezTo>
                  <a:pt x="40361" y="192539"/>
                  <a:pt x="49288" y="198098"/>
                  <a:pt x="58910" y="202161"/>
                </a:cubicBezTo>
                <a:cubicBezTo>
                  <a:pt x="68372" y="206224"/>
                  <a:pt x="78475" y="208469"/>
                  <a:pt x="88739" y="208897"/>
                </a:cubicBezTo>
                <a:cubicBezTo>
                  <a:pt x="89978" y="208938"/>
                  <a:pt x="90855" y="209016"/>
                  <a:pt x="91475" y="209016"/>
                </a:cubicBezTo>
                <a:cubicBezTo>
                  <a:pt x="93237" y="209016"/>
                  <a:pt x="92936" y="208387"/>
                  <a:pt x="93015" y="204513"/>
                </a:cubicBezTo>
                <a:cubicBezTo>
                  <a:pt x="93015" y="203123"/>
                  <a:pt x="92481" y="202749"/>
                  <a:pt x="91144" y="202642"/>
                </a:cubicBezTo>
                <a:cubicBezTo>
                  <a:pt x="86975" y="202535"/>
                  <a:pt x="82805" y="202108"/>
                  <a:pt x="78742" y="201413"/>
                </a:cubicBezTo>
                <a:cubicBezTo>
                  <a:pt x="58482" y="197403"/>
                  <a:pt x="41590" y="187567"/>
                  <a:pt x="27905" y="172225"/>
                </a:cubicBezTo>
                <a:cubicBezTo>
                  <a:pt x="21330" y="164902"/>
                  <a:pt x="15984" y="156616"/>
                  <a:pt x="12029" y="147635"/>
                </a:cubicBezTo>
                <a:cubicBezTo>
                  <a:pt x="7859" y="138173"/>
                  <a:pt x="5347" y="128444"/>
                  <a:pt x="6897" y="117967"/>
                </a:cubicBezTo>
                <a:cubicBezTo>
                  <a:pt x="7966" y="110269"/>
                  <a:pt x="12136" y="103320"/>
                  <a:pt x="18443" y="98722"/>
                </a:cubicBezTo>
                <a:cubicBezTo>
                  <a:pt x="18772" y="98459"/>
                  <a:pt x="19038" y="98313"/>
                  <a:pt x="19244" y="98313"/>
                </a:cubicBezTo>
                <a:cubicBezTo>
                  <a:pt x="19542" y="98313"/>
                  <a:pt x="19717" y="98616"/>
                  <a:pt x="19780" y="99310"/>
                </a:cubicBezTo>
                <a:cubicBezTo>
                  <a:pt x="20101" y="103213"/>
                  <a:pt x="21009" y="107115"/>
                  <a:pt x="22506" y="110804"/>
                </a:cubicBezTo>
                <a:cubicBezTo>
                  <a:pt x="24270" y="115561"/>
                  <a:pt x="26569" y="119998"/>
                  <a:pt x="30311" y="123580"/>
                </a:cubicBezTo>
                <a:cubicBezTo>
                  <a:pt x="32590" y="125722"/>
                  <a:pt x="35161" y="126767"/>
                  <a:pt x="37650" y="126767"/>
                </a:cubicBezTo>
                <a:cubicBezTo>
                  <a:pt x="41000" y="126767"/>
                  <a:pt x="44201" y="124877"/>
                  <a:pt x="46348" y="121228"/>
                </a:cubicBezTo>
                <a:cubicBezTo>
                  <a:pt x="48914" y="116791"/>
                  <a:pt x="49288" y="112087"/>
                  <a:pt x="48272" y="107222"/>
                </a:cubicBezTo>
                <a:cubicBezTo>
                  <a:pt x="46407" y="98108"/>
                  <a:pt x="37952" y="89100"/>
                  <a:pt x="27305" y="89100"/>
                </a:cubicBezTo>
                <a:cubicBezTo>
                  <a:pt x="27273" y="89100"/>
                  <a:pt x="27242" y="89100"/>
                  <a:pt x="27210" y="89100"/>
                </a:cubicBezTo>
                <a:cubicBezTo>
                  <a:pt x="27130" y="89103"/>
                  <a:pt x="27053" y="89105"/>
                  <a:pt x="26979" y="89105"/>
                </a:cubicBezTo>
                <a:cubicBezTo>
                  <a:pt x="25692" y="89105"/>
                  <a:pt x="25514" y="88648"/>
                  <a:pt x="25767" y="87283"/>
                </a:cubicBezTo>
                <a:cubicBezTo>
                  <a:pt x="27157" y="80066"/>
                  <a:pt x="30471" y="74025"/>
                  <a:pt x="36191" y="69375"/>
                </a:cubicBezTo>
                <a:cubicBezTo>
                  <a:pt x="40307" y="66007"/>
                  <a:pt x="45332" y="64083"/>
                  <a:pt x="50624" y="63869"/>
                </a:cubicBezTo>
                <a:cubicBezTo>
                  <a:pt x="50704" y="63866"/>
                  <a:pt x="50781" y="63864"/>
                  <a:pt x="50855" y="63864"/>
                </a:cubicBezTo>
                <a:cubicBezTo>
                  <a:pt x="52165" y="63864"/>
                  <a:pt x="52532" y="64331"/>
                  <a:pt x="52228" y="65900"/>
                </a:cubicBezTo>
                <a:cubicBezTo>
                  <a:pt x="51105" y="71406"/>
                  <a:pt x="50197" y="76966"/>
                  <a:pt x="50410" y="82258"/>
                </a:cubicBezTo>
                <a:lnTo>
                  <a:pt x="50464" y="85412"/>
                </a:lnTo>
                <a:cubicBezTo>
                  <a:pt x="50464" y="91078"/>
                  <a:pt x="52014" y="96103"/>
                  <a:pt x="56237" y="100112"/>
                </a:cubicBezTo>
                <a:cubicBezTo>
                  <a:pt x="58556" y="102296"/>
                  <a:pt x="61349" y="103342"/>
                  <a:pt x="64089" y="103342"/>
                </a:cubicBezTo>
                <a:cubicBezTo>
                  <a:pt x="67855" y="103342"/>
                  <a:pt x="71521" y="101366"/>
                  <a:pt x="73718" y="97653"/>
                </a:cubicBezTo>
                <a:cubicBezTo>
                  <a:pt x="76604" y="92789"/>
                  <a:pt x="77299" y="87550"/>
                  <a:pt x="76551" y="82258"/>
                </a:cubicBezTo>
                <a:cubicBezTo>
                  <a:pt x="75161" y="72422"/>
                  <a:pt x="70029" y="64938"/>
                  <a:pt x="61209" y="60127"/>
                </a:cubicBezTo>
                <a:cubicBezTo>
                  <a:pt x="60246" y="59592"/>
                  <a:pt x="60033" y="59058"/>
                  <a:pt x="60353" y="58149"/>
                </a:cubicBezTo>
                <a:cubicBezTo>
                  <a:pt x="61690" y="54460"/>
                  <a:pt x="62973" y="50772"/>
                  <a:pt x="64630" y="47244"/>
                </a:cubicBezTo>
                <a:cubicBezTo>
                  <a:pt x="68532" y="38691"/>
                  <a:pt x="73664" y="30726"/>
                  <a:pt x="79865" y="23616"/>
                </a:cubicBezTo>
                <a:cubicBezTo>
                  <a:pt x="85531" y="17148"/>
                  <a:pt x="92214" y="11588"/>
                  <a:pt x="99644" y="7205"/>
                </a:cubicBezTo>
                <a:cubicBezTo>
                  <a:pt x="103065" y="5120"/>
                  <a:pt x="103012" y="6082"/>
                  <a:pt x="101355" y="1859"/>
                </a:cubicBezTo>
                <a:cubicBezTo>
                  <a:pt x="101301" y="1645"/>
                  <a:pt x="101141" y="1485"/>
                  <a:pt x="101087" y="1324"/>
                </a:cubicBezTo>
                <a:cubicBezTo>
                  <a:pt x="100766" y="391"/>
                  <a:pt x="100328" y="0"/>
                  <a:pt x="99738" y="0"/>
                </a:cubicBezTo>
                <a:close/>
              </a:path>
            </a:pathLst>
          </a:custGeom>
          <a:solidFill>
            <a:srgbClr val="167480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 rot="-3524824">
            <a:off x="11598462" y="5410770"/>
            <a:ext cx="723769" cy="1467797"/>
          </a:xfrm>
          <a:custGeom>
            <a:avLst/>
            <a:gdLst/>
            <a:ahLst/>
            <a:cxnLst/>
            <a:rect l="l" t="t" r="r" b="b"/>
            <a:pathLst>
              <a:path w="103066" h="209017" extrusionOk="0">
                <a:moveTo>
                  <a:pt x="58791" y="66199"/>
                </a:moveTo>
                <a:cubicBezTo>
                  <a:pt x="59021" y="66199"/>
                  <a:pt x="59320" y="66300"/>
                  <a:pt x="59712" y="66542"/>
                </a:cubicBezTo>
                <a:cubicBezTo>
                  <a:pt x="66073" y="70444"/>
                  <a:pt x="71152" y="78676"/>
                  <a:pt x="70777" y="86000"/>
                </a:cubicBezTo>
                <a:cubicBezTo>
                  <a:pt x="70938" y="88405"/>
                  <a:pt x="70403" y="90811"/>
                  <a:pt x="69281" y="92949"/>
                </a:cubicBezTo>
                <a:cubicBezTo>
                  <a:pt x="67867" y="95694"/>
                  <a:pt x="66079" y="96943"/>
                  <a:pt x="64201" y="96943"/>
                </a:cubicBezTo>
                <a:cubicBezTo>
                  <a:pt x="62457" y="96943"/>
                  <a:pt x="60636" y="95867"/>
                  <a:pt x="58964" y="93911"/>
                </a:cubicBezTo>
                <a:cubicBezTo>
                  <a:pt x="57199" y="91880"/>
                  <a:pt x="56558" y="89314"/>
                  <a:pt x="56344" y="86748"/>
                </a:cubicBezTo>
                <a:cubicBezTo>
                  <a:pt x="55756" y="80226"/>
                  <a:pt x="56772" y="73865"/>
                  <a:pt x="57948" y="67504"/>
                </a:cubicBezTo>
                <a:cubicBezTo>
                  <a:pt x="58063" y="66851"/>
                  <a:pt x="58206" y="66199"/>
                  <a:pt x="58791" y="66199"/>
                </a:cubicBezTo>
                <a:close/>
                <a:moveTo>
                  <a:pt x="27777" y="95693"/>
                </a:moveTo>
                <a:cubicBezTo>
                  <a:pt x="32569" y="95693"/>
                  <a:pt x="36175" y="98219"/>
                  <a:pt x="39078" y="101823"/>
                </a:cubicBezTo>
                <a:cubicBezTo>
                  <a:pt x="41376" y="104656"/>
                  <a:pt x="43033" y="107970"/>
                  <a:pt x="42873" y="111819"/>
                </a:cubicBezTo>
                <a:cubicBezTo>
                  <a:pt x="42927" y="113958"/>
                  <a:pt x="42392" y="116042"/>
                  <a:pt x="41216" y="117860"/>
                </a:cubicBezTo>
                <a:cubicBezTo>
                  <a:pt x="40358" y="119411"/>
                  <a:pt x="39174" y="120167"/>
                  <a:pt x="37828" y="120167"/>
                </a:cubicBezTo>
                <a:cubicBezTo>
                  <a:pt x="36993" y="120167"/>
                  <a:pt x="36096" y="119876"/>
                  <a:pt x="35175" y="119303"/>
                </a:cubicBezTo>
                <a:cubicBezTo>
                  <a:pt x="33037" y="117967"/>
                  <a:pt x="31808" y="115935"/>
                  <a:pt x="30632" y="113904"/>
                </a:cubicBezTo>
                <a:cubicBezTo>
                  <a:pt x="27585" y="108719"/>
                  <a:pt x="26088" y="103052"/>
                  <a:pt x="25286" y="97172"/>
                </a:cubicBezTo>
                <a:cubicBezTo>
                  <a:pt x="25126" y="95943"/>
                  <a:pt x="25767" y="95782"/>
                  <a:pt x="26783" y="95729"/>
                </a:cubicBezTo>
                <a:cubicBezTo>
                  <a:pt x="27120" y="95705"/>
                  <a:pt x="27451" y="95693"/>
                  <a:pt x="27777" y="95693"/>
                </a:cubicBezTo>
                <a:close/>
                <a:moveTo>
                  <a:pt x="99738" y="0"/>
                </a:moveTo>
                <a:cubicBezTo>
                  <a:pt x="99349" y="0"/>
                  <a:pt x="98893" y="171"/>
                  <a:pt x="98361" y="469"/>
                </a:cubicBezTo>
                <a:cubicBezTo>
                  <a:pt x="93336" y="3463"/>
                  <a:pt x="88579" y="6830"/>
                  <a:pt x="84142" y="10572"/>
                </a:cubicBezTo>
                <a:cubicBezTo>
                  <a:pt x="77673" y="16185"/>
                  <a:pt x="72007" y="22654"/>
                  <a:pt x="67303" y="29763"/>
                </a:cubicBezTo>
                <a:cubicBezTo>
                  <a:pt x="61850" y="37835"/>
                  <a:pt x="57627" y="46709"/>
                  <a:pt x="54847" y="56011"/>
                </a:cubicBezTo>
                <a:cubicBezTo>
                  <a:pt x="54509" y="57218"/>
                  <a:pt x="53997" y="57683"/>
                  <a:pt x="52877" y="57683"/>
                </a:cubicBezTo>
                <a:cubicBezTo>
                  <a:pt x="52757" y="57683"/>
                  <a:pt x="52630" y="57678"/>
                  <a:pt x="52495" y="57668"/>
                </a:cubicBezTo>
                <a:cubicBezTo>
                  <a:pt x="51825" y="57624"/>
                  <a:pt x="51164" y="57603"/>
                  <a:pt x="50510" y="57603"/>
                </a:cubicBezTo>
                <a:cubicBezTo>
                  <a:pt x="42358" y="57603"/>
                  <a:pt x="35517" y="60961"/>
                  <a:pt x="29776" y="66702"/>
                </a:cubicBezTo>
                <a:cubicBezTo>
                  <a:pt x="23949" y="72475"/>
                  <a:pt x="20368" y="80173"/>
                  <a:pt x="19726" y="88405"/>
                </a:cubicBezTo>
                <a:cubicBezTo>
                  <a:pt x="19619" y="90009"/>
                  <a:pt x="19138" y="91185"/>
                  <a:pt x="17481" y="91933"/>
                </a:cubicBezTo>
                <a:cubicBezTo>
                  <a:pt x="15129" y="93003"/>
                  <a:pt x="12991" y="94553"/>
                  <a:pt x="11173" y="96370"/>
                </a:cubicBezTo>
                <a:cubicBezTo>
                  <a:pt x="5026" y="102518"/>
                  <a:pt x="1284" y="110697"/>
                  <a:pt x="696" y="119357"/>
                </a:cubicBezTo>
                <a:cubicBezTo>
                  <a:pt x="1" y="127215"/>
                  <a:pt x="1017" y="135180"/>
                  <a:pt x="3582" y="142664"/>
                </a:cubicBezTo>
                <a:cubicBezTo>
                  <a:pt x="9195" y="159289"/>
                  <a:pt x="19192" y="174096"/>
                  <a:pt x="32503" y="185589"/>
                </a:cubicBezTo>
                <a:cubicBezTo>
                  <a:pt x="40361" y="192539"/>
                  <a:pt x="49288" y="198098"/>
                  <a:pt x="58910" y="202161"/>
                </a:cubicBezTo>
                <a:cubicBezTo>
                  <a:pt x="68372" y="206224"/>
                  <a:pt x="78475" y="208469"/>
                  <a:pt x="88739" y="208897"/>
                </a:cubicBezTo>
                <a:cubicBezTo>
                  <a:pt x="89978" y="208938"/>
                  <a:pt x="90855" y="209016"/>
                  <a:pt x="91475" y="209016"/>
                </a:cubicBezTo>
                <a:cubicBezTo>
                  <a:pt x="93237" y="209016"/>
                  <a:pt x="92936" y="208387"/>
                  <a:pt x="93015" y="204513"/>
                </a:cubicBezTo>
                <a:cubicBezTo>
                  <a:pt x="93015" y="203123"/>
                  <a:pt x="92481" y="202749"/>
                  <a:pt x="91144" y="202642"/>
                </a:cubicBezTo>
                <a:cubicBezTo>
                  <a:pt x="86975" y="202535"/>
                  <a:pt x="82805" y="202108"/>
                  <a:pt x="78742" y="201413"/>
                </a:cubicBezTo>
                <a:cubicBezTo>
                  <a:pt x="58482" y="197403"/>
                  <a:pt x="41590" y="187567"/>
                  <a:pt x="27905" y="172225"/>
                </a:cubicBezTo>
                <a:cubicBezTo>
                  <a:pt x="21330" y="164902"/>
                  <a:pt x="15984" y="156616"/>
                  <a:pt x="12029" y="147635"/>
                </a:cubicBezTo>
                <a:cubicBezTo>
                  <a:pt x="7859" y="138173"/>
                  <a:pt x="5347" y="128444"/>
                  <a:pt x="6897" y="117967"/>
                </a:cubicBezTo>
                <a:cubicBezTo>
                  <a:pt x="7966" y="110269"/>
                  <a:pt x="12136" y="103320"/>
                  <a:pt x="18443" y="98722"/>
                </a:cubicBezTo>
                <a:cubicBezTo>
                  <a:pt x="18772" y="98459"/>
                  <a:pt x="19038" y="98313"/>
                  <a:pt x="19244" y="98313"/>
                </a:cubicBezTo>
                <a:cubicBezTo>
                  <a:pt x="19542" y="98313"/>
                  <a:pt x="19717" y="98616"/>
                  <a:pt x="19780" y="99310"/>
                </a:cubicBezTo>
                <a:cubicBezTo>
                  <a:pt x="20101" y="103213"/>
                  <a:pt x="21009" y="107115"/>
                  <a:pt x="22506" y="110804"/>
                </a:cubicBezTo>
                <a:cubicBezTo>
                  <a:pt x="24270" y="115561"/>
                  <a:pt x="26569" y="119998"/>
                  <a:pt x="30311" y="123580"/>
                </a:cubicBezTo>
                <a:cubicBezTo>
                  <a:pt x="32590" y="125722"/>
                  <a:pt x="35161" y="126767"/>
                  <a:pt x="37650" y="126767"/>
                </a:cubicBezTo>
                <a:cubicBezTo>
                  <a:pt x="41000" y="126767"/>
                  <a:pt x="44201" y="124877"/>
                  <a:pt x="46348" y="121228"/>
                </a:cubicBezTo>
                <a:cubicBezTo>
                  <a:pt x="48914" y="116791"/>
                  <a:pt x="49288" y="112087"/>
                  <a:pt x="48272" y="107222"/>
                </a:cubicBezTo>
                <a:cubicBezTo>
                  <a:pt x="46407" y="98108"/>
                  <a:pt x="37952" y="89100"/>
                  <a:pt x="27305" y="89100"/>
                </a:cubicBezTo>
                <a:cubicBezTo>
                  <a:pt x="27273" y="89100"/>
                  <a:pt x="27242" y="89100"/>
                  <a:pt x="27210" y="89100"/>
                </a:cubicBezTo>
                <a:cubicBezTo>
                  <a:pt x="27130" y="89103"/>
                  <a:pt x="27053" y="89105"/>
                  <a:pt x="26979" y="89105"/>
                </a:cubicBezTo>
                <a:cubicBezTo>
                  <a:pt x="25692" y="89105"/>
                  <a:pt x="25514" y="88648"/>
                  <a:pt x="25767" y="87283"/>
                </a:cubicBezTo>
                <a:cubicBezTo>
                  <a:pt x="27157" y="80066"/>
                  <a:pt x="30471" y="74025"/>
                  <a:pt x="36191" y="69375"/>
                </a:cubicBezTo>
                <a:cubicBezTo>
                  <a:pt x="40307" y="66007"/>
                  <a:pt x="45332" y="64083"/>
                  <a:pt x="50624" y="63869"/>
                </a:cubicBezTo>
                <a:cubicBezTo>
                  <a:pt x="50704" y="63866"/>
                  <a:pt x="50781" y="63864"/>
                  <a:pt x="50855" y="63864"/>
                </a:cubicBezTo>
                <a:cubicBezTo>
                  <a:pt x="52165" y="63864"/>
                  <a:pt x="52532" y="64331"/>
                  <a:pt x="52228" y="65900"/>
                </a:cubicBezTo>
                <a:cubicBezTo>
                  <a:pt x="51105" y="71406"/>
                  <a:pt x="50197" y="76966"/>
                  <a:pt x="50410" y="82258"/>
                </a:cubicBezTo>
                <a:lnTo>
                  <a:pt x="50464" y="85412"/>
                </a:lnTo>
                <a:cubicBezTo>
                  <a:pt x="50464" y="91078"/>
                  <a:pt x="52014" y="96103"/>
                  <a:pt x="56237" y="100112"/>
                </a:cubicBezTo>
                <a:cubicBezTo>
                  <a:pt x="58556" y="102296"/>
                  <a:pt x="61349" y="103342"/>
                  <a:pt x="64089" y="103342"/>
                </a:cubicBezTo>
                <a:cubicBezTo>
                  <a:pt x="67855" y="103342"/>
                  <a:pt x="71521" y="101366"/>
                  <a:pt x="73718" y="97653"/>
                </a:cubicBezTo>
                <a:cubicBezTo>
                  <a:pt x="76604" y="92789"/>
                  <a:pt x="77299" y="87550"/>
                  <a:pt x="76551" y="82258"/>
                </a:cubicBezTo>
                <a:cubicBezTo>
                  <a:pt x="75161" y="72422"/>
                  <a:pt x="70029" y="64938"/>
                  <a:pt x="61209" y="60127"/>
                </a:cubicBezTo>
                <a:cubicBezTo>
                  <a:pt x="60246" y="59592"/>
                  <a:pt x="60033" y="59058"/>
                  <a:pt x="60353" y="58149"/>
                </a:cubicBezTo>
                <a:cubicBezTo>
                  <a:pt x="61690" y="54460"/>
                  <a:pt x="62973" y="50772"/>
                  <a:pt x="64630" y="47244"/>
                </a:cubicBezTo>
                <a:cubicBezTo>
                  <a:pt x="68532" y="38691"/>
                  <a:pt x="73664" y="30726"/>
                  <a:pt x="79865" y="23616"/>
                </a:cubicBezTo>
                <a:cubicBezTo>
                  <a:pt x="85531" y="17148"/>
                  <a:pt x="92214" y="11588"/>
                  <a:pt x="99644" y="7205"/>
                </a:cubicBezTo>
                <a:cubicBezTo>
                  <a:pt x="103065" y="5120"/>
                  <a:pt x="103012" y="6082"/>
                  <a:pt x="101355" y="1859"/>
                </a:cubicBezTo>
                <a:cubicBezTo>
                  <a:pt x="101301" y="1645"/>
                  <a:pt x="101141" y="1485"/>
                  <a:pt x="101087" y="1324"/>
                </a:cubicBezTo>
                <a:cubicBezTo>
                  <a:pt x="100766" y="391"/>
                  <a:pt x="100328" y="0"/>
                  <a:pt x="99738" y="0"/>
                </a:cubicBezTo>
                <a:close/>
              </a:path>
            </a:pathLst>
          </a:custGeom>
          <a:solidFill>
            <a:srgbClr val="167480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-5825275" flipH="1">
            <a:off x="10722265" y="-105779"/>
            <a:ext cx="723903" cy="1468068"/>
          </a:xfrm>
          <a:custGeom>
            <a:avLst/>
            <a:gdLst/>
            <a:ahLst/>
            <a:cxnLst/>
            <a:rect l="l" t="t" r="r" b="b"/>
            <a:pathLst>
              <a:path w="103066" h="209017" extrusionOk="0">
                <a:moveTo>
                  <a:pt x="58791" y="66199"/>
                </a:moveTo>
                <a:cubicBezTo>
                  <a:pt x="59021" y="66199"/>
                  <a:pt x="59320" y="66300"/>
                  <a:pt x="59712" y="66542"/>
                </a:cubicBezTo>
                <a:cubicBezTo>
                  <a:pt x="66073" y="70444"/>
                  <a:pt x="71152" y="78676"/>
                  <a:pt x="70777" y="86000"/>
                </a:cubicBezTo>
                <a:cubicBezTo>
                  <a:pt x="70938" y="88405"/>
                  <a:pt x="70403" y="90811"/>
                  <a:pt x="69281" y="92949"/>
                </a:cubicBezTo>
                <a:cubicBezTo>
                  <a:pt x="67867" y="95694"/>
                  <a:pt x="66079" y="96943"/>
                  <a:pt x="64201" y="96943"/>
                </a:cubicBezTo>
                <a:cubicBezTo>
                  <a:pt x="62457" y="96943"/>
                  <a:pt x="60636" y="95867"/>
                  <a:pt x="58964" y="93911"/>
                </a:cubicBezTo>
                <a:cubicBezTo>
                  <a:pt x="57199" y="91880"/>
                  <a:pt x="56558" y="89314"/>
                  <a:pt x="56344" y="86748"/>
                </a:cubicBezTo>
                <a:cubicBezTo>
                  <a:pt x="55756" y="80226"/>
                  <a:pt x="56772" y="73865"/>
                  <a:pt x="57948" y="67504"/>
                </a:cubicBezTo>
                <a:cubicBezTo>
                  <a:pt x="58063" y="66851"/>
                  <a:pt x="58206" y="66199"/>
                  <a:pt x="58791" y="66199"/>
                </a:cubicBezTo>
                <a:close/>
                <a:moveTo>
                  <a:pt x="27777" y="95693"/>
                </a:moveTo>
                <a:cubicBezTo>
                  <a:pt x="32569" y="95693"/>
                  <a:pt x="36175" y="98219"/>
                  <a:pt x="39078" y="101823"/>
                </a:cubicBezTo>
                <a:cubicBezTo>
                  <a:pt x="41376" y="104656"/>
                  <a:pt x="43033" y="107970"/>
                  <a:pt x="42873" y="111819"/>
                </a:cubicBezTo>
                <a:cubicBezTo>
                  <a:pt x="42927" y="113958"/>
                  <a:pt x="42392" y="116042"/>
                  <a:pt x="41216" y="117860"/>
                </a:cubicBezTo>
                <a:cubicBezTo>
                  <a:pt x="40358" y="119411"/>
                  <a:pt x="39174" y="120167"/>
                  <a:pt x="37828" y="120167"/>
                </a:cubicBezTo>
                <a:cubicBezTo>
                  <a:pt x="36993" y="120167"/>
                  <a:pt x="36096" y="119876"/>
                  <a:pt x="35175" y="119303"/>
                </a:cubicBezTo>
                <a:cubicBezTo>
                  <a:pt x="33037" y="117967"/>
                  <a:pt x="31808" y="115935"/>
                  <a:pt x="30632" y="113904"/>
                </a:cubicBezTo>
                <a:cubicBezTo>
                  <a:pt x="27585" y="108719"/>
                  <a:pt x="26088" y="103052"/>
                  <a:pt x="25286" y="97172"/>
                </a:cubicBezTo>
                <a:cubicBezTo>
                  <a:pt x="25126" y="95943"/>
                  <a:pt x="25767" y="95782"/>
                  <a:pt x="26783" y="95729"/>
                </a:cubicBezTo>
                <a:cubicBezTo>
                  <a:pt x="27120" y="95705"/>
                  <a:pt x="27451" y="95693"/>
                  <a:pt x="27777" y="95693"/>
                </a:cubicBezTo>
                <a:close/>
                <a:moveTo>
                  <a:pt x="99738" y="0"/>
                </a:moveTo>
                <a:cubicBezTo>
                  <a:pt x="99349" y="0"/>
                  <a:pt x="98893" y="171"/>
                  <a:pt x="98361" y="469"/>
                </a:cubicBezTo>
                <a:cubicBezTo>
                  <a:pt x="93336" y="3463"/>
                  <a:pt x="88579" y="6830"/>
                  <a:pt x="84142" y="10572"/>
                </a:cubicBezTo>
                <a:cubicBezTo>
                  <a:pt x="77673" y="16185"/>
                  <a:pt x="72007" y="22654"/>
                  <a:pt x="67303" y="29763"/>
                </a:cubicBezTo>
                <a:cubicBezTo>
                  <a:pt x="61850" y="37835"/>
                  <a:pt x="57627" y="46709"/>
                  <a:pt x="54847" y="56011"/>
                </a:cubicBezTo>
                <a:cubicBezTo>
                  <a:pt x="54509" y="57218"/>
                  <a:pt x="53997" y="57683"/>
                  <a:pt x="52877" y="57683"/>
                </a:cubicBezTo>
                <a:cubicBezTo>
                  <a:pt x="52757" y="57683"/>
                  <a:pt x="52630" y="57678"/>
                  <a:pt x="52495" y="57668"/>
                </a:cubicBezTo>
                <a:cubicBezTo>
                  <a:pt x="51825" y="57624"/>
                  <a:pt x="51164" y="57603"/>
                  <a:pt x="50510" y="57603"/>
                </a:cubicBezTo>
                <a:cubicBezTo>
                  <a:pt x="42358" y="57603"/>
                  <a:pt x="35517" y="60961"/>
                  <a:pt x="29776" y="66702"/>
                </a:cubicBezTo>
                <a:cubicBezTo>
                  <a:pt x="23949" y="72475"/>
                  <a:pt x="20368" y="80173"/>
                  <a:pt x="19726" y="88405"/>
                </a:cubicBezTo>
                <a:cubicBezTo>
                  <a:pt x="19619" y="90009"/>
                  <a:pt x="19138" y="91185"/>
                  <a:pt x="17481" y="91933"/>
                </a:cubicBezTo>
                <a:cubicBezTo>
                  <a:pt x="15129" y="93003"/>
                  <a:pt x="12991" y="94553"/>
                  <a:pt x="11173" y="96370"/>
                </a:cubicBezTo>
                <a:cubicBezTo>
                  <a:pt x="5026" y="102518"/>
                  <a:pt x="1284" y="110697"/>
                  <a:pt x="696" y="119357"/>
                </a:cubicBezTo>
                <a:cubicBezTo>
                  <a:pt x="1" y="127215"/>
                  <a:pt x="1017" y="135180"/>
                  <a:pt x="3582" y="142664"/>
                </a:cubicBezTo>
                <a:cubicBezTo>
                  <a:pt x="9195" y="159289"/>
                  <a:pt x="19192" y="174096"/>
                  <a:pt x="32503" y="185589"/>
                </a:cubicBezTo>
                <a:cubicBezTo>
                  <a:pt x="40361" y="192539"/>
                  <a:pt x="49288" y="198098"/>
                  <a:pt x="58910" y="202161"/>
                </a:cubicBezTo>
                <a:cubicBezTo>
                  <a:pt x="68372" y="206224"/>
                  <a:pt x="78475" y="208469"/>
                  <a:pt x="88739" y="208897"/>
                </a:cubicBezTo>
                <a:cubicBezTo>
                  <a:pt x="89978" y="208938"/>
                  <a:pt x="90855" y="209016"/>
                  <a:pt x="91475" y="209016"/>
                </a:cubicBezTo>
                <a:cubicBezTo>
                  <a:pt x="93237" y="209016"/>
                  <a:pt x="92936" y="208387"/>
                  <a:pt x="93015" y="204513"/>
                </a:cubicBezTo>
                <a:cubicBezTo>
                  <a:pt x="93015" y="203123"/>
                  <a:pt x="92481" y="202749"/>
                  <a:pt x="91144" y="202642"/>
                </a:cubicBezTo>
                <a:cubicBezTo>
                  <a:pt x="86975" y="202535"/>
                  <a:pt x="82805" y="202108"/>
                  <a:pt x="78742" y="201413"/>
                </a:cubicBezTo>
                <a:cubicBezTo>
                  <a:pt x="58482" y="197403"/>
                  <a:pt x="41590" y="187567"/>
                  <a:pt x="27905" y="172225"/>
                </a:cubicBezTo>
                <a:cubicBezTo>
                  <a:pt x="21330" y="164902"/>
                  <a:pt x="15984" y="156616"/>
                  <a:pt x="12029" y="147635"/>
                </a:cubicBezTo>
                <a:cubicBezTo>
                  <a:pt x="7859" y="138173"/>
                  <a:pt x="5347" y="128444"/>
                  <a:pt x="6897" y="117967"/>
                </a:cubicBezTo>
                <a:cubicBezTo>
                  <a:pt x="7966" y="110269"/>
                  <a:pt x="12136" y="103320"/>
                  <a:pt x="18443" y="98722"/>
                </a:cubicBezTo>
                <a:cubicBezTo>
                  <a:pt x="18772" y="98459"/>
                  <a:pt x="19038" y="98313"/>
                  <a:pt x="19244" y="98313"/>
                </a:cubicBezTo>
                <a:cubicBezTo>
                  <a:pt x="19542" y="98313"/>
                  <a:pt x="19717" y="98616"/>
                  <a:pt x="19780" y="99310"/>
                </a:cubicBezTo>
                <a:cubicBezTo>
                  <a:pt x="20101" y="103213"/>
                  <a:pt x="21009" y="107115"/>
                  <a:pt x="22506" y="110804"/>
                </a:cubicBezTo>
                <a:cubicBezTo>
                  <a:pt x="24270" y="115561"/>
                  <a:pt x="26569" y="119998"/>
                  <a:pt x="30311" y="123580"/>
                </a:cubicBezTo>
                <a:cubicBezTo>
                  <a:pt x="32590" y="125722"/>
                  <a:pt x="35161" y="126767"/>
                  <a:pt x="37650" y="126767"/>
                </a:cubicBezTo>
                <a:cubicBezTo>
                  <a:pt x="41000" y="126767"/>
                  <a:pt x="44201" y="124877"/>
                  <a:pt x="46348" y="121228"/>
                </a:cubicBezTo>
                <a:cubicBezTo>
                  <a:pt x="48914" y="116791"/>
                  <a:pt x="49288" y="112087"/>
                  <a:pt x="48272" y="107222"/>
                </a:cubicBezTo>
                <a:cubicBezTo>
                  <a:pt x="46407" y="98108"/>
                  <a:pt x="37952" y="89100"/>
                  <a:pt x="27305" y="89100"/>
                </a:cubicBezTo>
                <a:cubicBezTo>
                  <a:pt x="27273" y="89100"/>
                  <a:pt x="27242" y="89100"/>
                  <a:pt x="27210" y="89100"/>
                </a:cubicBezTo>
                <a:cubicBezTo>
                  <a:pt x="27130" y="89103"/>
                  <a:pt x="27053" y="89105"/>
                  <a:pt x="26979" y="89105"/>
                </a:cubicBezTo>
                <a:cubicBezTo>
                  <a:pt x="25692" y="89105"/>
                  <a:pt x="25514" y="88648"/>
                  <a:pt x="25767" y="87283"/>
                </a:cubicBezTo>
                <a:cubicBezTo>
                  <a:pt x="27157" y="80066"/>
                  <a:pt x="30471" y="74025"/>
                  <a:pt x="36191" y="69375"/>
                </a:cubicBezTo>
                <a:cubicBezTo>
                  <a:pt x="40307" y="66007"/>
                  <a:pt x="45332" y="64083"/>
                  <a:pt x="50624" y="63869"/>
                </a:cubicBezTo>
                <a:cubicBezTo>
                  <a:pt x="50704" y="63866"/>
                  <a:pt x="50781" y="63864"/>
                  <a:pt x="50855" y="63864"/>
                </a:cubicBezTo>
                <a:cubicBezTo>
                  <a:pt x="52165" y="63864"/>
                  <a:pt x="52532" y="64331"/>
                  <a:pt x="52228" y="65900"/>
                </a:cubicBezTo>
                <a:cubicBezTo>
                  <a:pt x="51105" y="71406"/>
                  <a:pt x="50197" y="76966"/>
                  <a:pt x="50410" y="82258"/>
                </a:cubicBezTo>
                <a:lnTo>
                  <a:pt x="50464" y="85412"/>
                </a:lnTo>
                <a:cubicBezTo>
                  <a:pt x="50464" y="91078"/>
                  <a:pt x="52014" y="96103"/>
                  <a:pt x="56237" y="100112"/>
                </a:cubicBezTo>
                <a:cubicBezTo>
                  <a:pt x="58556" y="102296"/>
                  <a:pt x="61349" y="103342"/>
                  <a:pt x="64089" y="103342"/>
                </a:cubicBezTo>
                <a:cubicBezTo>
                  <a:pt x="67855" y="103342"/>
                  <a:pt x="71521" y="101366"/>
                  <a:pt x="73718" y="97653"/>
                </a:cubicBezTo>
                <a:cubicBezTo>
                  <a:pt x="76604" y="92789"/>
                  <a:pt x="77299" y="87550"/>
                  <a:pt x="76551" y="82258"/>
                </a:cubicBezTo>
                <a:cubicBezTo>
                  <a:pt x="75161" y="72422"/>
                  <a:pt x="70029" y="64938"/>
                  <a:pt x="61209" y="60127"/>
                </a:cubicBezTo>
                <a:cubicBezTo>
                  <a:pt x="60246" y="59592"/>
                  <a:pt x="60033" y="59058"/>
                  <a:pt x="60353" y="58149"/>
                </a:cubicBezTo>
                <a:cubicBezTo>
                  <a:pt x="61690" y="54460"/>
                  <a:pt x="62973" y="50772"/>
                  <a:pt x="64630" y="47244"/>
                </a:cubicBezTo>
                <a:cubicBezTo>
                  <a:pt x="68532" y="38691"/>
                  <a:pt x="73664" y="30726"/>
                  <a:pt x="79865" y="23616"/>
                </a:cubicBezTo>
                <a:cubicBezTo>
                  <a:pt x="85531" y="17148"/>
                  <a:pt x="92214" y="11588"/>
                  <a:pt x="99644" y="7205"/>
                </a:cubicBezTo>
                <a:cubicBezTo>
                  <a:pt x="103065" y="5120"/>
                  <a:pt x="103012" y="6082"/>
                  <a:pt x="101355" y="1859"/>
                </a:cubicBezTo>
                <a:cubicBezTo>
                  <a:pt x="101301" y="1645"/>
                  <a:pt x="101141" y="1485"/>
                  <a:pt x="101087" y="1324"/>
                </a:cubicBezTo>
                <a:cubicBezTo>
                  <a:pt x="100766" y="391"/>
                  <a:pt x="100328" y="0"/>
                  <a:pt x="99738" y="0"/>
                </a:cubicBezTo>
                <a:close/>
              </a:path>
            </a:pathLst>
          </a:custGeom>
          <a:solidFill>
            <a:srgbClr val="167480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2788567" y="327518"/>
            <a:ext cx="203484" cy="218749"/>
          </a:xfrm>
          <a:custGeom>
            <a:avLst/>
            <a:gdLst/>
            <a:ahLst/>
            <a:cxnLst/>
            <a:rect l="l" t="t" r="r" b="b"/>
            <a:pathLst>
              <a:path w="193181" h="207674" extrusionOk="0">
                <a:moveTo>
                  <a:pt x="157427" y="0"/>
                </a:moveTo>
                <a:cubicBezTo>
                  <a:pt x="149293" y="0"/>
                  <a:pt x="143774" y="5224"/>
                  <a:pt x="138254" y="10163"/>
                </a:cubicBezTo>
                <a:cubicBezTo>
                  <a:pt x="125237" y="21602"/>
                  <a:pt x="115376" y="35900"/>
                  <a:pt x="104825" y="49509"/>
                </a:cubicBezTo>
                <a:cubicBezTo>
                  <a:pt x="103672" y="50982"/>
                  <a:pt x="102769" y="52704"/>
                  <a:pt x="101197" y="52704"/>
                </a:cubicBezTo>
                <a:cubicBezTo>
                  <a:pt x="100348" y="52704"/>
                  <a:pt x="99305" y="52203"/>
                  <a:pt x="97922" y="50889"/>
                </a:cubicBezTo>
                <a:cubicBezTo>
                  <a:pt x="83032" y="36886"/>
                  <a:pt x="65775" y="26138"/>
                  <a:pt x="48123" y="16079"/>
                </a:cubicBezTo>
                <a:cubicBezTo>
                  <a:pt x="45796" y="14774"/>
                  <a:pt x="43404" y="13566"/>
                  <a:pt x="40983" y="13566"/>
                </a:cubicBezTo>
                <a:cubicBezTo>
                  <a:pt x="39199" y="13566"/>
                  <a:pt x="37399" y="14223"/>
                  <a:pt x="35600" y="15981"/>
                </a:cubicBezTo>
                <a:cubicBezTo>
                  <a:pt x="31458" y="20122"/>
                  <a:pt x="33134" y="24757"/>
                  <a:pt x="35600" y="28997"/>
                </a:cubicBezTo>
                <a:cubicBezTo>
                  <a:pt x="44080" y="43986"/>
                  <a:pt x="52265" y="59271"/>
                  <a:pt x="62915" y="72880"/>
                </a:cubicBezTo>
                <a:cubicBezTo>
                  <a:pt x="65577" y="76331"/>
                  <a:pt x="65084" y="77514"/>
                  <a:pt x="61041" y="79289"/>
                </a:cubicBezTo>
                <a:cubicBezTo>
                  <a:pt x="41713" y="88066"/>
                  <a:pt x="24259" y="100392"/>
                  <a:pt x="9566" y="115579"/>
                </a:cubicBezTo>
                <a:cubicBezTo>
                  <a:pt x="1" y="125243"/>
                  <a:pt x="2565" y="134019"/>
                  <a:pt x="15483" y="138062"/>
                </a:cubicBezTo>
                <a:cubicBezTo>
                  <a:pt x="20934" y="139758"/>
                  <a:pt x="26292" y="140496"/>
                  <a:pt x="31568" y="140496"/>
                </a:cubicBezTo>
                <a:cubicBezTo>
                  <a:pt x="43473" y="140496"/>
                  <a:pt x="54963" y="136739"/>
                  <a:pt x="66169" y="131751"/>
                </a:cubicBezTo>
                <a:cubicBezTo>
                  <a:pt x="70317" y="129934"/>
                  <a:pt x="72787" y="128813"/>
                  <a:pt x="74334" y="128813"/>
                </a:cubicBezTo>
                <a:cubicBezTo>
                  <a:pt x="76650" y="128813"/>
                  <a:pt x="76899" y="131323"/>
                  <a:pt x="77608" y="137766"/>
                </a:cubicBezTo>
                <a:cubicBezTo>
                  <a:pt x="77707" y="138851"/>
                  <a:pt x="78003" y="139837"/>
                  <a:pt x="78101" y="140823"/>
                </a:cubicBezTo>
                <a:cubicBezTo>
                  <a:pt x="80961" y="156108"/>
                  <a:pt x="83722" y="171491"/>
                  <a:pt x="86582" y="186776"/>
                </a:cubicBezTo>
                <a:cubicBezTo>
                  <a:pt x="87469" y="191411"/>
                  <a:pt x="87469" y="196243"/>
                  <a:pt x="89244" y="200681"/>
                </a:cubicBezTo>
                <a:cubicBezTo>
                  <a:pt x="91196" y="205330"/>
                  <a:pt x="93882" y="207674"/>
                  <a:pt x="97051" y="207674"/>
                </a:cubicBezTo>
                <a:cubicBezTo>
                  <a:pt x="99326" y="207674"/>
                  <a:pt x="101850" y="206465"/>
                  <a:pt x="104529" y="204033"/>
                </a:cubicBezTo>
                <a:cubicBezTo>
                  <a:pt x="108967" y="199892"/>
                  <a:pt x="111925" y="194567"/>
                  <a:pt x="113108" y="188650"/>
                </a:cubicBezTo>
                <a:cubicBezTo>
                  <a:pt x="116560" y="173464"/>
                  <a:pt x="119912" y="158278"/>
                  <a:pt x="123462" y="143091"/>
                </a:cubicBezTo>
                <a:cubicBezTo>
                  <a:pt x="123931" y="141140"/>
                  <a:pt x="123473" y="137893"/>
                  <a:pt x="126046" y="137893"/>
                </a:cubicBezTo>
                <a:cubicBezTo>
                  <a:pt x="126725" y="137893"/>
                  <a:pt x="127615" y="138119"/>
                  <a:pt x="128787" y="138654"/>
                </a:cubicBezTo>
                <a:cubicBezTo>
                  <a:pt x="142396" y="144866"/>
                  <a:pt x="156892" y="147726"/>
                  <a:pt x="171585" y="149797"/>
                </a:cubicBezTo>
                <a:cubicBezTo>
                  <a:pt x="172729" y="149951"/>
                  <a:pt x="173879" y="150033"/>
                  <a:pt x="175020" y="150033"/>
                </a:cubicBezTo>
                <a:cubicBezTo>
                  <a:pt x="180468" y="150033"/>
                  <a:pt x="185713" y="148147"/>
                  <a:pt x="189138" y="143091"/>
                </a:cubicBezTo>
                <a:cubicBezTo>
                  <a:pt x="193181" y="136977"/>
                  <a:pt x="189927" y="131356"/>
                  <a:pt x="186278" y="126130"/>
                </a:cubicBezTo>
                <a:cubicBezTo>
                  <a:pt x="185588" y="125144"/>
                  <a:pt x="184799" y="124158"/>
                  <a:pt x="184109" y="123172"/>
                </a:cubicBezTo>
                <a:cubicBezTo>
                  <a:pt x="174445" y="109958"/>
                  <a:pt x="161428" y="100688"/>
                  <a:pt x="147918" y="92109"/>
                </a:cubicBezTo>
                <a:cubicBezTo>
                  <a:pt x="143678" y="89446"/>
                  <a:pt x="142593" y="86685"/>
                  <a:pt x="144368" y="81952"/>
                </a:cubicBezTo>
                <a:cubicBezTo>
                  <a:pt x="149397" y="68442"/>
                  <a:pt x="154328" y="54932"/>
                  <a:pt x="158963" y="41423"/>
                </a:cubicBezTo>
                <a:cubicBezTo>
                  <a:pt x="162414" y="31364"/>
                  <a:pt x="166950" y="21700"/>
                  <a:pt x="168627" y="12825"/>
                </a:cubicBezTo>
                <a:cubicBezTo>
                  <a:pt x="168824" y="3753"/>
                  <a:pt x="165175" y="104"/>
                  <a:pt x="157878" y="6"/>
                </a:cubicBezTo>
                <a:cubicBezTo>
                  <a:pt x="157727" y="2"/>
                  <a:pt x="157577" y="0"/>
                  <a:pt x="157427" y="0"/>
                </a:cubicBezTo>
                <a:close/>
              </a:path>
            </a:pathLst>
          </a:custGeom>
          <a:solidFill>
            <a:srgbClr val="167480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655434" y="2335114"/>
            <a:ext cx="295455" cy="168465"/>
          </a:xfrm>
          <a:custGeom>
            <a:avLst/>
            <a:gdLst/>
            <a:ahLst/>
            <a:cxnLst/>
            <a:rect l="l" t="t" r="r" b="b"/>
            <a:pathLst>
              <a:path w="285924" h="163031" extrusionOk="0">
                <a:moveTo>
                  <a:pt x="243995" y="0"/>
                </a:moveTo>
                <a:cubicBezTo>
                  <a:pt x="243528" y="0"/>
                  <a:pt x="243058" y="10"/>
                  <a:pt x="242583" y="28"/>
                </a:cubicBezTo>
                <a:cubicBezTo>
                  <a:pt x="232645" y="417"/>
                  <a:pt x="224824" y="4868"/>
                  <a:pt x="218515" y="12386"/>
                </a:cubicBezTo>
                <a:cubicBezTo>
                  <a:pt x="214669" y="16967"/>
                  <a:pt x="212163" y="22325"/>
                  <a:pt x="210132" y="27899"/>
                </a:cubicBezTo>
                <a:cubicBezTo>
                  <a:pt x="208231" y="32998"/>
                  <a:pt x="206459" y="38226"/>
                  <a:pt x="204601" y="43541"/>
                </a:cubicBezTo>
                <a:cubicBezTo>
                  <a:pt x="204428" y="43238"/>
                  <a:pt x="204256" y="42893"/>
                  <a:pt x="204126" y="42590"/>
                </a:cubicBezTo>
                <a:cubicBezTo>
                  <a:pt x="204040" y="42201"/>
                  <a:pt x="203996" y="41856"/>
                  <a:pt x="203996" y="41510"/>
                </a:cubicBezTo>
                <a:cubicBezTo>
                  <a:pt x="203003" y="29411"/>
                  <a:pt x="197644" y="19646"/>
                  <a:pt x="188441" y="11868"/>
                </a:cubicBezTo>
                <a:cubicBezTo>
                  <a:pt x="181718" y="6201"/>
                  <a:pt x="174330" y="3717"/>
                  <a:pt x="167039" y="3717"/>
                </a:cubicBezTo>
                <a:cubicBezTo>
                  <a:pt x="156428" y="3717"/>
                  <a:pt x="146025" y="8980"/>
                  <a:pt x="138187" y="17355"/>
                </a:cubicBezTo>
                <a:cubicBezTo>
                  <a:pt x="132181" y="23578"/>
                  <a:pt x="128335" y="31615"/>
                  <a:pt x="127212" y="40214"/>
                </a:cubicBezTo>
                <a:cubicBezTo>
                  <a:pt x="122804" y="26732"/>
                  <a:pt x="120514" y="22584"/>
                  <a:pt x="111397" y="13769"/>
                </a:cubicBezTo>
                <a:cubicBezTo>
                  <a:pt x="103013" y="5685"/>
                  <a:pt x="93268" y="1264"/>
                  <a:pt x="81966" y="1264"/>
                </a:cubicBezTo>
                <a:cubicBezTo>
                  <a:pt x="80219" y="1264"/>
                  <a:pt x="78434" y="1370"/>
                  <a:pt x="76612" y="1584"/>
                </a:cubicBezTo>
                <a:cubicBezTo>
                  <a:pt x="66112" y="2837"/>
                  <a:pt x="57600" y="7936"/>
                  <a:pt x="50513" y="15325"/>
                </a:cubicBezTo>
                <a:cubicBezTo>
                  <a:pt x="41655" y="24615"/>
                  <a:pt x="36556" y="35806"/>
                  <a:pt x="35649" y="48769"/>
                </a:cubicBezTo>
                <a:cubicBezTo>
                  <a:pt x="35552" y="49839"/>
                  <a:pt x="35284" y="50228"/>
                  <a:pt x="34610" y="50228"/>
                </a:cubicBezTo>
                <a:cubicBezTo>
                  <a:pt x="34385" y="50228"/>
                  <a:pt x="34115" y="50184"/>
                  <a:pt x="33791" y="50109"/>
                </a:cubicBezTo>
                <a:cubicBezTo>
                  <a:pt x="32509" y="49743"/>
                  <a:pt x="31165" y="49283"/>
                  <a:pt x="29812" y="49283"/>
                </a:cubicBezTo>
                <a:cubicBezTo>
                  <a:pt x="29568" y="49283"/>
                  <a:pt x="29325" y="49298"/>
                  <a:pt x="29081" y="49331"/>
                </a:cubicBezTo>
                <a:cubicBezTo>
                  <a:pt x="18883" y="50541"/>
                  <a:pt x="11797" y="56677"/>
                  <a:pt x="5704" y="64238"/>
                </a:cubicBezTo>
                <a:cubicBezTo>
                  <a:pt x="865" y="70201"/>
                  <a:pt x="0" y="77245"/>
                  <a:pt x="476" y="84590"/>
                </a:cubicBezTo>
                <a:cubicBezTo>
                  <a:pt x="1167" y="94442"/>
                  <a:pt x="5229" y="102695"/>
                  <a:pt x="12834" y="108831"/>
                </a:cubicBezTo>
                <a:cubicBezTo>
                  <a:pt x="20924" y="115382"/>
                  <a:pt x="29900" y="118031"/>
                  <a:pt x="39408" y="118031"/>
                </a:cubicBezTo>
                <a:cubicBezTo>
                  <a:pt x="43510" y="118031"/>
                  <a:pt x="47711" y="117538"/>
                  <a:pt x="51982" y="116652"/>
                </a:cubicBezTo>
                <a:cubicBezTo>
                  <a:pt x="59415" y="115010"/>
                  <a:pt x="66587" y="112418"/>
                  <a:pt x="73328" y="108874"/>
                </a:cubicBezTo>
                <a:cubicBezTo>
                  <a:pt x="73927" y="108567"/>
                  <a:pt x="74404" y="108367"/>
                  <a:pt x="74762" y="108367"/>
                </a:cubicBezTo>
                <a:cubicBezTo>
                  <a:pt x="75307" y="108367"/>
                  <a:pt x="75575" y="108831"/>
                  <a:pt x="75575" y="110084"/>
                </a:cubicBezTo>
                <a:cubicBezTo>
                  <a:pt x="75618" y="112245"/>
                  <a:pt x="75834" y="114362"/>
                  <a:pt x="76223" y="116479"/>
                </a:cubicBezTo>
                <a:cubicBezTo>
                  <a:pt x="78341" y="127498"/>
                  <a:pt x="83051" y="137134"/>
                  <a:pt x="91563" y="144696"/>
                </a:cubicBezTo>
                <a:cubicBezTo>
                  <a:pt x="98441" y="150788"/>
                  <a:pt x="106094" y="154100"/>
                  <a:pt x="114943" y="154100"/>
                </a:cubicBezTo>
                <a:cubicBezTo>
                  <a:pt x="116324" y="154100"/>
                  <a:pt x="117734" y="154020"/>
                  <a:pt x="119174" y="153856"/>
                </a:cubicBezTo>
                <a:cubicBezTo>
                  <a:pt x="132915" y="152301"/>
                  <a:pt x="142811" y="144869"/>
                  <a:pt x="150286" y="133634"/>
                </a:cubicBezTo>
                <a:cubicBezTo>
                  <a:pt x="152360" y="130480"/>
                  <a:pt x="153570" y="126936"/>
                  <a:pt x="155125" y="123177"/>
                </a:cubicBezTo>
                <a:cubicBezTo>
                  <a:pt x="157977" y="129442"/>
                  <a:pt x="160613" y="135405"/>
                  <a:pt x="163984" y="140980"/>
                </a:cubicBezTo>
                <a:cubicBezTo>
                  <a:pt x="172384" y="154995"/>
                  <a:pt x="184167" y="163030"/>
                  <a:pt x="200742" y="163030"/>
                </a:cubicBezTo>
                <a:cubicBezTo>
                  <a:pt x="201133" y="163030"/>
                  <a:pt x="201526" y="163026"/>
                  <a:pt x="201922" y="163017"/>
                </a:cubicBezTo>
                <a:cubicBezTo>
                  <a:pt x="212336" y="162801"/>
                  <a:pt x="220330" y="158307"/>
                  <a:pt x="226120" y="149794"/>
                </a:cubicBezTo>
                <a:cubicBezTo>
                  <a:pt x="230700" y="142967"/>
                  <a:pt x="232818" y="135449"/>
                  <a:pt x="231694" y="126677"/>
                </a:cubicBezTo>
                <a:lnTo>
                  <a:pt x="231694" y="126677"/>
                </a:lnTo>
                <a:cubicBezTo>
                  <a:pt x="234546" y="128492"/>
                  <a:pt x="237009" y="130739"/>
                  <a:pt x="240120" y="131689"/>
                </a:cubicBezTo>
                <a:cubicBezTo>
                  <a:pt x="244150" y="132895"/>
                  <a:pt x="248104" y="133513"/>
                  <a:pt x="251971" y="133513"/>
                </a:cubicBezTo>
                <a:cubicBezTo>
                  <a:pt x="259051" y="133513"/>
                  <a:pt x="265841" y="131441"/>
                  <a:pt x="272269" y="127109"/>
                </a:cubicBezTo>
                <a:cubicBezTo>
                  <a:pt x="279528" y="122183"/>
                  <a:pt x="284022" y="115270"/>
                  <a:pt x="284886" y="106455"/>
                </a:cubicBezTo>
                <a:cubicBezTo>
                  <a:pt x="285923" y="95436"/>
                  <a:pt x="283763" y="85066"/>
                  <a:pt x="278059" y="75473"/>
                </a:cubicBezTo>
                <a:cubicBezTo>
                  <a:pt x="274645" y="69726"/>
                  <a:pt x="270367" y="64757"/>
                  <a:pt x="264232" y="61948"/>
                </a:cubicBezTo>
                <a:cubicBezTo>
                  <a:pt x="262071" y="60998"/>
                  <a:pt x="262157" y="60177"/>
                  <a:pt x="262849" y="58362"/>
                </a:cubicBezTo>
                <a:cubicBezTo>
                  <a:pt x="267559" y="46263"/>
                  <a:pt x="270800" y="33948"/>
                  <a:pt x="267602" y="20855"/>
                </a:cubicBezTo>
                <a:cubicBezTo>
                  <a:pt x="266046" y="14417"/>
                  <a:pt x="263195" y="8670"/>
                  <a:pt x="257707" y="4392"/>
                </a:cubicBezTo>
                <a:cubicBezTo>
                  <a:pt x="253556" y="1111"/>
                  <a:pt x="249007" y="0"/>
                  <a:pt x="243995" y="0"/>
                </a:cubicBezTo>
                <a:close/>
              </a:path>
            </a:pathLst>
          </a:custGeom>
          <a:solidFill>
            <a:srgbClr val="167480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 rot="2700000">
            <a:off x="701614" y="6393006"/>
            <a:ext cx="203079" cy="218313"/>
          </a:xfrm>
          <a:custGeom>
            <a:avLst/>
            <a:gdLst/>
            <a:ahLst/>
            <a:cxnLst/>
            <a:rect l="l" t="t" r="r" b="b"/>
            <a:pathLst>
              <a:path w="193181" h="207674" extrusionOk="0">
                <a:moveTo>
                  <a:pt x="157427" y="0"/>
                </a:moveTo>
                <a:cubicBezTo>
                  <a:pt x="149293" y="0"/>
                  <a:pt x="143774" y="5224"/>
                  <a:pt x="138254" y="10163"/>
                </a:cubicBezTo>
                <a:cubicBezTo>
                  <a:pt x="125237" y="21602"/>
                  <a:pt x="115376" y="35900"/>
                  <a:pt x="104825" y="49509"/>
                </a:cubicBezTo>
                <a:cubicBezTo>
                  <a:pt x="103672" y="50982"/>
                  <a:pt x="102769" y="52704"/>
                  <a:pt x="101197" y="52704"/>
                </a:cubicBezTo>
                <a:cubicBezTo>
                  <a:pt x="100348" y="52704"/>
                  <a:pt x="99305" y="52203"/>
                  <a:pt x="97922" y="50889"/>
                </a:cubicBezTo>
                <a:cubicBezTo>
                  <a:pt x="83032" y="36886"/>
                  <a:pt x="65775" y="26138"/>
                  <a:pt x="48123" y="16079"/>
                </a:cubicBezTo>
                <a:cubicBezTo>
                  <a:pt x="45796" y="14774"/>
                  <a:pt x="43404" y="13566"/>
                  <a:pt x="40983" y="13566"/>
                </a:cubicBezTo>
                <a:cubicBezTo>
                  <a:pt x="39199" y="13566"/>
                  <a:pt x="37399" y="14223"/>
                  <a:pt x="35600" y="15981"/>
                </a:cubicBezTo>
                <a:cubicBezTo>
                  <a:pt x="31458" y="20122"/>
                  <a:pt x="33134" y="24757"/>
                  <a:pt x="35600" y="28997"/>
                </a:cubicBezTo>
                <a:cubicBezTo>
                  <a:pt x="44080" y="43986"/>
                  <a:pt x="52265" y="59271"/>
                  <a:pt x="62915" y="72880"/>
                </a:cubicBezTo>
                <a:cubicBezTo>
                  <a:pt x="65577" y="76331"/>
                  <a:pt x="65084" y="77514"/>
                  <a:pt x="61041" y="79289"/>
                </a:cubicBezTo>
                <a:cubicBezTo>
                  <a:pt x="41713" y="88066"/>
                  <a:pt x="24259" y="100392"/>
                  <a:pt x="9566" y="115579"/>
                </a:cubicBezTo>
                <a:cubicBezTo>
                  <a:pt x="1" y="125243"/>
                  <a:pt x="2565" y="134019"/>
                  <a:pt x="15483" y="138062"/>
                </a:cubicBezTo>
                <a:cubicBezTo>
                  <a:pt x="20934" y="139758"/>
                  <a:pt x="26292" y="140496"/>
                  <a:pt x="31568" y="140496"/>
                </a:cubicBezTo>
                <a:cubicBezTo>
                  <a:pt x="43473" y="140496"/>
                  <a:pt x="54963" y="136739"/>
                  <a:pt x="66169" y="131751"/>
                </a:cubicBezTo>
                <a:cubicBezTo>
                  <a:pt x="70317" y="129934"/>
                  <a:pt x="72787" y="128813"/>
                  <a:pt x="74334" y="128813"/>
                </a:cubicBezTo>
                <a:cubicBezTo>
                  <a:pt x="76650" y="128813"/>
                  <a:pt x="76899" y="131323"/>
                  <a:pt x="77608" y="137766"/>
                </a:cubicBezTo>
                <a:cubicBezTo>
                  <a:pt x="77707" y="138851"/>
                  <a:pt x="78003" y="139837"/>
                  <a:pt x="78101" y="140823"/>
                </a:cubicBezTo>
                <a:cubicBezTo>
                  <a:pt x="80961" y="156108"/>
                  <a:pt x="83722" y="171491"/>
                  <a:pt x="86582" y="186776"/>
                </a:cubicBezTo>
                <a:cubicBezTo>
                  <a:pt x="87469" y="191411"/>
                  <a:pt x="87469" y="196243"/>
                  <a:pt x="89244" y="200681"/>
                </a:cubicBezTo>
                <a:cubicBezTo>
                  <a:pt x="91196" y="205330"/>
                  <a:pt x="93882" y="207674"/>
                  <a:pt x="97051" y="207674"/>
                </a:cubicBezTo>
                <a:cubicBezTo>
                  <a:pt x="99326" y="207674"/>
                  <a:pt x="101850" y="206465"/>
                  <a:pt x="104529" y="204033"/>
                </a:cubicBezTo>
                <a:cubicBezTo>
                  <a:pt x="108967" y="199892"/>
                  <a:pt x="111925" y="194567"/>
                  <a:pt x="113108" y="188650"/>
                </a:cubicBezTo>
                <a:cubicBezTo>
                  <a:pt x="116560" y="173464"/>
                  <a:pt x="119912" y="158278"/>
                  <a:pt x="123462" y="143091"/>
                </a:cubicBezTo>
                <a:cubicBezTo>
                  <a:pt x="123931" y="141140"/>
                  <a:pt x="123473" y="137893"/>
                  <a:pt x="126046" y="137893"/>
                </a:cubicBezTo>
                <a:cubicBezTo>
                  <a:pt x="126725" y="137893"/>
                  <a:pt x="127615" y="138119"/>
                  <a:pt x="128787" y="138654"/>
                </a:cubicBezTo>
                <a:cubicBezTo>
                  <a:pt x="142396" y="144866"/>
                  <a:pt x="156892" y="147726"/>
                  <a:pt x="171585" y="149797"/>
                </a:cubicBezTo>
                <a:cubicBezTo>
                  <a:pt x="172729" y="149951"/>
                  <a:pt x="173879" y="150033"/>
                  <a:pt x="175020" y="150033"/>
                </a:cubicBezTo>
                <a:cubicBezTo>
                  <a:pt x="180468" y="150033"/>
                  <a:pt x="185713" y="148147"/>
                  <a:pt x="189138" y="143091"/>
                </a:cubicBezTo>
                <a:cubicBezTo>
                  <a:pt x="193181" y="136977"/>
                  <a:pt x="189927" y="131356"/>
                  <a:pt x="186278" y="126130"/>
                </a:cubicBezTo>
                <a:cubicBezTo>
                  <a:pt x="185588" y="125144"/>
                  <a:pt x="184799" y="124158"/>
                  <a:pt x="184109" y="123172"/>
                </a:cubicBezTo>
                <a:cubicBezTo>
                  <a:pt x="174445" y="109958"/>
                  <a:pt x="161428" y="100688"/>
                  <a:pt x="147918" y="92109"/>
                </a:cubicBezTo>
                <a:cubicBezTo>
                  <a:pt x="143678" y="89446"/>
                  <a:pt x="142593" y="86685"/>
                  <a:pt x="144368" y="81952"/>
                </a:cubicBezTo>
                <a:cubicBezTo>
                  <a:pt x="149397" y="68442"/>
                  <a:pt x="154328" y="54932"/>
                  <a:pt x="158963" y="41423"/>
                </a:cubicBezTo>
                <a:cubicBezTo>
                  <a:pt x="162414" y="31364"/>
                  <a:pt x="166950" y="21700"/>
                  <a:pt x="168627" y="12825"/>
                </a:cubicBezTo>
                <a:cubicBezTo>
                  <a:pt x="168824" y="3753"/>
                  <a:pt x="165175" y="104"/>
                  <a:pt x="157878" y="6"/>
                </a:cubicBezTo>
                <a:cubicBezTo>
                  <a:pt x="157727" y="2"/>
                  <a:pt x="157577" y="0"/>
                  <a:pt x="157427" y="0"/>
                </a:cubicBezTo>
                <a:close/>
              </a:path>
            </a:pathLst>
          </a:custGeom>
          <a:solidFill>
            <a:srgbClr val="167480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>
            <a:off x="9831701" y="213218"/>
            <a:ext cx="203484" cy="218749"/>
          </a:xfrm>
          <a:custGeom>
            <a:avLst/>
            <a:gdLst/>
            <a:ahLst/>
            <a:cxnLst/>
            <a:rect l="l" t="t" r="r" b="b"/>
            <a:pathLst>
              <a:path w="193181" h="207674" extrusionOk="0">
                <a:moveTo>
                  <a:pt x="157427" y="0"/>
                </a:moveTo>
                <a:cubicBezTo>
                  <a:pt x="149293" y="0"/>
                  <a:pt x="143774" y="5224"/>
                  <a:pt x="138254" y="10163"/>
                </a:cubicBezTo>
                <a:cubicBezTo>
                  <a:pt x="125237" y="21602"/>
                  <a:pt x="115376" y="35900"/>
                  <a:pt x="104825" y="49509"/>
                </a:cubicBezTo>
                <a:cubicBezTo>
                  <a:pt x="103672" y="50982"/>
                  <a:pt x="102769" y="52704"/>
                  <a:pt x="101197" y="52704"/>
                </a:cubicBezTo>
                <a:cubicBezTo>
                  <a:pt x="100348" y="52704"/>
                  <a:pt x="99305" y="52203"/>
                  <a:pt x="97922" y="50889"/>
                </a:cubicBezTo>
                <a:cubicBezTo>
                  <a:pt x="83032" y="36886"/>
                  <a:pt x="65775" y="26138"/>
                  <a:pt x="48123" y="16079"/>
                </a:cubicBezTo>
                <a:cubicBezTo>
                  <a:pt x="45796" y="14774"/>
                  <a:pt x="43404" y="13566"/>
                  <a:pt x="40983" y="13566"/>
                </a:cubicBezTo>
                <a:cubicBezTo>
                  <a:pt x="39199" y="13566"/>
                  <a:pt x="37399" y="14223"/>
                  <a:pt x="35600" y="15981"/>
                </a:cubicBezTo>
                <a:cubicBezTo>
                  <a:pt x="31458" y="20122"/>
                  <a:pt x="33134" y="24757"/>
                  <a:pt x="35600" y="28997"/>
                </a:cubicBezTo>
                <a:cubicBezTo>
                  <a:pt x="44080" y="43986"/>
                  <a:pt x="52265" y="59271"/>
                  <a:pt x="62915" y="72880"/>
                </a:cubicBezTo>
                <a:cubicBezTo>
                  <a:pt x="65577" y="76331"/>
                  <a:pt x="65084" y="77514"/>
                  <a:pt x="61041" y="79289"/>
                </a:cubicBezTo>
                <a:cubicBezTo>
                  <a:pt x="41713" y="88066"/>
                  <a:pt x="24259" y="100392"/>
                  <a:pt x="9566" y="115579"/>
                </a:cubicBezTo>
                <a:cubicBezTo>
                  <a:pt x="1" y="125243"/>
                  <a:pt x="2565" y="134019"/>
                  <a:pt x="15483" y="138062"/>
                </a:cubicBezTo>
                <a:cubicBezTo>
                  <a:pt x="20934" y="139758"/>
                  <a:pt x="26292" y="140496"/>
                  <a:pt x="31568" y="140496"/>
                </a:cubicBezTo>
                <a:cubicBezTo>
                  <a:pt x="43473" y="140496"/>
                  <a:pt x="54963" y="136739"/>
                  <a:pt x="66169" y="131751"/>
                </a:cubicBezTo>
                <a:cubicBezTo>
                  <a:pt x="70317" y="129934"/>
                  <a:pt x="72787" y="128813"/>
                  <a:pt x="74334" y="128813"/>
                </a:cubicBezTo>
                <a:cubicBezTo>
                  <a:pt x="76650" y="128813"/>
                  <a:pt x="76899" y="131323"/>
                  <a:pt x="77608" y="137766"/>
                </a:cubicBezTo>
                <a:cubicBezTo>
                  <a:pt x="77707" y="138851"/>
                  <a:pt x="78003" y="139837"/>
                  <a:pt x="78101" y="140823"/>
                </a:cubicBezTo>
                <a:cubicBezTo>
                  <a:pt x="80961" y="156108"/>
                  <a:pt x="83722" y="171491"/>
                  <a:pt x="86582" y="186776"/>
                </a:cubicBezTo>
                <a:cubicBezTo>
                  <a:pt x="87469" y="191411"/>
                  <a:pt x="87469" y="196243"/>
                  <a:pt x="89244" y="200681"/>
                </a:cubicBezTo>
                <a:cubicBezTo>
                  <a:pt x="91196" y="205330"/>
                  <a:pt x="93882" y="207674"/>
                  <a:pt x="97051" y="207674"/>
                </a:cubicBezTo>
                <a:cubicBezTo>
                  <a:pt x="99326" y="207674"/>
                  <a:pt x="101850" y="206465"/>
                  <a:pt x="104529" y="204033"/>
                </a:cubicBezTo>
                <a:cubicBezTo>
                  <a:pt x="108967" y="199892"/>
                  <a:pt x="111925" y="194567"/>
                  <a:pt x="113108" y="188650"/>
                </a:cubicBezTo>
                <a:cubicBezTo>
                  <a:pt x="116560" y="173464"/>
                  <a:pt x="119912" y="158278"/>
                  <a:pt x="123462" y="143091"/>
                </a:cubicBezTo>
                <a:cubicBezTo>
                  <a:pt x="123931" y="141140"/>
                  <a:pt x="123473" y="137893"/>
                  <a:pt x="126046" y="137893"/>
                </a:cubicBezTo>
                <a:cubicBezTo>
                  <a:pt x="126725" y="137893"/>
                  <a:pt x="127615" y="138119"/>
                  <a:pt x="128787" y="138654"/>
                </a:cubicBezTo>
                <a:cubicBezTo>
                  <a:pt x="142396" y="144866"/>
                  <a:pt x="156892" y="147726"/>
                  <a:pt x="171585" y="149797"/>
                </a:cubicBezTo>
                <a:cubicBezTo>
                  <a:pt x="172729" y="149951"/>
                  <a:pt x="173879" y="150033"/>
                  <a:pt x="175020" y="150033"/>
                </a:cubicBezTo>
                <a:cubicBezTo>
                  <a:pt x="180468" y="150033"/>
                  <a:pt x="185713" y="148147"/>
                  <a:pt x="189138" y="143091"/>
                </a:cubicBezTo>
                <a:cubicBezTo>
                  <a:pt x="193181" y="136977"/>
                  <a:pt x="189927" y="131356"/>
                  <a:pt x="186278" y="126130"/>
                </a:cubicBezTo>
                <a:cubicBezTo>
                  <a:pt x="185588" y="125144"/>
                  <a:pt x="184799" y="124158"/>
                  <a:pt x="184109" y="123172"/>
                </a:cubicBezTo>
                <a:cubicBezTo>
                  <a:pt x="174445" y="109958"/>
                  <a:pt x="161428" y="100688"/>
                  <a:pt x="147918" y="92109"/>
                </a:cubicBezTo>
                <a:cubicBezTo>
                  <a:pt x="143678" y="89446"/>
                  <a:pt x="142593" y="86685"/>
                  <a:pt x="144368" y="81952"/>
                </a:cubicBezTo>
                <a:cubicBezTo>
                  <a:pt x="149397" y="68442"/>
                  <a:pt x="154328" y="54932"/>
                  <a:pt x="158963" y="41423"/>
                </a:cubicBezTo>
                <a:cubicBezTo>
                  <a:pt x="162414" y="31364"/>
                  <a:pt x="166950" y="21700"/>
                  <a:pt x="168627" y="12825"/>
                </a:cubicBezTo>
                <a:cubicBezTo>
                  <a:pt x="168824" y="3753"/>
                  <a:pt x="165175" y="104"/>
                  <a:pt x="157878" y="6"/>
                </a:cubicBezTo>
                <a:cubicBezTo>
                  <a:pt x="157727" y="2"/>
                  <a:pt x="157577" y="0"/>
                  <a:pt x="157427" y="0"/>
                </a:cubicBezTo>
                <a:close/>
              </a:path>
            </a:pathLst>
          </a:custGeom>
          <a:solidFill>
            <a:srgbClr val="167480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 rot="-2830679">
            <a:off x="11525716" y="1269205"/>
            <a:ext cx="203680" cy="218961"/>
          </a:xfrm>
          <a:custGeom>
            <a:avLst/>
            <a:gdLst/>
            <a:ahLst/>
            <a:cxnLst/>
            <a:rect l="l" t="t" r="r" b="b"/>
            <a:pathLst>
              <a:path w="193181" h="207674" extrusionOk="0">
                <a:moveTo>
                  <a:pt x="157427" y="0"/>
                </a:moveTo>
                <a:cubicBezTo>
                  <a:pt x="149293" y="0"/>
                  <a:pt x="143774" y="5224"/>
                  <a:pt x="138254" y="10163"/>
                </a:cubicBezTo>
                <a:cubicBezTo>
                  <a:pt x="125237" y="21602"/>
                  <a:pt x="115376" y="35900"/>
                  <a:pt x="104825" y="49509"/>
                </a:cubicBezTo>
                <a:cubicBezTo>
                  <a:pt x="103672" y="50982"/>
                  <a:pt x="102769" y="52704"/>
                  <a:pt x="101197" y="52704"/>
                </a:cubicBezTo>
                <a:cubicBezTo>
                  <a:pt x="100348" y="52704"/>
                  <a:pt x="99305" y="52203"/>
                  <a:pt x="97922" y="50889"/>
                </a:cubicBezTo>
                <a:cubicBezTo>
                  <a:pt x="83032" y="36886"/>
                  <a:pt x="65775" y="26138"/>
                  <a:pt x="48123" y="16079"/>
                </a:cubicBezTo>
                <a:cubicBezTo>
                  <a:pt x="45796" y="14774"/>
                  <a:pt x="43404" y="13566"/>
                  <a:pt x="40983" y="13566"/>
                </a:cubicBezTo>
                <a:cubicBezTo>
                  <a:pt x="39199" y="13566"/>
                  <a:pt x="37399" y="14223"/>
                  <a:pt x="35600" y="15981"/>
                </a:cubicBezTo>
                <a:cubicBezTo>
                  <a:pt x="31458" y="20122"/>
                  <a:pt x="33134" y="24757"/>
                  <a:pt x="35600" y="28997"/>
                </a:cubicBezTo>
                <a:cubicBezTo>
                  <a:pt x="44080" y="43986"/>
                  <a:pt x="52265" y="59271"/>
                  <a:pt x="62915" y="72880"/>
                </a:cubicBezTo>
                <a:cubicBezTo>
                  <a:pt x="65577" y="76331"/>
                  <a:pt x="65084" y="77514"/>
                  <a:pt x="61041" y="79289"/>
                </a:cubicBezTo>
                <a:cubicBezTo>
                  <a:pt x="41713" y="88066"/>
                  <a:pt x="24259" y="100392"/>
                  <a:pt x="9566" y="115579"/>
                </a:cubicBezTo>
                <a:cubicBezTo>
                  <a:pt x="1" y="125243"/>
                  <a:pt x="2565" y="134019"/>
                  <a:pt x="15483" y="138062"/>
                </a:cubicBezTo>
                <a:cubicBezTo>
                  <a:pt x="20934" y="139758"/>
                  <a:pt x="26292" y="140496"/>
                  <a:pt x="31568" y="140496"/>
                </a:cubicBezTo>
                <a:cubicBezTo>
                  <a:pt x="43473" y="140496"/>
                  <a:pt x="54963" y="136739"/>
                  <a:pt x="66169" y="131751"/>
                </a:cubicBezTo>
                <a:cubicBezTo>
                  <a:pt x="70317" y="129934"/>
                  <a:pt x="72787" y="128813"/>
                  <a:pt x="74334" y="128813"/>
                </a:cubicBezTo>
                <a:cubicBezTo>
                  <a:pt x="76650" y="128813"/>
                  <a:pt x="76899" y="131323"/>
                  <a:pt x="77608" y="137766"/>
                </a:cubicBezTo>
                <a:cubicBezTo>
                  <a:pt x="77707" y="138851"/>
                  <a:pt x="78003" y="139837"/>
                  <a:pt x="78101" y="140823"/>
                </a:cubicBezTo>
                <a:cubicBezTo>
                  <a:pt x="80961" y="156108"/>
                  <a:pt x="83722" y="171491"/>
                  <a:pt x="86582" y="186776"/>
                </a:cubicBezTo>
                <a:cubicBezTo>
                  <a:pt x="87469" y="191411"/>
                  <a:pt x="87469" y="196243"/>
                  <a:pt x="89244" y="200681"/>
                </a:cubicBezTo>
                <a:cubicBezTo>
                  <a:pt x="91196" y="205330"/>
                  <a:pt x="93882" y="207674"/>
                  <a:pt x="97051" y="207674"/>
                </a:cubicBezTo>
                <a:cubicBezTo>
                  <a:pt x="99326" y="207674"/>
                  <a:pt x="101850" y="206465"/>
                  <a:pt x="104529" y="204033"/>
                </a:cubicBezTo>
                <a:cubicBezTo>
                  <a:pt x="108967" y="199892"/>
                  <a:pt x="111925" y="194567"/>
                  <a:pt x="113108" y="188650"/>
                </a:cubicBezTo>
                <a:cubicBezTo>
                  <a:pt x="116560" y="173464"/>
                  <a:pt x="119912" y="158278"/>
                  <a:pt x="123462" y="143091"/>
                </a:cubicBezTo>
                <a:cubicBezTo>
                  <a:pt x="123931" y="141140"/>
                  <a:pt x="123473" y="137893"/>
                  <a:pt x="126046" y="137893"/>
                </a:cubicBezTo>
                <a:cubicBezTo>
                  <a:pt x="126725" y="137893"/>
                  <a:pt x="127615" y="138119"/>
                  <a:pt x="128787" y="138654"/>
                </a:cubicBezTo>
                <a:cubicBezTo>
                  <a:pt x="142396" y="144866"/>
                  <a:pt x="156892" y="147726"/>
                  <a:pt x="171585" y="149797"/>
                </a:cubicBezTo>
                <a:cubicBezTo>
                  <a:pt x="172729" y="149951"/>
                  <a:pt x="173879" y="150033"/>
                  <a:pt x="175020" y="150033"/>
                </a:cubicBezTo>
                <a:cubicBezTo>
                  <a:pt x="180468" y="150033"/>
                  <a:pt x="185713" y="148147"/>
                  <a:pt x="189138" y="143091"/>
                </a:cubicBezTo>
                <a:cubicBezTo>
                  <a:pt x="193181" y="136977"/>
                  <a:pt x="189927" y="131356"/>
                  <a:pt x="186278" y="126130"/>
                </a:cubicBezTo>
                <a:cubicBezTo>
                  <a:pt x="185588" y="125144"/>
                  <a:pt x="184799" y="124158"/>
                  <a:pt x="184109" y="123172"/>
                </a:cubicBezTo>
                <a:cubicBezTo>
                  <a:pt x="174445" y="109958"/>
                  <a:pt x="161428" y="100688"/>
                  <a:pt x="147918" y="92109"/>
                </a:cubicBezTo>
                <a:cubicBezTo>
                  <a:pt x="143678" y="89446"/>
                  <a:pt x="142593" y="86685"/>
                  <a:pt x="144368" y="81952"/>
                </a:cubicBezTo>
                <a:cubicBezTo>
                  <a:pt x="149397" y="68442"/>
                  <a:pt x="154328" y="54932"/>
                  <a:pt x="158963" y="41423"/>
                </a:cubicBezTo>
                <a:cubicBezTo>
                  <a:pt x="162414" y="31364"/>
                  <a:pt x="166950" y="21700"/>
                  <a:pt x="168627" y="12825"/>
                </a:cubicBezTo>
                <a:cubicBezTo>
                  <a:pt x="168824" y="3753"/>
                  <a:pt x="165175" y="104"/>
                  <a:pt x="157878" y="6"/>
                </a:cubicBezTo>
                <a:cubicBezTo>
                  <a:pt x="157727" y="2"/>
                  <a:pt x="157577" y="0"/>
                  <a:pt x="157427" y="0"/>
                </a:cubicBezTo>
                <a:close/>
              </a:path>
            </a:pathLst>
          </a:custGeom>
          <a:solidFill>
            <a:srgbClr val="167480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1479818" y="4594714"/>
            <a:ext cx="295455" cy="168465"/>
          </a:xfrm>
          <a:custGeom>
            <a:avLst/>
            <a:gdLst/>
            <a:ahLst/>
            <a:cxnLst/>
            <a:rect l="l" t="t" r="r" b="b"/>
            <a:pathLst>
              <a:path w="285924" h="163031" extrusionOk="0">
                <a:moveTo>
                  <a:pt x="243995" y="0"/>
                </a:moveTo>
                <a:cubicBezTo>
                  <a:pt x="243528" y="0"/>
                  <a:pt x="243058" y="10"/>
                  <a:pt x="242583" y="28"/>
                </a:cubicBezTo>
                <a:cubicBezTo>
                  <a:pt x="232645" y="417"/>
                  <a:pt x="224824" y="4868"/>
                  <a:pt x="218515" y="12386"/>
                </a:cubicBezTo>
                <a:cubicBezTo>
                  <a:pt x="214669" y="16967"/>
                  <a:pt x="212163" y="22325"/>
                  <a:pt x="210132" y="27899"/>
                </a:cubicBezTo>
                <a:cubicBezTo>
                  <a:pt x="208231" y="32998"/>
                  <a:pt x="206459" y="38226"/>
                  <a:pt x="204601" y="43541"/>
                </a:cubicBezTo>
                <a:cubicBezTo>
                  <a:pt x="204428" y="43238"/>
                  <a:pt x="204256" y="42893"/>
                  <a:pt x="204126" y="42590"/>
                </a:cubicBezTo>
                <a:cubicBezTo>
                  <a:pt x="204040" y="42201"/>
                  <a:pt x="203996" y="41856"/>
                  <a:pt x="203996" y="41510"/>
                </a:cubicBezTo>
                <a:cubicBezTo>
                  <a:pt x="203003" y="29411"/>
                  <a:pt x="197644" y="19646"/>
                  <a:pt x="188441" y="11868"/>
                </a:cubicBezTo>
                <a:cubicBezTo>
                  <a:pt x="181718" y="6201"/>
                  <a:pt x="174330" y="3717"/>
                  <a:pt x="167039" y="3717"/>
                </a:cubicBezTo>
                <a:cubicBezTo>
                  <a:pt x="156428" y="3717"/>
                  <a:pt x="146025" y="8980"/>
                  <a:pt x="138187" y="17355"/>
                </a:cubicBezTo>
                <a:cubicBezTo>
                  <a:pt x="132181" y="23578"/>
                  <a:pt x="128335" y="31615"/>
                  <a:pt x="127212" y="40214"/>
                </a:cubicBezTo>
                <a:cubicBezTo>
                  <a:pt x="122804" y="26732"/>
                  <a:pt x="120514" y="22584"/>
                  <a:pt x="111397" y="13769"/>
                </a:cubicBezTo>
                <a:cubicBezTo>
                  <a:pt x="103013" y="5685"/>
                  <a:pt x="93268" y="1264"/>
                  <a:pt x="81966" y="1264"/>
                </a:cubicBezTo>
                <a:cubicBezTo>
                  <a:pt x="80219" y="1264"/>
                  <a:pt x="78434" y="1370"/>
                  <a:pt x="76612" y="1584"/>
                </a:cubicBezTo>
                <a:cubicBezTo>
                  <a:pt x="66112" y="2837"/>
                  <a:pt x="57600" y="7936"/>
                  <a:pt x="50513" y="15325"/>
                </a:cubicBezTo>
                <a:cubicBezTo>
                  <a:pt x="41655" y="24615"/>
                  <a:pt x="36556" y="35806"/>
                  <a:pt x="35649" y="48769"/>
                </a:cubicBezTo>
                <a:cubicBezTo>
                  <a:pt x="35552" y="49839"/>
                  <a:pt x="35284" y="50228"/>
                  <a:pt x="34610" y="50228"/>
                </a:cubicBezTo>
                <a:cubicBezTo>
                  <a:pt x="34385" y="50228"/>
                  <a:pt x="34115" y="50184"/>
                  <a:pt x="33791" y="50109"/>
                </a:cubicBezTo>
                <a:cubicBezTo>
                  <a:pt x="32509" y="49743"/>
                  <a:pt x="31165" y="49283"/>
                  <a:pt x="29812" y="49283"/>
                </a:cubicBezTo>
                <a:cubicBezTo>
                  <a:pt x="29568" y="49283"/>
                  <a:pt x="29325" y="49298"/>
                  <a:pt x="29081" y="49331"/>
                </a:cubicBezTo>
                <a:cubicBezTo>
                  <a:pt x="18883" y="50541"/>
                  <a:pt x="11797" y="56677"/>
                  <a:pt x="5704" y="64238"/>
                </a:cubicBezTo>
                <a:cubicBezTo>
                  <a:pt x="865" y="70201"/>
                  <a:pt x="0" y="77245"/>
                  <a:pt x="476" y="84590"/>
                </a:cubicBezTo>
                <a:cubicBezTo>
                  <a:pt x="1167" y="94442"/>
                  <a:pt x="5229" y="102695"/>
                  <a:pt x="12834" y="108831"/>
                </a:cubicBezTo>
                <a:cubicBezTo>
                  <a:pt x="20924" y="115382"/>
                  <a:pt x="29900" y="118031"/>
                  <a:pt x="39408" y="118031"/>
                </a:cubicBezTo>
                <a:cubicBezTo>
                  <a:pt x="43510" y="118031"/>
                  <a:pt x="47711" y="117538"/>
                  <a:pt x="51982" y="116652"/>
                </a:cubicBezTo>
                <a:cubicBezTo>
                  <a:pt x="59415" y="115010"/>
                  <a:pt x="66587" y="112418"/>
                  <a:pt x="73328" y="108874"/>
                </a:cubicBezTo>
                <a:cubicBezTo>
                  <a:pt x="73927" y="108567"/>
                  <a:pt x="74404" y="108367"/>
                  <a:pt x="74762" y="108367"/>
                </a:cubicBezTo>
                <a:cubicBezTo>
                  <a:pt x="75307" y="108367"/>
                  <a:pt x="75575" y="108831"/>
                  <a:pt x="75575" y="110084"/>
                </a:cubicBezTo>
                <a:cubicBezTo>
                  <a:pt x="75618" y="112245"/>
                  <a:pt x="75834" y="114362"/>
                  <a:pt x="76223" y="116479"/>
                </a:cubicBezTo>
                <a:cubicBezTo>
                  <a:pt x="78341" y="127498"/>
                  <a:pt x="83051" y="137134"/>
                  <a:pt x="91563" y="144696"/>
                </a:cubicBezTo>
                <a:cubicBezTo>
                  <a:pt x="98441" y="150788"/>
                  <a:pt x="106094" y="154100"/>
                  <a:pt x="114943" y="154100"/>
                </a:cubicBezTo>
                <a:cubicBezTo>
                  <a:pt x="116324" y="154100"/>
                  <a:pt x="117734" y="154020"/>
                  <a:pt x="119174" y="153856"/>
                </a:cubicBezTo>
                <a:cubicBezTo>
                  <a:pt x="132915" y="152301"/>
                  <a:pt x="142811" y="144869"/>
                  <a:pt x="150286" y="133634"/>
                </a:cubicBezTo>
                <a:cubicBezTo>
                  <a:pt x="152360" y="130480"/>
                  <a:pt x="153570" y="126936"/>
                  <a:pt x="155125" y="123177"/>
                </a:cubicBezTo>
                <a:cubicBezTo>
                  <a:pt x="157977" y="129442"/>
                  <a:pt x="160613" y="135405"/>
                  <a:pt x="163984" y="140980"/>
                </a:cubicBezTo>
                <a:cubicBezTo>
                  <a:pt x="172384" y="154995"/>
                  <a:pt x="184167" y="163030"/>
                  <a:pt x="200742" y="163030"/>
                </a:cubicBezTo>
                <a:cubicBezTo>
                  <a:pt x="201133" y="163030"/>
                  <a:pt x="201526" y="163026"/>
                  <a:pt x="201922" y="163017"/>
                </a:cubicBezTo>
                <a:cubicBezTo>
                  <a:pt x="212336" y="162801"/>
                  <a:pt x="220330" y="158307"/>
                  <a:pt x="226120" y="149794"/>
                </a:cubicBezTo>
                <a:cubicBezTo>
                  <a:pt x="230700" y="142967"/>
                  <a:pt x="232818" y="135449"/>
                  <a:pt x="231694" y="126677"/>
                </a:cubicBezTo>
                <a:lnTo>
                  <a:pt x="231694" y="126677"/>
                </a:lnTo>
                <a:cubicBezTo>
                  <a:pt x="234546" y="128492"/>
                  <a:pt x="237009" y="130739"/>
                  <a:pt x="240120" y="131689"/>
                </a:cubicBezTo>
                <a:cubicBezTo>
                  <a:pt x="244150" y="132895"/>
                  <a:pt x="248104" y="133513"/>
                  <a:pt x="251971" y="133513"/>
                </a:cubicBezTo>
                <a:cubicBezTo>
                  <a:pt x="259051" y="133513"/>
                  <a:pt x="265841" y="131441"/>
                  <a:pt x="272269" y="127109"/>
                </a:cubicBezTo>
                <a:cubicBezTo>
                  <a:pt x="279528" y="122183"/>
                  <a:pt x="284022" y="115270"/>
                  <a:pt x="284886" y="106455"/>
                </a:cubicBezTo>
                <a:cubicBezTo>
                  <a:pt x="285923" y="95436"/>
                  <a:pt x="283763" y="85066"/>
                  <a:pt x="278059" y="75473"/>
                </a:cubicBezTo>
                <a:cubicBezTo>
                  <a:pt x="274645" y="69726"/>
                  <a:pt x="270367" y="64757"/>
                  <a:pt x="264232" y="61948"/>
                </a:cubicBezTo>
                <a:cubicBezTo>
                  <a:pt x="262071" y="60998"/>
                  <a:pt x="262157" y="60177"/>
                  <a:pt x="262849" y="58362"/>
                </a:cubicBezTo>
                <a:cubicBezTo>
                  <a:pt x="267559" y="46263"/>
                  <a:pt x="270800" y="33948"/>
                  <a:pt x="267602" y="20855"/>
                </a:cubicBezTo>
                <a:cubicBezTo>
                  <a:pt x="266046" y="14417"/>
                  <a:pt x="263195" y="8670"/>
                  <a:pt x="257707" y="4392"/>
                </a:cubicBezTo>
                <a:cubicBezTo>
                  <a:pt x="253556" y="1111"/>
                  <a:pt x="249007" y="0"/>
                  <a:pt x="243995" y="0"/>
                </a:cubicBezTo>
                <a:close/>
              </a:path>
            </a:pathLst>
          </a:custGeom>
          <a:solidFill>
            <a:srgbClr val="167480">
              <a:alpha val="651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743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5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6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50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5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6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1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84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>
            <a:extLst>
              <a:ext uri="{FF2B5EF4-FFF2-40B4-BE49-F238E27FC236}">
                <a16:creationId xmlns:a16="http://schemas.microsoft.com/office/drawing/2014/main" id="{45080E94-7850-49CA-B44C-D0A1C502496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7BFD03B-E59D-44D9-BE91-E46EF744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8ACDCDD-98B6-4836-88B3-CACF2BB1AB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6AC4AAE-95D9-4729-B07E-161A55B2CF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5E3530-D6E9-418D-86CF-6298715A19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158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4A92AA-C0B3-461A-B2C5-BBE9078AC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3A81FD-F4D9-4E5D-909F-A687F490A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9" indent="0" algn="ctr">
              <a:buNone/>
              <a:defRPr sz="2000"/>
            </a:lvl2pPr>
            <a:lvl3pPr marL="914277" indent="0" algn="ctr">
              <a:buNone/>
              <a:defRPr sz="1799"/>
            </a:lvl3pPr>
            <a:lvl4pPr marL="1371416" indent="0" algn="ctr">
              <a:buNone/>
              <a:defRPr sz="1599"/>
            </a:lvl4pPr>
            <a:lvl5pPr marL="1828555" indent="0" algn="ctr">
              <a:buNone/>
              <a:defRPr sz="1599"/>
            </a:lvl5pPr>
            <a:lvl6pPr marL="2285695" indent="0" algn="ctr">
              <a:buNone/>
              <a:defRPr sz="1599"/>
            </a:lvl6pPr>
            <a:lvl7pPr marL="2742833" indent="0" algn="ctr">
              <a:buNone/>
              <a:defRPr sz="1599"/>
            </a:lvl7pPr>
            <a:lvl8pPr marL="3199972" indent="0" algn="ctr">
              <a:buNone/>
              <a:defRPr sz="1599"/>
            </a:lvl8pPr>
            <a:lvl9pPr marL="3657111" indent="0" algn="ctr">
              <a:buNone/>
              <a:defRPr sz="1599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98DB8B-B592-4743-A6F4-E6A1548D1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66DC9-2489-4CA0-8E87-1AD65B7DCE6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6B78E3-72F5-4469-BCA0-A108576B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F66963-0855-44C2-B20B-BFC29EDE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B887F-C044-4E9C-B4D8-685D3E9A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75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21EBFB-34D8-46B7-98E7-44BE1EE8B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44C3B4-6640-4BA5-9D09-F60AF7B80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9073CA-9689-4F88-9721-9FFF5C54F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95DF74-4ACD-411C-B8E5-E1D75424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078A23A-848D-4AE7-ABB2-DC074EAC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39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61ED87-C263-4178-A5C2-15BB9232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355A010-A279-4608-BAFB-EEED09170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491FBB-ACC5-4207-8386-BF2B8946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6A806D-E970-457E-AA29-01D55B397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3647F9-4DF3-4917-A038-A5FBF4A3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88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C90A50-DEBC-4BAE-A55B-23A02771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4A3ED3-85E0-4C82-B298-1393DB3DB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92DC84-8C71-4762-8F05-C18FA149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D939AC-4812-4C52-A83B-1D279322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E91183-7CED-4436-A04C-0371EC57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63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5B0509-5A61-451C-967C-946FAF0D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6140B4-6EFA-412C-9F12-4E4F21FE1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68954C-ADD5-4E1D-921B-F690BD9F5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5DAACFE-7C96-4191-91E2-82D4F030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B14B39-ED92-4287-A769-1B89F9C1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46CE8C-1337-4D7D-AEED-A5721FE10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9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76C0E7-20E2-4BDF-9178-38733D50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254F77D-569A-428A-B1A7-0803994C3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4E0CFF-0C69-47D0-8654-A2F910151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A2A2B5E-253E-49E3-9D1B-59C935976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863996C-89A3-4AA0-BA73-E114646A3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0D87361-294E-4B65-9D41-1F5DE8D98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0C0EB66-892F-413A-AA1A-C01222759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C97E525-8203-4A36-8F06-BB6A7884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79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36AEE-0C5A-4EF5-B89F-AD163FDE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9EA819-8DD5-4954-9BD7-08941FE4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2E9552F-49B5-42A5-8903-0A712033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6CAC206-F012-4934-838E-165373DA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1CDE1EE-4F56-4B64-97C5-DC5369AE4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C9A99B3-DEEB-45A2-9745-9F25CE67C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7BAA60D-5F2A-42B2-847C-723C7EB2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650BCF-7E90-4EDF-B5E6-AF82BA76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4C4CCB-BD06-4749-BD8B-9635405A3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7CF5B4-72AC-4BF1-A6FC-B4AD51E2A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A082C6-365F-4B43-95AE-9283E835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523986-8FFF-43B9-9066-CA8B079C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9E70AF5-D4F0-416D-B3B1-65538D64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96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E1CEB8-BA56-4D35-BBD1-21A743AB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557BBD5-0B9E-467A-80FA-70135563C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5E86722-6308-4CB0-874D-66C68BE2F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C69D946-C6DC-4636-9712-E8AE1608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650062-33DC-4045-93AC-4ED6B772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4B6D5F9-3EE5-4BFC-8CED-BAEF8F08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72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5CEA4D-2CB0-49F2-BB73-5DFB992F7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5760C81-499D-4567-9BCE-3119AB345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9C9CF1-F160-4911-A9D1-DD1CB4FF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E3F9C2-DBAE-432F-BA31-2F2B30E8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D7AA8E-D7E6-446E-BA48-BB65A107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55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071BD4C-74BC-4C8C-9D5A-ED86FDF56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E60516C-D647-4983-8C7B-1487C9B50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62008C-27D5-468A-B902-7FA31264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56FA8A-7227-43F7-BC57-4C3FD9AA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4F3807-0310-4EE9-BBB0-A8106867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48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890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98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98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0084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441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611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088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393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835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78799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2775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725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2200" y="901267"/>
            <a:ext cx="5946800" cy="352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2167" y="4260900"/>
            <a:ext cx="3509200" cy="6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rgbClr val="43424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908901" y="956101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768834" y="500001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314534" y="537418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424801" y="653868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872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12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1771400" y="992067"/>
            <a:ext cx="8649200" cy="30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7309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35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5496800" y="719333"/>
            <a:ext cx="574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M Serif Display"/>
              <a:buNone/>
              <a:defRPr sz="4267" i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3733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3733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3733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3733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3733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3733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3733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3733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496833" y="1819796"/>
            <a:ext cx="1014400" cy="6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 i="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"/>
          </p:nvPr>
        </p:nvSpPr>
        <p:spPr>
          <a:xfrm flipH="1">
            <a:off x="6594699" y="1832463"/>
            <a:ext cx="3939200" cy="49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3"/>
          </p:nvPr>
        </p:nvSpPr>
        <p:spPr>
          <a:xfrm flipH="1">
            <a:off x="6594700" y="2263925"/>
            <a:ext cx="39392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5496833" y="3335847"/>
            <a:ext cx="1014400" cy="6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 i="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5"/>
          </p:nvPr>
        </p:nvSpPr>
        <p:spPr>
          <a:xfrm flipH="1">
            <a:off x="6594715" y="3348509"/>
            <a:ext cx="3939200" cy="49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6"/>
          </p:nvPr>
        </p:nvSpPr>
        <p:spPr>
          <a:xfrm flipH="1">
            <a:off x="6594700" y="3779977"/>
            <a:ext cx="39392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7" hasCustomPrompt="1"/>
          </p:nvPr>
        </p:nvSpPr>
        <p:spPr>
          <a:xfrm>
            <a:off x="5496800" y="4863195"/>
            <a:ext cx="1014400" cy="6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 i="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8"/>
          </p:nvPr>
        </p:nvSpPr>
        <p:spPr>
          <a:xfrm>
            <a:off x="6594751" y="4905105"/>
            <a:ext cx="3939200" cy="49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9"/>
          </p:nvPr>
        </p:nvSpPr>
        <p:spPr>
          <a:xfrm>
            <a:off x="6594735" y="5336577"/>
            <a:ext cx="39392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3323601" y="355501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3"/>
          <p:cNvSpPr/>
          <p:nvPr/>
        </p:nvSpPr>
        <p:spPr>
          <a:xfrm>
            <a:off x="10910467" y="1422534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3"/>
          <p:cNvSpPr/>
          <p:nvPr/>
        </p:nvSpPr>
        <p:spPr>
          <a:xfrm>
            <a:off x="3984685" y="1975268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3"/>
          <p:cNvSpPr/>
          <p:nvPr/>
        </p:nvSpPr>
        <p:spPr>
          <a:xfrm>
            <a:off x="1008834" y="537418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2263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>
            <a:off x="7764931" y="4078903"/>
            <a:ext cx="4320559" cy="2207647"/>
          </a:xfrm>
          <a:custGeom>
            <a:avLst/>
            <a:gdLst/>
            <a:ahLst/>
            <a:cxnLst/>
            <a:rect l="l" t="t" r="r" b="b"/>
            <a:pathLst>
              <a:path w="162102" h="78995" extrusionOk="0">
                <a:moveTo>
                  <a:pt x="95066" y="0"/>
                </a:moveTo>
                <a:cubicBezTo>
                  <a:pt x="94628" y="0"/>
                  <a:pt x="94188" y="10"/>
                  <a:pt x="93747" y="30"/>
                </a:cubicBezTo>
                <a:cubicBezTo>
                  <a:pt x="84904" y="430"/>
                  <a:pt x="77154" y="4822"/>
                  <a:pt x="71032" y="9821"/>
                </a:cubicBezTo>
                <a:cubicBezTo>
                  <a:pt x="68251" y="12083"/>
                  <a:pt x="65604" y="14553"/>
                  <a:pt x="62025" y="15958"/>
                </a:cubicBezTo>
                <a:cubicBezTo>
                  <a:pt x="59328" y="17008"/>
                  <a:pt x="56443" y="17346"/>
                  <a:pt x="53466" y="17346"/>
                </a:cubicBezTo>
                <a:cubicBezTo>
                  <a:pt x="48394" y="17346"/>
                  <a:pt x="43054" y="16366"/>
                  <a:pt x="37920" y="16254"/>
                </a:cubicBezTo>
                <a:cubicBezTo>
                  <a:pt x="37592" y="16246"/>
                  <a:pt x="37265" y="16242"/>
                  <a:pt x="36938" y="16242"/>
                </a:cubicBezTo>
                <a:cubicBezTo>
                  <a:pt x="28998" y="16242"/>
                  <a:pt x="21090" y="18473"/>
                  <a:pt x="14982" y="22435"/>
                </a:cubicBezTo>
                <a:cubicBezTo>
                  <a:pt x="12143" y="24284"/>
                  <a:pt x="9806" y="26399"/>
                  <a:pt x="7913" y="28721"/>
                </a:cubicBezTo>
                <a:cubicBezTo>
                  <a:pt x="933" y="37254"/>
                  <a:pt x="1" y="48405"/>
                  <a:pt x="1258" y="58343"/>
                </a:cubicBezTo>
                <a:cubicBezTo>
                  <a:pt x="2057" y="64672"/>
                  <a:pt x="4053" y="71490"/>
                  <a:pt x="9569" y="75054"/>
                </a:cubicBezTo>
                <a:cubicBezTo>
                  <a:pt x="13725" y="77731"/>
                  <a:pt x="19019" y="77982"/>
                  <a:pt x="24033" y="78130"/>
                </a:cubicBezTo>
                <a:cubicBezTo>
                  <a:pt x="40375" y="78588"/>
                  <a:pt x="56731" y="78677"/>
                  <a:pt x="73087" y="78766"/>
                </a:cubicBezTo>
                <a:cubicBezTo>
                  <a:pt x="77311" y="78792"/>
                  <a:pt x="81531" y="78815"/>
                  <a:pt x="85752" y="78815"/>
                </a:cubicBezTo>
                <a:cubicBezTo>
                  <a:pt x="91092" y="78815"/>
                  <a:pt x="96433" y="78778"/>
                  <a:pt x="101778" y="78662"/>
                </a:cubicBezTo>
                <a:cubicBezTo>
                  <a:pt x="106688" y="78559"/>
                  <a:pt x="111583" y="78396"/>
                  <a:pt x="116478" y="78115"/>
                </a:cubicBezTo>
                <a:cubicBezTo>
                  <a:pt x="117041" y="78085"/>
                  <a:pt x="117587" y="78071"/>
                  <a:pt x="118119" y="78071"/>
                </a:cubicBezTo>
                <a:cubicBezTo>
                  <a:pt x="121707" y="78071"/>
                  <a:pt x="124677" y="78687"/>
                  <a:pt x="128309" y="78855"/>
                </a:cubicBezTo>
                <a:cubicBezTo>
                  <a:pt x="130175" y="78943"/>
                  <a:pt x="132028" y="78994"/>
                  <a:pt x="133871" y="78994"/>
                </a:cubicBezTo>
                <a:cubicBezTo>
                  <a:pt x="139141" y="78994"/>
                  <a:pt x="144326" y="78574"/>
                  <a:pt x="149487" y="77391"/>
                </a:cubicBezTo>
                <a:cubicBezTo>
                  <a:pt x="155402" y="76045"/>
                  <a:pt x="157591" y="71031"/>
                  <a:pt x="159055" y="66654"/>
                </a:cubicBezTo>
                <a:cubicBezTo>
                  <a:pt x="161377" y="59703"/>
                  <a:pt x="162101" y="52427"/>
                  <a:pt x="161199" y="45284"/>
                </a:cubicBezTo>
                <a:cubicBezTo>
                  <a:pt x="160711" y="41365"/>
                  <a:pt x="159558" y="37239"/>
                  <a:pt x="155949" y="34503"/>
                </a:cubicBezTo>
                <a:cubicBezTo>
                  <a:pt x="153345" y="32535"/>
                  <a:pt x="149699" y="31563"/>
                  <a:pt x="146066" y="31563"/>
                </a:cubicBezTo>
                <a:cubicBezTo>
                  <a:pt x="145139" y="31563"/>
                  <a:pt x="144213" y="31626"/>
                  <a:pt x="143305" y="31752"/>
                </a:cubicBezTo>
                <a:cubicBezTo>
                  <a:pt x="141591" y="31983"/>
                  <a:pt x="139877" y="32423"/>
                  <a:pt x="138153" y="32423"/>
                </a:cubicBezTo>
                <a:cubicBezTo>
                  <a:pt x="137884" y="32423"/>
                  <a:pt x="137615" y="32412"/>
                  <a:pt x="137345" y="32388"/>
                </a:cubicBezTo>
                <a:cubicBezTo>
                  <a:pt x="132553" y="31945"/>
                  <a:pt x="130098" y="27819"/>
                  <a:pt x="128339" y="24314"/>
                </a:cubicBezTo>
                <a:cubicBezTo>
                  <a:pt x="125292" y="18280"/>
                  <a:pt x="121580" y="12320"/>
                  <a:pt x="115842" y="7632"/>
                </a:cubicBezTo>
                <a:cubicBezTo>
                  <a:pt x="110409" y="3193"/>
                  <a:pt x="102893" y="0"/>
                  <a:pt x="95066" y="0"/>
                </a:cubicBezTo>
                <a:close/>
              </a:path>
            </a:pathLst>
          </a:custGeom>
          <a:solidFill>
            <a:srgbClr val="FFE7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>
            <a:off x="10379269" y="3523945"/>
            <a:ext cx="1852539" cy="2762707"/>
            <a:chOff x="7452000" y="2270225"/>
            <a:chExt cx="1628844" cy="2429109"/>
          </a:xfrm>
        </p:grpSpPr>
        <p:sp>
          <p:nvSpPr>
            <p:cNvPr id="436" name="Google Shape;436;p26"/>
            <p:cNvSpPr/>
            <p:nvPr/>
          </p:nvSpPr>
          <p:spPr>
            <a:xfrm>
              <a:off x="7452000" y="2830252"/>
              <a:ext cx="1257985" cy="1869082"/>
            </a:xfrm>
            <a:custGeom>
              <a:avLst/>
              <a:gdLst/>
              <a:ahLst/>
              <a:cxnLst/>
              <a:rect l="l" t="t" r="r" b="b"/>
              <a:pathLst>
                <a:path w="37180" h="55237" extrusionOk="0">
                  <a:moveTo>
                    <a:pt x="30229" y="1"/>
                  </a:moveTo>
                  <a:cubicBezTo>
                    <a:pt x="24757" y="89"/>
                    <a:pt x="19300" y="178"/>
                    <a:pt x="13843" y="267"/>
                  </a:cubicBezTo>
                  <a:cubicBezTo>
                    <a:pt x="10767" y="13133"/>
                    <a:pt x="1731" y="42119"/>
                    <a:pt x="1" y="55237"/>
                  </a:cubicBezTo>
                  <a:cubicBezTo>
                    <a:pt x="10264" y="55089"/>
                    <a:pt x="26916" y="55044"/>
                    <a:pt x="37180" y="54852"/>
                  </a:cubicBezTo>
                  <a:cubicBezTo>
                    <a:pt x="35450" y="41808"/>
                    <a:pt x="33290" y="12793"/>
                    <a:pt x="30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7903883" y="2826733"/>
              <a:ext cx="585955" cy="21521"/>
            </a:xfrm>
            <a:custGeom>
              <a:avLst/>
              <a:gdLst/>
              <a:ahLst/>
              <a:cxnLst/>
              <a:rect l="l" t="t" r="r" b="b"/>
              <a:pathLst>
                <a:path w="17318" h="636" extrusionOk="0">
                  <a:moveTo>
                    <a:pt x="17065" y="1"/>
                  </a:moveTo>
                  <a:cubicBezTo>
                    <a:pt x="17061" y="1"/>
                    <a:pt x="17056" y="1"/>
                    <a:pt x="17052" y="1"/>
                  </a:cubicBezTo>
                  <a:cubicBezTo>
                    <a:pt x="13942" y="148"/>
                    <a:pt x="10842" y="200"/>
                    <a:pt x="7743" y="200"/>
                  </a:cubicBezTo>
                  <a:cubicBezTo>
                    <a:pt x="5227" y="200"/>
                    <a:pt x="2711" y="166"/>
                    <a:pt x="192" y="119"/>
                  </a:cubicBezTo>
                  <a:cubicBezTo>
                    <a:pt x="0" y="119"/>
                    <a:pt x="15" y="386"/>
                    <a:pt x="192" y="400"/>
                  </a:cubicBezTo>
                  <a:cubicBezTo>
                    <a:pt x="2819" y="567"/>
                    <a:pt x="5463" y="636"/>
                    <a:pt x="8108" y="636"/>
                  </a:cubicBezTo>
                  <a:cubicBezTo>
                    <a:pt x="11093" y="636"/>
                    <a:pt x="14081" y="548"/>
                    <a:pt x="17052" y="415"/>
                  </a:cubicBezTo>
                  <a:cubicBezTo>
                    <a:pt x="17313" y="401"/>
                    <a:pt x="17318" y="1"/>
                    <a:pt x="17065" y="1"/>
                  </a:cubicBezTo>
                  <a:close/>
                </a:path>
              </a:pathLst>
            </a:custGeom>
            <a:solidFill>
              <a:srgbClr val="355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7871840" y="2899278"/>
              <a:ext cx="647534" cy="24092"/>
            </a:xfrm>
            <a:custGeom>
              <a:avLst/>
              <a:gdLst/>
              <a:ahLst/>
              <a:cxnLst/>
              <a:rect l="l" t="t" r="r" b="b"/>
              <a:pathLst>
                <a:path w="19138" h="712" extrusionOk="0">
                  <a:moveTo>
                    <a:pt x="5192" y="0"/>
                  </a:moveTo>
                  <a:cubicBezTo>
                    <a:pt x="3534" y="0"/>
                    <a:pt x="1877" y="17"/>
                    <a:pt x="222" y="61"/>
                  </a:cubicBezTo>
                  <a:cubicBezTo>
                    <a:pt x="1" y="75"/>
                    <a:pt x="1" y="415"/>
                    <a:pt x="222" y="415"/>
                  </a:cubicBezTo>
                  <a:cubicBezTo>
                    <a:pt x="6404" y="711"/>
                    <a:pt x="12645" y="623"/>
                    <a:pt x="18842" y="652"/>
                  </a:cubicBezTo>
                  <a:cubicBezTo>
                    <a:pt x="19137" y="652"/>
                    <a:pt x="19137" y="194"/>
                    <a:pt x="18842" y="194"/>
                  </a:cubicBezTo>
                  <a:cubicBezTo>
                    <a:pt x="14300" y="129"/>
                    <a:pt x="9743" y="0"/>
                    <a:pt x="5192" y="0"/>
                  </a:cubicBezTo>
                  <a:close/>
                </a:path>
              </a:pathLst>
            </a:custGeom>
            <a:solidFill>
              <a:srgbClr val="355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7989420" y="2270225"/>
              <a:ext cx="807743" cy="560315"/>
            </a:xfrm>
            <a:custGeom>
              <a:avLst/>
              <a:gdLst/>
              <a:ahLst/>
              <a:cxnLst/>
              <a:rect l="l" t="t" r="r" b="b"/>
              <a:pathLst>
                <a:path w="23873" h="16559" extrusionOk="0">
                  <a:moveTo>
                    <a:pt x="19957" y="0"/>
                  </a:moveTo>
                  <a:cubicBezTo>
                    <a:pt x="19159" y="0"/>
                    <a:pt x="18344" y="253"/>
                    <a:pt x="17629" y="816"/>
                  </a:cubicBezTo>
                  <a:cubicBezTo>
                    <a:pt x="16002" y="2103"/>
                    <a:pt x="15721" y="4528"/>
                    <a:pt x="13917" y="5623"/>
                  </a:cubicBezTo>
                  <a:cubicBezTo>
                    <a:pt x="13503" y="5873"/>
                    <a:pt x="13109" y="5978"/>
                    <a:pt x="12731" y="5978"/>
                  </a:cubicBezTo>
                  <a:cubicBezTo>
                    <a:pt x="11028" y="5978"/>
                    <a:pt x="9631" y="3855"/>
                    <a:pt x="8046" y="3286"/>
                  </a:cubicBezTo>
                  <a:cubicBezTo>
                    <a:pt x="7718" y="3169"/>
                    <a:pt x="7387" y="3109"/>
                    <a:pt x="7068" y="3109"/>
                  </a:cubicBezTo>
                  <a:cubicBezTo>
                    <a:pt x="6180" y="3109"/>
                    <a:pt x="5388" y="3571"/>
                    <a:pt x="5029" y="4528"/>
                  </a:cubicBezTo>
                  <a:cubicBezTo>
                    <a:pt x="4260" y="6584"/>
                    <a:pt x="6212" y="8994"/>
                    <a:pt x="4689" y="10828"/>
                  </a:cubicBezTo>
                  <a:cubicBezTo>
                    <a:pt x="3609" y="12159"/>
                    <a:pt x="1435" y="12292"/>
                    <a:pt x="681" y="13978"/>
                  </a:cubicBezTo>
                  <a:cubicBezTo>
                    <a:pt x="238" y="14984"/>
                    <a:pt x="578" y="16241"/>
                    <a:pt x="1702" y="16552"/>
                  </a:cubicBezTo>
                  <a:cubicBezTo>
                    <a:pt x="1720" y="16556"/>
                    <a:pt x="1737" y="16559"/>
                    <a:pt x="1754" y="16559"/>
                  </a:cubicBezTo>
                  <a:cubicBezTo>
                    <a:pt x="1936" y="16559"/>
                    <a:pt x="1994" y="16278"/>
                    <a:pt x="1790" y="16197"/>
                  </a:cubicBezTo>
                  <a:cubicBezTo>
                    <a:pt x="1" y="15502"/>
                    <a:pt x="1361" y="13594"/>
                    <a:pt x="2278" y="13002"/>
                  </a:cubicBezTo>
                  <a:cubicBezTo>
                    <a:pt x="2885" y="12603"/>
                    <a:pt x="3565" y="12322"/>
                    <a:pt x="4171" y="11908"/>
                  </a:cubicBezTo>
                  <a:cubicBezTo>
                    <a:pt x="5000" y="11361"/>
                    <a:pt x="5591" y="10680"/>
                    <a:pt x="5754" y="9675"/>
                  </a:cubicBezTo>
                  <a:cubicBezTo>
                    <a:pt x="6005" y="8092"/>
                    <a:pt x="5014" y="6540"/>
                    <a:pt x="5414" y="4957"/>
                  </a:cubicBezTo>
                  <a:cubicBezTo>
                    <a:pt x="5677" y="3928"/>
                    <a:pt x="6203" y="3561"/>
                    <a:pt x="6831" y="3561"/>
                  </a:cubicBezTo>
                  <a:cubicBezTo>
                    <a:pt x="8035" y="3561"/>
                    <a:pt x="9616" y="4912"/>
                    <a:pt x="10442" y="5534"/>
                  </a:cubicBezTo>
                  <a:cubicBezTo>
                    <a:pt x="11213" y="6117"/>
                    <a:pt x="11973" y="6387"/>
                    <a:pt x="12690" y="6387"/>
                  </a:cubicBezTo>
                  <a:cubicBezTo>
                    <a:pt x="13885" y="6387"/>
                    <a:pt x="14964" y="5639"/>
                    <a:pt x="15795" y="4336"/>
                  </a:cubicBezTo>
                  <a:cubicBezTo>
                    <a:pt x="16712" y="2887"/>
                    <a:pt x="17348" y="1068"/>
                    <a:pt x="19182" y="594"/>
                  </a:cubicBezTo>
                  <a:cubicBezTo>
                    <a:pt x="19477" y="520"/>
                    <a:pt x="19764" y="485"/>
                    <a:pt x="20041" y="485"/>
                  </a:cubicBezTo>
                  <a:cubicBezTo>
                    <a:pt x="21867" y="485"/>
                    <a:pt x="23260" y="2001"/>
                    <a:pt x="23426" y="3863"/>
                  </a:cubicBezTo>
                  <a:cubicBezTo>
                    <a:pt x="23441" y="3998"/>
                    <a:pt x="23548" y="4068"/>
                    <a:pt x="23649" y="4068"/>
                  </a:cubicBezTo>
                  <a:cubicBezTo>
                    <a:pt x="23747" y="4068"/>
                    <a:pt x="23841" y="4001"/>
                    <a:pt x="23841" y="3863"/>
                  </a:cubicBezTo>
                  <a:cubicBezTo>
                    <a:pt x="23872" y="1598"/>
                    <a:pt x="21966" y="0"/>
                    <a:pt x="19957" y="0"/>
                  </a:cubicBez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6"/>
            <p:cNvSpPr/>
            <p:nvPr/>
          </p:nvSpPr>
          <p:spPr>
            <a:xfrm>
              <a:off x="8222112" y="2616203"/>
              <a:ext cx="858732" cy="224173"/>
            </a:xfrm>
            <a:custGeom>
              <a:avLst/>
              <a:gdLst/>
              <a:ahLst/>
              <a:cxnLst/>
              <a:rect l="l" t="t" r="r" b="b"/>
              <a:pathLst>
                <a:path w="25380" h="6625" extrusionOk="0">
                  <a:moveTo>
                    <a:pt x="15263" y="1"/>
                  </a:moveTo>
                  <a:cubicBezTo>
                    <a:pt x="14598" y="1"/>
                    <a:pt x="13906" y="328"/>
                    <a:pt x="13252" y="1003"/>
                  </a:cubicBezTo>
                  <a:cubicBezTo>
                    <a:pt x="12164" y="2116"/>
                    <a:pt x="11464" y="3715"/>
                    <a:pt x="9869" y="3715"/>
                  </a:cubicBezTo>
                  <a:cubicBezTo>
                    <a:pt x="9620" y="3715"/>
                    <a:pt x="9349" y="3676"/>
                    <a:pt x="9052" y="3591"/>
                  </a:cubicBezTo>
                  <a:cubicBezTo>
                    <a:pt x="7632" y="3191"/>
                    <a:pt x="6508" y="2097"/>
                    <a:pt x="4999" y="1964"/>
                  </a:cubicBezTo>
                  <a:cubicBezTo>
                    <a:pt x="4896" y="1954"/>
                    <a:pt x="4793" y="1949"/>
                    <a:pt x="4691" y="1949"/>
                  </a:cubicBezTo>
                  <a:cubicBezTo>
                    <a:pt x="4029" y="1949"/>
                    <a:pt x="3392" y="2163"/>
                    <a:pt x="2944" y="2689"/>
                  </a:cubicBezTo>
                  <a:cubicBezTo>
                    <a:pt x="1979" y="3814"/>
                    <a:pt x="2185" y="6328"/>
                    <a:pt x="246" y="6328"/>
                  </a:cubicBezTo>
                  <a:cubicBezTo>
                    <a:pt x="224" y="6328"/>
                    <a:pt x="201" y="6327"/>
                    <a:pt x="178" y="6327"/>
                  </a:cubicBezTo>
                  <a:cubicBezTo>
                    <a:pt x="30" y="6327"/>
                    <a:pt x="1" y="6548"/>
                    <a:pt x="134" y="6578"/>
                  </a:cubicBezTo>
                  <a:cubicBezTo>
                    <a:pt x="266" y="6609"/>
                    <a:pt x="393" y="6624"/>
                    <a:pt x="515" y="6624"/>
                  </a:cubicBezTo>
                  <a:cubicBezTo>
                    <a:pt x="1257" y="6624"/>
                    <a:pt x="1821" y="6080"/>
                    <a:pt x="2189" y="5395"/>
                  </a:cubicBezTo>
                  <a:cubicBezTo>
                    <a:pt x="2515" y="4789"/>
                    <a:pt x="2589" y="4079"/>
                    <a:pt x="2929" y="3472"/>
                  </a:cubicBezTo>
                  <a:cubicBezTo>
                    <a:pt x="3351" y="2701"/>
                    <a:pt x="4016" y="2387"/>
                    <a:pt x="4760" y="2387"/>
                  </a:cubicBezTo>
                  <a:cubicBezTo>
                    <a:pt x="5085" y="2387"/>
                    <a:pt x="5426" y="2447"/>
                    <a:pt x="5768" y="2555"/>
                  </a:cubicBezTo>
                  <a:cubicBezTo>
                    <a:pt x="7144" y="2999"/>
                    <a:pt x="8327" y="4138"/>
                    <a:pt x="9821" y="4182"/>
                  </a:cubicBezTo>
                  <a:cubicBezTo>
                    <a:pt x="9843" y="4183"/>
                    <a:pt x="9865" y="4183"/>
                    <a:pt x="9887" y="4183"/>
                  </a:cubicBezTo>
                  <a:cubicBezTo>
                    <a:pt x="11135" y="4183"/>
                    <a:pt x="11933" y="3367"/>
                    <a:pt x="12660" y="2437"/>
                  </a:cubicBezTo>
                  <a:cubicBezTo>
                    <a:pt x="13423" y="1472"/>
                    <a:pt x="14375" y="468"/>
                    <a:pt x="15363" y="468"/>
                  </a:cubicBezTo>
                  <a:cubicBezTo>
                    <a:pt x="15889" y="468"/>
                    <a:pt x="16425" y="752"/>
                    <a:pt x="16949" y="1476"/>
                  </a:cubicBezTo>
                  <a:cubicBezTo>
                    <a:pt x="17526" y="2245"/>
                    <a:pt x="17910" y="3191"/>
                    <a:pt x="18694" y="3798"/>
                  </a:cubicBezTo>
                  <a:cubicBezTo>
                    <a:pt x="19316" y="4275"/>
                    <a:pt x="19985" y="4470"/>
                    <a:pt x="20663" y="4470"/>
                  </a:cubicBezTo>
                  <a:cubicBezTo>
                    <a:pt x="22335" y="4470"/>
                    <a:pt x="24056" y="3283"/>
                    <a:pt x="25245" y="2230"/>
                  </a:cubicBezTo>
                  <a:cubicBezTo>
                    <a:pt x="25379" y="2108"/>
                    <a:pt x="25252" y="1886"/>
                    <a:pt x="25104" y="1886"/>
                  </a:cubicBezTo>
                  <a:cubicBezTo>
                    <a:pt x="25073" y="1886"/>
                    <a:pt x="25040" y="1896"/>
                    <a:pt x="25009" y="1920"/>
                  </a:cubicBezTo>
                  <a:cubicBezTo>
                    <a:pt x="23760" y="2831"/>
                    <a:pt x="22438" y="3975"/>
                    <a:pt x="20796" y="3975"/>
                  </a:cubicBezTo>
                  <a:cubicBezTo>
                    <a:pt x="20785" y="3975"/>
                    <a:pt x="20775" y="3975"/>
                    <a:pt x="20764" y="3975"/>
                  </a:cubicBezTo>
                  <a:cubicBezTo>
                    <a:pt x="18960" y="3960"/>
                    <a:pt x="18324" y="2659"/>
                    <a:pt x="17422" y="1358"/>
                  </a:cubicBezTo>
                  <a:cubicBezTo>
                    <a:pt x="16811" y="465"/>
                    <a:pt x="16056" y="1"/>
                    <a:pt x="15263" y="1"/>
                  </a:cubicBez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" name="Google Shape;441;p26"/>
          <p:cNvGrpSpPr/>
          <p:nvPr/>
        </p:nvGrpSpPr>
        <p:grpSpPr>
          <a:xfrm>
            <a:off x="9380742" y="3096226"/>
            <a:ext cx="1918775" cy="3190431"/>
            <a:chOff x="1401625" y="1622300"/>
            <a:chExt cx="726625" cy="896625"/>
          </a:xfrm>
        </p:grpSpPr>
        <p:sp>
          <p:nvSpPr>
            <p:cNvPr id="442" name="Google Shape;442;p26"/>
            <p:cNvSpPr/>
            <p:nvPr/>
          </p:nvSpPr>
          <p:spPr>
            <a:xfrm>
              <a:off x="1474450" y="1832050"/>
              <a:ext cx="418550" cy="634475"/>
            </a:xfrm>
            <a:custGeom>
              <a:avLst/>
              <a:gdLst/>
              <a:ahLst/>
              <a:cxnLst/>
              <a:rect l="l" t="t" r="r" b="b"/>
              <a:pathLst>
                <a:path w="16742" h="25379" extrusionOk="0">
                  <a:moveTo>
                    <a:pt x="12379" y="1"/>
                  </a:moveTo>
                  <a:cubicBezTo>
                    <a:pt x="8830" y="16"/>
                    <a:pt x="8519" y="75"/>
                    <a:pt x="4970" y="90"/>
                  </a:cubicBezTo>
                  <a:cubicBezTo>
                    <a:pt x="2885" y="8430"/>
                    <a:pt x="1214" y="16860"/>
                    <a:pt x="1" y="25378"/>
                  </a:cubicBezTo>
                  <a:cubicBezTo>
                    <a:pt x="6656" y="25349"/>
                    <a:pt x="10087" y="25275"/>
                    <a:pt x="16742" y="25230"/>
                  </a:cubicBezTo>
                  <a:cubicBezTo>
                    <a:pt x="15721" y="16757"/>
                    <a:pt x="14272" y="8327"/>
                    <a:pt x="12379" y="1"/>
                  </a:cubicBezTo>
                  <a:close/>
                </a:path>
              </a:pathLst>
            </a:custGeom>
            <a:solidFill>
              <a:srgbClr val="DDC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1401625" y="2086050"/>
              <a:ext cx="650000" cy="432875"/>
            </a:xfrm>
            <a:custGeom>
              <a:avLst/>
              <a:gdLst/>
              <a:ahLst/>
              <a:cxnLst/>
              <a:rect l="l" t="t" r="r" b="b"/>
              <a:pathLst>
                <a:path w="26000" h="17315" extrusionOk="0">
                  <a:moveTo>
                    <a:pt x="25334" y="1"/>
                  </a:moveTo>
                  <a:cubicBezTo>
                    <a:pt x="16904" y="89"/>
                    <a:pt x="8460" y="193"/>
                    <a:pt x="30" y="296"/>
                  </a:cubicBezTo>
                  <a:cubicBezTo>
                    <a:pt x="0" y="5946"/>
                    <a:pt x="45" y="11610"/>
                    <a:pt x="193" y="17259"/>
                  </a:cubicBezTo>
                  <a:cubicBezTo>
                    <a:pt x="4489" y="17296"/>
                    <a:pt x="8796" y="17315"/>
                    <a:pt x="13102" y="17315"/>
                  </a:cubicBezTo>
                  <a:cubicBezTo>
                    <a:pt x="17407" y="17315"/>
                    <a:pt x="21711" y="17296"/>
                    <a:pt x="25999" y="17259"/>
                  </a:cubicBezTo>
                  <a:cubicBezTo>
                    <a:pt x="25807" y="11566"/>
                    <a:pt x="25526" y="5680"/>
                    <a:pt x="25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6"/>
            <p:cNvSpPr/>
            <p:nvPr/>
          </p:nvSpPr>
          <p:spPr>
            <a:xfrm>
              <a:off x="1592400" y="1829025"/>
              <a:ext cx="202275" cy="16000"/>
            </a:xfrm>
            <a:custGeom>
              <a:avLst/>
              <a:gdLst/>
              <a:ahLst/>
              <a:cxnLst/>
              <a:rect l="l" t="t" r="r" b="b"/>
              <a:pathLst>
                <a:path w="8091" h="640" extrusionOk="0">
                  <a:moveTo>
                    <a:pt x="790" y="1"/>
                  </a:moveTo>
                  <a:cubicBezTo>
                    <a:pt x="605" y="1"/>
                    <a:pt x="421" y="1"/>
                    <a:pt x="237" y="4"/>
                  </a:cubicBezTo>
                  <a:cubicBezTo>
                    <a:pt x="1" y="4"/>
                    <a:pt x="15" y="329"/>
                    <a:pt x="237" y="344"/>
                  </a:cubicBezTo>
                  <a:cubicBezTo>
                    <a:pt x="1583" y="432"/>
                    <a:pt x="2944" y="477"/>
                    <a:pt x="4304" y="536"/>
                  </a:cubicBezTo>
                  <a:cubicBezTo>
                    <a:pt x="5097" y="565"/>
                    <a:pt x="5909" y="640"/>
                    <a:pt x="6711" y="640"/>
                  </a:cubicBezTo>
                  <a:cubicBezTo>
                    <a:pt x="7121" y="640"/>
                    <a:pt x="7527" y="620"/>
                    <a:pt x="7927" y="565"/>
                  </a:cubicBezTo>
                  <a:cubicBezTo>
                    <a:pt x="8090" y="551"/>
                    <a:pt x="8090" y="284"/>
                    <a:pt x="7927" y="240"/>
                  </a:cubicBezTo>
                  <a:cubicBezTo>
                    <a:pt x="7148" y="82"/>
                    <a:pt x="6330" y="69"/>
                    <a:pt x="5516" y="69"/>
                  </a:cubicBezTo>
                  <a:cubicBezTo>
                    <a:pt x="5353" y="69"/>
                    <a:pt x="5191" y="70"/>
                    <a:pt x="5029" y="70"/>
                  </a:cubicBezTo>
                  <a:cubicBezTo>
                    <a:pt x="4786" y="70"/>
                    <a:pt x="4544" y="69"/>
                    <a:pt x="4304" y="63"/>
                  </a:cubicBezTo>
                  <a:cubicBezTo>
                    <a:pt x="3129" y="37"/>
                    <a:pt x="1955" y="1"/>
                    <a:pt x="790" y="1"/>
                  </a:cubicBezTo>
                  <a:close/>
                </a:path>
              </a:pathLst>
            </a:custGeom>
            <a:solidFill>
              <a:srgbClr val="355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6"/>
            <p:cNvSpPr/>
            <p:nvPr/>
          </p:nvSpPr>
          <p:spPr>
            <a:xfrm>
              <a:off x="1560975" y="1908650"/>
              <a:ext cx="251425" cy="19400"/>
            </a:xfrm>
            <a:custGeom>
              <a:avLst/>
              <a:gdLst/>
              <a:ahLst/>
              <a:cxnLst/>
              <a:rect l="l" t="t" r="r" b="b"/>
              <a:pathLst>
                <a:path w="10057" h="776" extrusionOk="0">
                  <a:moveTo>
                    <a:pt x="3015" y="0"/>
                  </a:moveTo>
                  <a:cubicBezTo>
                    <a:pt x="2055" y="0"/>
                    <a:pt x="1100" y="16"/>
                    <a:pt x="163" y="42"/>
                  </a:cubicBezTo>
                  <a:cubicBezTo>
                    <a:pt x="0" y="42"/>
                    <a:pt x="15" y="250"/>
                    <a:pt x="163" y="264"/>
                  </a:cubicBezTo>
                  <a:cubicBezTo>
                    <a:pt x="2813" y="552"/>
                    <a:pt x="5600" y="776"/>
                    <a:pt x="8310" y="776"/>
                  </a:cubicBezTo>
                  <a:cubicBezTo>
                    <a:pt x="8807" y="776"/>
                    <a:pt x="9301" y="768"/>
                    <a:pt x="9791" y="752"/>
                  </a:cubicBezTo>
                  <a:cubicBezTo>
                    <a:pt x="10057" y="738"/>
                    <a:pt x="10042" y="368"/>
                    <a:pt x="9791" y="338"/>
                  </a:cubicBezTo>
                  <a:cubicBezTo>
                    <a:pt x="7588" y="89"/>
                    <a:pt x="5284" y="0"/>
                    <a:pt x="3015" y="0"/>
                  </a:cubicBezTo>
                  <a:close/>
                </a:path>
              </a:pathLst>
            </a:custGeom>
            <a:solidFill>
              <a:srgbClr val="355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6"/>
            <p:cNvSpPr/>
            <p:nvPr/>
          </p:nvSpPr>
          <p:spPr>
            <a:xfrm>
              <a:off x="1598675" y="1622300"/>
              <a:ext cx="529575" cy="208750"/>
            </a:xfrm>
            <a:custGeom>
              <a:avLst/>
              <a:gdLst/>
              <a:ahLst/>
              <a:cxnLst/>
              <a:rect l="l" t="t" r="r" b="b"/>
              <a:pathLst>
                <a:path w="21183" h="8350" extrusionOk="0">
                  <a:moveTo>
                    <a:pt x="12899" y="1"/>
                  </a:moveTo>
                  <a:cubicBezTo>
                    <a:pt x="11372" y="1"/>
                    <a:pt x="10514" y="2308"/>
                    <a:pt x="9850" y="3451"/>
                  </a:cubicBezTo>
                  <a:cubicBezTo>
                    <a:pt x="9161" y="4620"/>
                    <a:pt x="8230" y="4930"/>
                    <a:pt x="7197" y="4930"/>
                  </a:cubicBezTo>
                  <a:cubicBezTo>
                    <a:pt x="6033" y="4930"/>
                    <a:pt x="4740" y="4536"/>
                    <a:pt x="3523" y="4536"/>
                  </a:cubicBezTo>
                  <a:cubicBezTo>
                    <a:pt x="2924" y="4536"/>
                    <a:pt x="2343" y="4631"/>
                    <a:pt x="1805" y="4915"/>
                  </a:cubicBezTo>
                  <a:cubicBezTo>
                    <a:pt x="489" y="5625"/>
                    <a:pt x="1" y="8021"/>
                    <a:pt x="1864" y="8346"/>
                  </a:cubicBezTo>
                  <a:cubicBezTo>
                    <a:pt x="1874" y="8348"/>
                    <a:pt x="1883" y="8349"/>
                    <a:pt x="1892" y="8349"/>
                  </a:cubicBezTo>
                  <a:cubicBezTo>
                    <a:pt x="2017" y="8349"/>
                    <a:pt x="2048" y="8166"/>
                    <a:pt x="1923" y="8125"/>
                  </a:cubicBezTo>
                  <a:cubicBezTo>
                    <a:pt x="666" y="7651"/>
                    <a:pt x="785" y="6084"/>
                    <a:pt x="1746" y="5418"/>
                  </a:cubicBezTo>
                  <a:cubicBezTo>
                    <a:pt x="2275" y="5040"/>
                    <a:pt x="2922" y="4920"/>
                    <a:pt x="3559" y="4920"/>
                  </a:cubicBezTo>
                  <a:cubicBezTo>
                    <a:pt x="3670" y="4920"/>
                    <a:pt x="3781" y="4924"/>
                    <a:pt x="3890" y="4930"/>
                  </a:cubicBezTo>
                  <a:cubicBezTo>
                    <a:pt x="4989" y="4987"/>
                    <a:pt x="6046" y="5361"/>
                    <a:pt x="7154" y="5361"/>
                  </a:cubicBezTo>
                  <a:cubicBezTo>
                    <a:pt x="7195" y="5361"/>
                    <a:pt x="7236" y="5360"/>
                    <a:pt x="7277" y="5359"/>
                  </a:cubicBezTo>
                  <a:cubicBezTo>
                    <a:pt x="9362" y="5300"/>
                    <a:pt x="10043" y="3910"/>
                    <a:pt x="10886" y="2224"/>
                  </a:cubicBezTo>
                  <a:cubicBezTo>
                    <a:pt x="11196" y="1618"/>
                    <a:pt x="11566" y="1056"/>
                    <a:pt x="12172" y="730"/>
                  </a:cubicBezTo>
                  <a:cubicBezTo>
                    <a:pt x="12467" y="570"/>
                    <a:pt x="12735" y="500"/>
                    <a:pt x="12982" y="500"/>
                  </a:cubicBezTo>
                  <a:cubicBezTo>
                    <a:pt x="13602" y="500"/>
                    <a:pt x="14086" y="943"/>
                    <a:pt x="14509" y="1514"/>
                  </a:cubicBezTo>
                  <a:cubicBezTo>
                    <a:pt x="14952" y="2091"/>
                    <a:pt x="15307" y="2756"/>
                    <a:pt x="15914" y="3200"/>
                  </a:cubicBezTo>
                  <a:cubicBezTo>
                    <a:pt x="16465" y="3606"/>
                    <a:pt x="17085" y="3768"/>
                    <a:pt x="17720" y="3768"/>
                  </a:cubicBezTo>
                  <a:cubicBezTo>
                    <a:pt x="18891" y="3768"/>
                    <a:pt x="20117" y="3217"/>
                    <a:pt x="21075" y="2623"/>
                  </a:cubicBezTo>
                  <a:cubicBezTo>
                    <a:pt x="21182" y="2570"/>
                    <a:pt x="21132" y="2395"/>
                    <a:pt x="21023" y="2395"/>
                  </a:cubicBezTo>
                  <a:cubicBezTo>
                    <a:pt x="21011" y="2395"/>
                    <a:pt x="20999" y="2397"/>
                    <a:pt x="20986" y="2401"/>
                  </a:cubicBezTo>
                  <a:cubicBezTo>
                    <a:pt x="19984" y="2788"/>
                    <a:pt x="18804" y="3317"/>
                    <a:pt x="17703" y="3317"/>
                  </a:cubicBezTo>
                  <a:cubicBezTo>
                    <a:pt x="17034" y="3317"/>
                    <a:pt x="16393" y="3121"/>
                    <a:pt x="15840" y="2579"/>
                  </a:cubicBezTo>
                  <a:cubicBezTo>
                    <a:pt x="15145" y="1884"/>
                    <a:pt x="14790" y="834"/>
                    <a:pt x="13917" y="316"/>
                  </a:cubicBezTo>
                  <a:cubicBezTo>
                    <a:pt x="13547" y="96"/>
                    <a:pt x="13209" y="1"/>
                    <a:pt x="12899" y="1"/>
                  </a:cubicBez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1465750" y="2192050"/>
              <a:ext cx="226725" cy="247150"/>
            </a:xfrm>
            <a:custGeom>
              <a:avLst/>
              <a:gdLst/>
              <a:ahLst/>
              <a:cxnLst/>
              <a:rect l="l" t="t" r="r" b="b"/>
              <a:pathLst>
                <a:path w="9069" h="9886" extrusionOk="0">
                  <a:moveTo>
                    <a:pt x="3373" y="0"/>
                  </a:moveTo>
                  <a:cubicBezTo>
                    <a:pt x="1648" y="0"/>
                    <a:pt x="201" y="63"/>
                    <a:pt x="201" y="212"/>
                  </a:cubicBezTo>
                  <a:cubicBezTo>
                    <a:pt x="127" y="3333"/>
                    <a:pt x="68" y="6453"/>
                    <a:pt x="9" y="9559"/>
                  </a:cubicBezTo>
                  <a:cubicBezTo>
                    <a:pt x="0" y="9750"/>
                    <a:pt x="3079" y="9886"/>
                    <a:pt x="5609" y="9886"/>
                  </a:cubicBezTo>
                  <a:cubicBezTo>
                    <a:pt x="7371" y="9886"/>
                    <a:pt x="8867" y="9820"/>
                    <a:pt x="8867" y="9662"/>
                  </a:cubicBezTo>
                  <a:cubicBezTo>
                    <a:pt x="8941" y="6557"/>
                    <a:pt x="9000" y="3436"/>
                    <a:pt x="9060" y="330"/>
                  </a:cubicBezTo>
                  <a:cubicBezTo>
                    <a:pt x="9068" y="136"/>
                    <a:pt x="5918" y="0"/>
                    <a:pt x="3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1759150" y="2195800"/>
              <a:ext cx="225175" cy="249700"/>
            </a:xfrm>
            <a:custGeom>
              <a:avLst/>
              <a:gdLst/>
              <a:ahLst/>
              <a:cxnLst/>
              <a:rect l="l" t="t" r="r" b="b"/>
              <a:pathLst>
                <a:path w="9007" h="9988" extrusionOk="0">
                  <a:moveTo>
                    <a:pt x="4081" y="0"/>
                  </a:moveTo>
                  <a:cubicBezTo>
                    <a:pt x="1987" y="0"/>
                    <a:pt x="0" y="77"/>
                    <a:pt x="0" y="210"/>
                  </a:cubicBezTo>
                  <a:lnTo>
                    <a:pt x="133" y="9675"/>
                  </a:lnTo>
                  <a:cubicBezTo>
                    <a:pt x="133" y="9893"/>
                    <a:pt x="2596" y="9988"/>
                    <a:pt x="4926" y="9988"/>
                  </a:cubicBezTo>
                  <a:cubicBezTo>
                    <a:pt x="7020" y="9988"/>
                    <a:pt x="9007" y="9911"/>
                    <a:pt x="9007" y="9778"/>
                  </a:cubicBezTo>
                  <a:cubicBezTo>
                    <a:pt x="8962" y="6628"/>
                    <a:pt x="8918" y="3464"/>
                    <a:pt x="8874" y="314"/>
                  </a:cubicBezTo>
                  <a:cubicBezTo>
                    <a:pt x="8874" y="95"/>
                    <a:pt x="6411" y="0"/>
                    <a:pt x="4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" name="Google Shape;449;p26"/>
          <p:cNvGrpSpPr/>
          <p:nvPr/>
        </p:nvGrpSpPr>
        <p:grpSpPr>
          <a:xfrm flipH="1">
            <a:off x="411968" y="5362731"/>
            <a:ext cx="670433" cy="982000"/>
            <a:chOff x="6108925" y="2841025"/>
            <a:chExt cx="502825" cy="736500"/>
          </a:xfrm>
        </p:grpSpPr>
        <p:sp>
          <p:nvSpPr>
            <p:cNvPr id="450" name="Google Shape;450;p26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8" name="Google Shape;458;p26"/>
          <p:cNvGrpSpPr/>
          <p:nvPr/>
        </p:nvGrpSpPr>
        <p:grpSpPr>
          <a:xfrm flipH="1">
            <a:off x="284951" y="5898098"/>
            <a:ext cx="666000" cy="388433"/>
            <a:chOff x="6432425" y="3554250"/>
            <a:chExt cx="499500" cy="291325"/>
          </a:xfrm>
        </p:grpSpPr>
        <p:sp>
          <p:nvSpPr>
            <p:cNvPr id="459" name="Google Shape;459;p26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6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7" name="Google Shape;467;p26"/>
          <p:cNvGrpSpPr/>
          <p:nvPr/>
        </p:nvGrpSpPr>
        <p:grpSpPr>
          <a:xfrm flipH="1">
            <a:off x="8780073" y="4892755"/>
            <a:ext cx="721268" cy="1363443"/>
            <a:chOff x="4613750" y="2200650"/>
            <a:chExt cx="1004925" cy="1899650"/>
          </a:xfrm>
        </p:grpSpPr>
        <p:sp>
          <p:nvSpPr>
            <p:cNvPr id="468" name="Google Shape;468;p26"/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6"/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6"/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" name="Google Shape;505;p26"/>
          <p:cNvGrpSpPr/>
          <p:nvPr/>
        </p:nvGrpSpPr>
        <p:grpSpPr>
          <a:xfrm>
            <a:off x="8335937" y="5041195"/>
            <a:ext cx="776161" cy="1215015"/>
            <a:chOff x="3113425" y="3347900"/>
            <a:chExt cx="511350" cy="800475"/>
          </a:xfrm>
        </p:grpSpPr>
        <p:sp>
          <p:nvSpPr>
            <p:cNvPr id="506" name="Google Shape;506;p26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6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6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" name="Google Shape;531;p26"/>
          <p:cNvGrpSpPr/>
          <p:nvPr/>
        </p:nvGrpSpPr>
        <p:grpSpPr>
          <a:xfrm>
            <a:off x="194834" y="6231234"/>
            <a:ext cx="12089836" cy="113500"/>
            <a:chOff x="0" y="4675850"/>
            <a:chExt cx="9067377" cy="85125"/>
          </a:xfrm>
        </p:grpSpPr>
        <p:sp>
          <p:nvSpPr>
            <p:cNvPr id="532" name="Google Shape;532;p26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6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5" name="Google Shape;535;p26"/>
          <p:cNvSpPr/>
          <p:nvPr/>
        </p:nvSpPr>
        <p:spPr>
          <a:xfrm>
            <a:off x="7589001" y="919201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6"/>
          <p:cNvSpPr/>
          <p:nvPr/>
        </p:nvSpPr>
        <p:spPr>
          <a:xfrm>
            <a:off x="4356101" y="267352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6"/>
          <p:cNvSpPr/>
          <p:nvPr/>
        </p:nvSpPr>
        <p:spPr>
          <a:xfrm>
            <a:off x="290434" y="1988085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6"/>
          <p:cNvSpPr/>
          <p:nvPr/>
        </p:nvSpPr>
        <p:spPr>
          <a:xfrm>
            <a:off x="10528134" y="409534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17279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7"/>
          <p:cNvGrpSpPr/>
          <p:nvPr/>
        </p:nvGrpSpPr>
        <p:grpSpPr>
          <a:xfrm>
            <a:off x="194834" y="6231234"/>
            <a:ext cx="12089836" cy="113500"/>
            <a:chOff x="0" y="4675850"/>
            <a:chExt cx="9067377" cy="85125"/>
          </a:xfrm>
        </p:grpSpPr>
        <p:sp>
          <p:nvSpPr>
            <p:cNvPr id="541" name="Google Shape;541;p27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4" name="Google Shape;544;p27"/>
          <p:cNvSpPr/>
          <p:nvPr/>
        </p:nvSpPr>
        <p:spPr>
          <a:xfrm flipH="1">
            <a:off x="8416565" y="6108042"/>
            <a:ext cx="3775436" cy="178263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 rot="-8856014" flipH="1">
            <a:off x="-946781" y="1955528"/>
            <a:ext cx="4939372" cy="4493929"/>
          </a:xfrm>
          <a:custGeom>
            <a:avLst/>
            <a:gdLst/>
            <a:ahLst/>
            <a:cxnLst/>
            <a:rect l="l" t="t" r="r" b="b"/>
            <a:pathLst>
              <a:path w="30145" h="26308" extrusionOk="0">
                <a:moveTo>
                  <a:pt x="13815" y="0"/>
                </a:moveTo>
                <a:cubicBezTo>
                  <a:pt x="11335" y="0"/>
                  <a:pt x="9542" y="1164"/>
                  <a:pt x="8003" y="3064"/>
                </a:cubicBezTo>
                <a:cubicBezTo>
                  <a:pt x="6415" y="5027"/>
                  <a:pt x="4292" y="6392"/>
                  <a:pt x="2704" y="8337"/>
                </a:cubicBezTo>
                <a:cubicBezTo>
                  <a:pt x="1838" y="9389"/>
                  <a:pt x="1384" y="10719"/>
                  <a:pt x="1036" y="12039"/>
                </a:cubicBezTo>
                <a:cubicBezTo>
                  <a:pt x="268" y="14965"/>
                  <a:pt x="1" y="18141"/>
                  <a:pt x="1062" y="20978"/>
                </a:cubicBezTo>
                <a:cubicBezTo>
                  <a:pt x="2124" y="23815"/>
                  <a:pt x="4747" y="26205"/>
                  <a:pt x="7771" y="26304"/>
                </a:cubicBezTo>
                <a:cubicBezTo>
                  <a:pt x="7842" y="26306"/>
                  <a:pt x="7913" y="26308"/>
                  <a:pt x="7984" y="26308"/>
                </a:cubicBezTo>
                <a:cubicBezTo>
                  <a:pt x="8567" y="26308"/>
                  <a:pt x="9153" y="26205"/>
                  <a:pt x="9653" y="25911"/>
                </a:cubicBezTo>
                <a:cubicBezTo>
                  <a:pt x="11143" y="25046"/>
                  <a:pt x="11393" y="22851"/>
                  <a:pt x="12838" y="21905"/>
                </a:cubicBezTo>
                <a:cubicBezTo>
                  <a:pt x="13552" y="21442"/>
                  <a:pt x="14453" y="21361"/>
                  <a:pt x="15300" y="21317"/>
                </a:cubicBezTo>
                <a:cubicBezTo>
                  <a:pt x="16097" y="21277"/>
                  <a:pt x="16894" y="21256"/>
                  <a:pt x="17692" y="21256"/>
                </a:cubicBezTo>
                <a:cubicBezTo>
                  <a:pt x="19021" y="21256"/>
                  <a:pt x="20352" y="21312"/>
                  <a:pt x="21679" y="21424"/>
                </a:cubicBezTo>
                <a:cubicBezTo>
                  <a:pt x="22181" y="21471"/>
                  <a:pt x="22689" y="21524"/>
                  <a:pt x="23195" y="21524"/>
                </a:cubicBezTo>
                <a:cubicBezTo>
                  <a:pt x="23551" y="21524"/>
                  <a:pt x="23907" y="21498"/>
                  <a:pt x="24257" y="21424"/>
                </a:cubicBezTo>
                <a:cubicBezTo>
                  <a:pt x="27183" y="20817"/>
                  <a:pt x="28468" y="17436"/>
                  <a:pt x="29244" y="14546"/>
                </a:cubicBezTo>
                <a:cubicBezTo>
                  <a:pt x="29699" y="12877"/>
                  <a:pt x="30145" y="11075"/>
                  <a:pt x="29538" y="9452"/>
                </a:cubicBezTo>
                <a:cubicBezTo>
                  <a:pt x="29021" y="8060"/>
                  <a:pt x="27817" y="7052"/>
                  <a:pt x="26621" y="6169"/>
                </a:cubicBezTo>
                <a:cubicBezTo>
                  <a:pt x="24935" y="4902"/>
                  <a:pt x="23187" y="3724"/>
                  <a:pt x="21367" y="2645"/>
                </a:cubicBezTo>
                <a:cubicBezTo>
                  <a:pt x="19181" y="1343"/>
                  <a:pt x="16817" y="156"/>
                  <a:pt x="14274" y="13"/>
                </a:cubicBezTo>
                <a:cubicBezTo>
                  <a:pt x="14119" y="5"/>
                  <a:pt x="13965" y="0"/>
                  <a:pt x="13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-239566" y="1694264"/>
            <a:ext cx="1893761" cy="4592045"/>
          </a:xfrm>
          <a:custGeom>
            <a:avLst/>
            <a:gdLst/>
            <a:ahLst/>
            <a:cxnLst/>
            <a:rect l="l" t="t" r="r" b="b"/>
            <a:pathLst>
              <a:path w="17164" h="41621" extrusionOk="0">
                <a:moveTo>
                  <a:pt x="12124" y="1163"/>
                </a:moveTo>
                <a:lnTo>
                  <a:pt x="12542" y="5436"/>
                </a:lnTo>
                <a:lnTo>
                  <a:pt x="3972" y="2232"/>
                </a:lnTo>
                <a:cubicBezTo>
                  <a:pt x="3995" y="1976"/>
                  <a:pt x="4019" y="1697"/>
                  <a:pt x="4042" y="1442"/>
                </a:cubicBezTo>
                <a:lnTo>
                  <a:pt x="12124" y="1163"/>
                </a:lnTo>
                <a:close/>
                <a:moveTo>
                  <a:pt x="3903" y="3044"/>
                </a:moveTo>
                <a:lnTo>
                  <a:pt x="12147" y="6110"/>
                </a:lnTo>
                <a:lnTo>
                  <a:pt x="3392" y="9779"/>
                </a:lnTo>
                <a:cubicBezTo>
                  <a:pt x="3577" y="7457"/>
                  <a:pt x="3740" y="5204"/>
                  <a:pt x="3903" y="3044"/>
                </a:cubicBezTo>
                <a:close/>
                <a:moveTo>
                  <a:pt x="12658" y="6737"/>
                </a:moveTo>
                <a:lnTo>
                  <a:pt x="13331" y="13518"/>
                </a:lnTo>
                <a:lnTo>
                  <a:pt x="13331" y="13518"/>
                </a:lnTo>
                <a:lnTo>
                  <a:pt x="3949" y="10383"/>
                </a:lnTo>
                <a:lnTo>
                  <a:pt x="12658" y="6737"/>
                </a:lnTo>
                <a:close/>
                <a:moveTo>
                  <a:pt x="3299" y="10987"/>
                </a:moveTo>
                <a:lnTo>
                  <a:pt x="12797" y="14169"/>
                </a:lnTo>
                <a:lnTo>
                  <a:pt x="2788" y="18210"/>
                </a:lnTo>
                <a:cubicBezTo>
                  <a:pt x="2950" y="15818"/>
                  <a:pt x="3136" y="13379"/>
                  <a:pt x="3299" y="10987"/>
                </a:cubicBezTo>
                <a:close/>
                <a:moveTo>
                  <a:pt x="13448" y="14726"/>
                </a:moveTo>
                <a:lnTo>
                  <a:pt x="14191" y="22483"/>
                </a:lnTo>
                <a:lnTo>
                  <a:pt x="3067" y="18906"/>
                </a:lnTo>
                <a:lnTo>
                  <a:pt x="13448" y="14726"/>
                </a:lnTo>
                <a:close/>
                <a:moveTo>
                  <a:pt x="2672" y="19603"/>
                </a:moveTo>
                <a:lnTo>
                  <a:pt x="14005" y="23249"/>
                </a:lnTo>
                <a:lnTo>
                  <a:pt x="2068" y="28289"/>
                </a:lnTo>
                <a:cubicBezTo>
                  <a:pt x="2254" y="25595"/>
                  <a:pt x="2463" y="22645"/>
                  <a:pt x="2672" y="19603"/>
                </a:cubicBezTo>
                <a:close/>
                <a:moveTo>
                  <a:pt x="14330" y="23946"/>
                </a:moveTo>
                <a:lnTo>
                  <a:pt x="15027" y="31261"/>
                </a:lnTo>
                <a:lnTo>
                  <a:pt x="15027" y="31261"/>
                </a:lnTo>
                <a:lnTo>
                  <a:pt x="2811" y="28800"/>
                </a:lnTo>
                <a:lnTo>
                  <a:pt x="14330" y="23946"/>
                </a:lnTo>
                <a:close/>
                <a:moveTo>
                  <a:pt x="12676" y="0"/>
                </a:moveTo>
                <a:cubicBezTo>
                  <a:pt x="12663" y="0"/>
                  <a:pt x="12649" y="1"/>
                  <a:pt x="12635" y="2"/>
                </a:cubicBezTo>
                <a:lnTo>
                  <a:pt x="3485" y="304"/>
                </a:lnTo>
                <a:cubicBezTo>
                  <a:pt x="3183" y="304"/>
                  <a:pt x="2950" y="536"/>
                  <a:pt x="2927" y="838"/>
                </a:cubicBezTo>
                <a:cubicBezTo>
                  <a:pt x="2904" y="931"/>
                  <a:pt x="2161" y="10801"/>
                  <a:pt x="1441" y="20625"/>
                </a:cubicBezTo>
                <a:cubicBezTo>
                  <a:pt x="1" y="40667"/>
                  <a:pt x="187" y="41039"/>
                  <a:pt x="326" y="41294"/>
                </a:cubicBezTo>
                <a:cubicBezTo>
                  <a:pt x="419" y="41503"/>
                  <a:pt x="628" y="41619"/>
                  <a:pt x="837" y="41619"/>
                </a:cubicBezTo>
                <a:cubicBezTo>
                  <a:pt x="930" y="41619"/>
                  <a:pt x="1023" y="41596"/>
                  <a:pt x="1092" y="41550"/>
                </a:cubicBezTo>
                <a:cubicBezTo>
                  <a:pt x="1348" y="41410"/>
                  <a:pt x="1464" y="41132"/>
                  <a:pt x="1394" y="40876"/>
                </a:cubicBezTo>
                <a:cubicBezTo>
                  <a:pt x="1325" y="40226"/>
                  <a:pt x="1580" y="35651"/>
                  <a:pt x="1998" y="29427"/>
                </a:cubicBezTo>
                <a:lnTo>
                  <a:pt x="15096" y="32074"/>
                </a:lnTo>
                <a:lnTo>
                  <a:pt x="15979" y="41085"/>
                </a:lnTo>
                <a:cubicBezTo>
                  <a:pt x="16001" y="41395"/>
                  <a:pt x="16256" y="41621"/>
                  <a:pt x="16561" y="41621"/>
                </a:cubicBezTo>
                <a:cubicBezTo>
                  <a:pt x="16576" y="41621"/>
                  <a:pt x="16591" y="41620"/>
                  <a:pt x="16606" y="41619"/>
                </a:cubicBezTo>
                <a:cubicBezTo>
                  <a:pt x="16931" y="41573"/>
                  <a:pt x="17163" y="41294"/>
                  <a:pt x="17117" y="40969"/>
                </a:cubicBezTo>
                <a:lnTo>
                  <a:pt x="15445" y="23412"/>
                </a:lnTo>
                <a:cubicBezTo>
                  <a:pt x="15491" y="23342"/>
                  <a:pt x="15515" y="23272"/>
                  <a:pt x="15515" y="23180"/>
                </a:cubicBezTo>
                <a:cubicBezTo>
                  <a:pt x="15491" y="23087"/>
                  <a:pt x="15445" y="22994"/>
                  <a:pt x="15398" y="22924"/>
                </a:cubicBezTo>
                <a:lnTo>
                  <a:pt x="13239" y="513"/>
                </a:lnTo>
                <a:cubicBezTo>
                  <a:pt x="13216" y="225"/>
                  <a:pt x="12962" y="0"/>
                  <a:pt x="126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7" name="Google Shape;547;p27"/>
          <p:cNvGrpSpPr/>
          <p:nvPr/>
        </p:nvGrpSpPr>
        <p:grpSpPr>
          <a:xfrm flipH="1">
            <a:off x="10846518" y="3766505"/>
            <a:ext cx="1339900" cy="2532867"/>
            <a:chOff x="4613750" y="2200650"/>
            <a:chExt cx="1004925" cy="1899650"/>
          </a:xfrm>
        </p:grpSpPr>
        <p:sp>
          <p:nvSpPr>
            <p:cNvPr id="548" name="Google Shape;548;p27"/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7"/>
          <p:cNvGrpSpPr/>
          <p:nvPr/>
        </p:nvGrpSpPr>
        <p:grpSpPr>
          <a:xfrm>
            <a:off x="3763501" y="5256300"/>
            <a:ext cx="670433" cy="982000"/>
            <a:chOff x="6108925" y="2841025"/>
            <a:chExt cx="502825" cy="736500"/>
          </a:xfrm>
        </p:grpSpPr>
        <p:sp>
          <p:nvSpPr>
            <p:cNvPr id="586" name="Google Shape;586;p27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4" name="Google Shape;594;p27"/>
          <p:cNvGrpSpPr/>
          <p:nvPr/>
        </p:nvGrpSpPr>
        <p:grpSpPr>
          <a:xfrm>
            <a:off x="3820267" y="5882334"/>
            <a:ext cx="666000" cy="388433"/>
            <a:chOff x="6432425" y="3554250"/>
            <a:chExt cx="499500" cy="291325"/>
          </a:xfrm>
        </p:grpSpPr>
        <p:sp>
          <p:nvSpPr>
            <p:cNvPr id="595" name="Google Shape;595;p27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" name="Google Shape;603;p27"/>
          <p:cNvGrpSpPr/>
          <p:nvPr/>
        </p:nvGrpSpPr>
        <p:grpSpPr>
          <a:xfrm>
            <a:off x="194834" y="6231234"/>
            <a:ext cx="12089836" cy="113500"/>
            <a:chOff x="0" y="4675850"/>
            <a:chExt cx="9067377" cy="85125"/>
          </a:xfrm>
        </p:grpSpPr>
        <p:sp>
          <p:nvSpPr>
            <p:cNvPr id="604" name="Google Shape;604;p27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7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27"/>
          <p:cNvGrpSpPr/>
          <p:nvPr/>
        </p:nvGrpSpPr>
        <p:grpSpPr>
          <a:xfrm>
            <a:off x="660836" y="2499473"/>
            <a:ext cx="1831101" cy="3759409"/>
            <a:chOff x="4674350" y="1395675"/>
            <a:chExt cx="404050" cy="829550"/>
          </a:xfrm>
        </p:grpSpPr>
        <p:sp>
          <p:nvSpPr>
            <p:cNvPr id="608" name="Google Shape;608;p27"/>
            <p:cNvSpPr/>
            <p:nvPr/>
          </p:nvSpPr>
          <p:spPr>
            <a:xfrm>
              <a:off x="4674350" y="1444825"/>
              <a:ext cx="225650" cy="223725"/>
            </a:xfrm>
            <a:custGeom>
              <a:avLst/>
              <a:gdLst/>
              <a:ahLst/>
              <a:cxnLst/>
              <a:rect l="l" t="t" r="r" b="b"/>
              <a:pathLst>
                <a:path w="9026" h="8949" extrusionOk="0">
                  <a:moveTo>
                    <a:pt x="1240" y="0"/>
                  </a:moveTo>
                  <a:cubicBezTo>
                    <a:pt x="1240" y="0"/>
                    <a:pt x="0" y="6545"/>
                    <a:pt x="7136" y="8949"/>
                  </a:cubicBezTo>
                  <a:cubicBezTo>
                    <a:pt x="7136" y="8949"/>
                    <a:pt x="9025" y="1050"/>
                    <a:pt x="1240" y="0"/>
                  </a:cubicBezTo>
                  <a:close/>
                </a:path>
              </a:pathLst>
            </a:custGeom>
            <a:solidFill>
              <a:srgbClr val="B9F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4721550" y="1463425"/>
              <a:ext cx="117850" cy="182725"/>
            </a:xfrm>
            <a:custGeom>
              <a:avLst/>
              <a:gdLst/>
              <a:ahLst/>
              <a:cxnLst/>
              <a:rect l="l" t="t" r="r" b="b"/>
              <a:pathLst>
                <a:path w="4714" h="7309" fill="none" extrusionOk="0">
                  <a:moveTo>
                    <a:pt x="1" y="0"/>
                  </a:moveTo>
                  <a:cubicBezTo>
                    <a:pt x="1" y="0"/>
                    <a:pt x="3531" y="3034"/>
                    <a:pt x="4714" y="7308"/>
                  </a:cubicBezTo>
                </a:path>
              </a:pathLst>
            </a:custGeom>
            <a:noFill/>
            <a:ln w="3825" cap="flat" cmpd="sng">
              <a:solidFill>
                <a:srgbClr val="112E2D"/>
              </a:solidFill>
              <a:prstDash val="solid"/>
              <a:miter lim="19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4818875" y="1395675"/>
              <a:ext cx="259525" cy="269550"/>
            </a:xfrm>
            <a:custGeom>
              <a:avLst/>
              <a:gdLst/>
              <a:ahLst/>
              <a:cxnLst/>
              <a:rect l="l" t="t" r="r" b="b"/>
              <a:pathLst>
                <a:path w="10381" h="10782" extrusionOk="0">
                  <a:moveTo>
                    <a:pt x="7537" y="1"/>
                  </a:moveTo>
                  <a:lnTo>
                    <a:pt x="7537" y="1"/>
                  </a:lnTo>
                  <a:cubicBezTo>
                    <a:pt x="7537" y="1"/>
                    <a:pt x="0" y="2005"/>
                    <a:pt x="1088" y="10781"/>
                  </a:cubicBezTo>
                  <a:cubicBezTo>
                    <a:pt x="1088" y="10781"/>
                    <a:pt x="10380" y="8740"/>
                    <a:pt x="7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4863225" y="1422400"/>
              <a:ext cx="132650" cy="216575"/>
            </a:xfrm>
            <a:custGeom>
              <a:avLst/>
              <a:gdLst/>
              <a:ahLst/>
              <a:cxnLst/>
              <a:rect l="l" t="t" r="r" b="b"/>
              <a:pathLst>
                <a:path w="5306" h="8663" fill="none" extrusionOk="0">
                  <a:moveTo>
                    <a:pt x="5305" y="0"/>
                  </a:moveTo>
                  <a:cubicBezTo>
                    <a:pt x="5305" y="0"/>
                    <a:pt x="3912" y="5247"/>
                    <a:pt x="1" y="8663"/>
                  </a:cubicBezTo>
                </a:path>
              </a:pathLst>
            </a:custGeom>
            <a:noFill/>
            <a:ln w="3825" cap="flat" cmpd="sng">
              <a:solidFill>
                <a:srgbClr val="112E2D"/>
              </a:solidFill>
              <a:prstDash val="solid"/>
              <a:miter lim="19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4728250" y="1674725"/>
              <a:ext cx="301475" cy="550500"/>
            </a:xfrm>
            <a:custGeom>
              <a:avLst/>
              <a:gdLst/>
              <a:ahLst/>
              <a:cxnLst/>
              <a:rect l="l" t="t" r="r" b="b"/>
              <a:pathLst>
                <a:path w="12059" h="22020" extrusionOk="0">
                  <a:moveTo>
                    <a:pt x="2328" y="1"/>
                  </a:moveTo>
                  <a:lnTo>
                    <a:pt x="0" y="22020"/>
                  </a:lnTo>
                  <a:lnTo>
                    <a:pt x="12059" y="22020"/>
                  </a:lnTo>
                  <a:lnTo>
                    <a:pt x="9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4763050" y="1649450"/>
              <a:ext cx="234725" cy="29600"/>
            </a:xfrm>
            <a:custGeom>
              <a:avLst/>
              <a:gdLst/>
              <a:ahLst/>
              <a:cxnLst/>
              <a:rect l="l" t="t" r="r" b="b"/>
              <a:pathLst>
                <a:path w="9389" h="1184" extrusionOk="0">
                  <a:moveTo>
                    <a:pt x="592" y="1"/>
                  </a:moveTo>
                  <a:cubicBezTo>
                    <a:pt x="268" y="1"/>
                    <a:pt x="1" y="268"/>
                    <a:pt x="1" y="592"/>
                  </a:cubicBezTo>
                  <a:cubicBezTo>
                    <a:pt x="1" y="917"/>
                    <a:pt x="268" y="1184"/>
                    <a:pt x="592" y="1184"/>
                  </a:cubicBezTo>
                  <a:lnTo>
                    <a:pt x="8797" y="1184"/>
                  </a:lnTo>
                  <a:cubicBezTo>
                    <a:pt x="9121" y="1184"/>
                    <a:pt x="9389" y="917"/>
                    <a:pt x="9389" y="592"/>
                  </a:cubicBezTo>
                  <a:cubicBezTo>
                    <a:pt x="9389" y="268"/>
                    <a:pt x="9121" y="1"/>
                    <a:pt x="8797" y="1"/>
                  </a:cubicBezTo>
                  <a:close/>
                </a:path>
              </a:pathLst>
            </a:custGeom>
            <a:solidFill>
              <a:srgbClr val="112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4782150" y="1704775"/>
              <a:ext cx="85875" cy="241400"/>
            </a:xfrm>
            <a:custGeom>
              <a:avLst/>
              <a:gdLst/>
              <a:ahLst/>
              <a:cxnLst/>
              <a:rect l="l" t="t" r="r" b="b"/>
              <a:pathLst>
                <a:path w="3435" h="9656" fill="none" extrusionOk="0">
                  <a:moveTo>
                    <a:pt x="3435" y="1"/>
                  </a:moveTo>
                  <a:lnTo>
                    <a:pt x="935" y="1"/>
                  </a:lnTo>
                  <a:lnTo>
                    <a:pt x="0" y="9656"/>
                  </a:lnTo>
                </a:path>
              </a:pathLst>
            </a:custGeom>
            <a:noFill/>
            <a:ln w="3825" cap="flat" cmpd="sng">
              <a:solidFill>
                <a:srgbClr val="112E2D"/>
              </a:solidFill>
              <a:prstDash val="solid"/>
              <a:miter lim="19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5" name="Google Shape;615;p27"/>
          <p:cNvSpPr/>
          <p:nvPr/>
        </p:nvSpPr>
        <p:spPr>
          <a:xfrm flipH="1">
            <a:off x="3635967" y="919201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7"/>
          <p:cNvSpPr/>
          <p:nvPr/>
        </p:nvSpPr>
        <p:spPr>
          <a:xfrm flipH="1">
            <a:off x="6868867" y="267352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7"/>
          <p:cNvSpPr/>
          <p:nvPr/>
        </p:nvSpPr>
        <p:spPr>
          <a:xfrm flipH="1">
            <a:off x="10934534" y="1988085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7"/>
          <p:cNvSpPr/>
          <p:nvPr/>
        </p:nvSpPr>
        <p:spPr>
          <a:xfrm flipH="1">
            <a:off x="696834" y="409534"/>
            <a:ext cx="661100" cy="363833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1076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22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67352" y="2164533"/>
            <a:ext cx="4686000" cy="18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67352" y="4189867"/>
            <a:ext cx="4686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658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70244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87078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202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916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1004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93176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8679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47635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40685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06461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342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6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870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4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F809-958E-4C19-A4C3-D9BB3DF35BB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CD75A-B5A0-4721-88D7-2E0F4E679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5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72" r:id="rId12"/>
    <p:sldLayoutId id="21474837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E092-F89F-40F2-A16D-7A021A241450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A1FA-06AB-4560-91DF-640C53519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08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  <p:sldLayoutId id="214748372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4D45471-4D68-42AC-B93D-BB4C5D20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21E93A0-0738-4ECA-83F4-58154F58C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66E209-E042-4F99-95A4-B02DC0AE3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9D7D-7237-4C9B-AC59-A5644CAFA49E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0418A-2EDB-48BC-841A-A8B5DF6B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FA9059-5FE0-48F4-9D85-65A767A18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6BFF-A360-4042-89AB-C09064A5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7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3C14D-A7CF-4BE6-83F8-4015F0CCC96F}" type="datetimeFigureOut">
              <a:rPr lang="vi-VN" smtClean="0"/>
              <a:t>29/12/2023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C3183-EED0-4148-AD64-BE5A8C8211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40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damina"/>
              <a:buNone/>
              <a:defRPr sz="24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981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780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microsoft.com/office/2007/relationships/hdphoto" Target="../media/hdphoto12.wdp"/><Relationship Id="rId4" Type="http://schemas.microsoft.com/office/2007/relationships/hdphoto" Target="../media/hdphoto11.wdp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16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microsoft.com/office/2007/relationships/hdphoto" Target="../media/hdphoto11.wdp"/><Relationship Id="rId9" Type="http://schemas.openxmlformats.org/officeDocument/2006/relationships/image" Target="../media/image37.png"/><Relationship Id="rId1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worldbank.org/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s://www.opec.org/" TargetMode="External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917537" y="2781266"/>
            <a:ext cx="6517408" cy="132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sym typeface="Avenir Next"/>
              </a:rPr>
              <a:t>KHỞI ĐỘNG</a:t>
            </a:r>
            <a:endParaRPr kumimoji="0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0"/>
              <a:sym typeface="Avenir Next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1761" y="61187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7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DA71049-6545-B4CC-A54F-FBBEE2DED19E}"/>
              </a:ext>
            </a:extLst>
          </p:cNvPr>
          <p:cNvSpPr/>
          <p:nvPr/>
        </p:nvSpPr>
        <p:spPr>
          <a:xfrm>
            <a:off x="-534" y="-188542"/>
            <a:ext cx="12192000" cy="6954253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84" name="Google Shape;2384;p43"/>
          <p:cNvGrpSpPr/>
          <p:nvPr/>
        </p:nvGrpSpPr>
        <p:grpSpPr>
          <a:xfrm>
            <a:off x="3938800" y="1963967"/>
            <a:ext cx="2156667" cy="3110000"/>
            <a:chOff x="2954100" y="1531650"/>
            <a:chExt cx="1617500" cy="2332500"/>
          </a:xfrm>
        </p:grpSpPr>
        <p:sp>
          <p:nvSpPr>
            <p:cNvPr id="2385" name="Google Shape;2385;p43"/>
            <p:cNvSpPr/>
            <p:nvPr/>
          </p:nvSpPr>
          <p:spPr>
            <a:xfrm>
              <a:off x="2954100" y="2660910"/>
              <a:ext cx="1617500" cy="369441"/>
            </a:xfrm>
            <a:custGeom>
              <a:avLst/>
              <a:gdLst/>
              <a:ahLst/>
              <a:cxnLst/>
              <a:rect l="l" t="t" r="r" b="b"/>
              <a:pathLst>
                <a:path w="64700" h="10622" extrusionOk="0">
                  <a:moveTo>
                    <a:pt x="1" y="1"/>
                  </a:moveTo>
                  <a:lnTo>
                    <a:pt x="1" y="10621"/>
                  </a:lnTo>
                  <a:lnTo>
                    <a:pt x="64699" y="10621"/>
                  </a:lnTo>
                  <a:lnTo>
                    <a:pt x="6469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BƯỚC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Stormtrooper" panose="020B0500000000000000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386" name="Google Shape;2386;p43"/>
            <p:cNvSpPr/>
            <p:nvPr/>
          </p:nvSpPr>
          <p:spPr>
            <a:xfrm>
              <a:off x="3286000" y="1531650"/>
              <a:ext cx="954000" cy="954000"/>
            </a:xfrm>
            <a:custGeom>
              <a:avLst/>
              <a:gdLst/>
              <a:ahLst/>
              <a:cxnLst/>
              <a:rect l="l" t="t" r="r" b="b"/>
              <a:pathLst>
                <a:path w="38160" h="38160" extrusionOk="0">
                  <a:moveTo>
                    <a:pt x="19074" y="0"/>
                  </a:moveTo>
                  <a:cubicBezTo>
                    <a:pt x="13037" y="0"/>
                    <a:pt x="7489" y="2763"/>
                    <a:pt x="3846" y="7597"/>
                  </a:cubicBezTo>
                  <a:cubicBezTo>
                    <a:pt x="3715" y="7763"/>
                    <a:pt x="3751" y="8001"/>
                    <a:pt x="3917" y="8120"/>
                  </a:cubicBezTo>
                  <a:cubicBezTo>
                    <a:pt x="3986" y="8174"/>
                    <a:pt x="4066" y="8200"/>
                    <a:pt x="4147" y="8200"/>
                  </a:cubicBezTo>
                  <a:cubicBezTo>
                    <a:pt x="4262" y="8200"/>
                    <a:pt x="4376" y="8147"/>
                    <a:pt x="4453" y="8049"/>
                  </a:cubicBezTo>
                  <a:cubicBezTo>
                    <a:pt x="7953" y="3417"/>
                    <a:pt x="13287" y="762"/>
                    <a:pt x="19074" y="762"/>
                  </a:cubicBezTo>
                  <a:cubicBezTo>
                    <a:pt x="29182" y="762"/>
                    <a:pt x="37398" y="8978"/>
                    <a:pt x="37398" y="19074"/>
                  </a:cubicBezTo>
                  <a:cubicBezTo>
                    <a:pt x="37398" y="29183"/>
                    <a:pt x="29182" y="37398"/>
                    <a:pt x="19074" y="37398"/>
                  </a:cubicBezTo>
                  <a:cubicBezTo>
                    <a:pt x="8977" y="37398"/>
                    <a:pt x="762" y="29183"/>
                    <a:pt x="762" y="19074"/>
                  </a:cubicBezTo>
                  <a:cubicBezTo>
                    <a:pt x="762" y="18872"/>
                    <a:pt x="595" y="18693"/>
                    <a:pt x="381" y="18693"/>
                  </a:cubicBezTo>
                  <a:cubicBezTo>
                    <a:pt x="167" y="18693"/>
                    <a:pt x="0" y="18872"/>
                    <a:pt x="0" y="19074"/>
                  </a:cubicBezTo>
                  <a:cubicBezTo>
                    <a:pt x="0" y="29599"/>
                    <a:pt x="8561" y="38160"/>
                    <a:pt x="19074" y="38160"/>
                  </a:cubicBezTo>
                  <a:cubicBezTo>
                    <a:pt x="29599" y="38160"/>
                    <a:pt x="38160" y="29599"/>
                    <a:pt x="38160" y="19074"/>
                  </a:cubicBezTo>
                  <a:cubicBezTo>
                    <a:pt x="38160" y="8561"/>
                    <a:pt x="29599" y="0"/>
                    <a:pt x="19074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3"/>
            <p:cNvSpPr/>
            <p:nvPr/>
          </p:nvSpPr>
          <p:spPr>
            <a:xfrm>
              <a:off x="3753300" y="2466575"/>
              <a:ext cx="19375" cy="236675"/>
            </a:xfrm>
            <a:custGeom>
              <a:avLst/>
              <a:gdLst/>
              <a:ahLst/>
              <a:cxnLst/>
              <a:rect l="l" t="t" r="r" b="b"/>
              <a:pathLst>
                <a:path w="775" h="9467" extrusionOk="0">
                  <a:moveTo>
                    <a:pt x="382" y="1"/>
                  </a:moveTo>
                  <a:cubicBezTo>
                    <a:pt x="179" y="1"/>
                    <a:pt x="1" y="168"/>
                    <a:pt x="1" y="382"/>
                  </a:cubicBezTo>
                  <a:lnTo>
                    <a:pt x="1" y="9085"/>
                  </a:lnTo>
                  <a:cubicBezTo>
                    <a:pt x="1" y="9300"/>
                    <a:pt x="179" y="9466"/>
                    <a:pt x="382" y="9466"/>
                  </a:cubicBezTo>
                  <a:cubicBezTo>
                    <a:pt x="596" y="9466"/>
                    <a:pt x="775" y="9300"/>
                    <a:pt x="775" y="9085"/>
                  </a:cubicBezTo>
                  <a:lnTo>
                    <a:pt x="775" y="382"/>
                  </a:ln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88" name="Google Shape;2388;p43"/>
            <p:cNvGrpSpPr/>
            <p:nvPr/>
          </p:nvGrpSpPr>
          <p:grpSpPr>
            <a:xfrm>
              <a:off x="3578875" y="1722450"/>
              <a:ext cx="367925" cy="506025"/>
              <a:chOff x="3578875" y="1722450"/>
              <a:chExt cx="367925" cy="506025"/>
            </a:xfrm>
          </p:grpSpPr>
          <p:sp>
            <p:nvSpPr>
              <p:cNvPr id="2389" name="Google Shape;2389;p43"/>
              <p:cNvSpPr/>
              <p:nvPr/>
            </p:nvSpPr>
            <p:spPr>
              <a:xfrm>
                <a:off x="3630975" y="1789125"/>
                <a:ext cx="275650" cy="43935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7574" extrusionOk="0">
                    <a:moveTo>
                      <a:pt x="5513" y="334"/>
                    </a:moveTo>
                    <a:cubicBezTo>
                      <a:pt x="8371" y="334"/>
                      <a:pt x="10692" y="2655"/>
                      <a:pt x="10692" y="5513"/>
                    </a:cubicBezTo>
                    <a:cubicBezTo>
                      <a:pt x="10692" y="7215"/>
                      <a:pt x="9871" y="8799"/>
                      <a:pt x="8466" y="9775"/>
                    </a:cubicBezTo>
                    <a:cubicBezTo>
                      <a:pt x="8430" y="9811"/>
                      <a:pt x="8406" y="9859"/>
                      <a:pt x="8406" y="9906"/>
                    </a:cubicBezTo>
                    <a:lnTo>
                      <a:pt x="8406" y="10728"/>
                    </a:lnTo>
                    <a:lnTo>
                      <a:pt x="2608" y="10728"/>
                    </a:lnTo>
                    <a:lnTo>
                      <a:pt x="2608" y="9906"/>
                    </a:lnTo>
                    <a:cubicBezTo>
                      <a:pt x="2608" y="9859"/>
                      <a:pt x="2596" y="9811"/>
                      <a:pt x="2548" y="9775"/>
                    </a:cubicBezTo>
                    <a:cubicBezTo>
                      <a:pt x="1155" y="8811"/>
                      <a:pt x="334" y="7215"/>
                      <a:pt x="334" y="5513"/>
                    </a:cubicBezTo>
                    <a:cubicBezTo>
                      <a:pt x="334" y="2655"/>
                      <a:pt x="2656" y="334"/>
                      <a:pt x="5513" y="334"/>
                    </a:cubicBezTo>
                    <a:close/>
                    <a:moveTo>
                      <a:pt x="8418" y="11025"/>
                    </a:moveTo>
                    <a:lnTo>
                      <a:pt x="8418" y="11764"/>
                    </a:lnTo>
                    <a:lnTo>
                      <a:pt x="2608" y="11764"/>
                    </a:lnTo>
                    <a:lnTo>
                      <a:pt x="2608" y="11025"/>
                    </a:lnTo>
                    <a:close/>
                    <a:moveTo>
                      <a:pt x="8418" y="12216"/>
                    </a:moveTo>
                    <a:lnTo>
                      <a:pt x="8418" y="12811"/>
                    </a:lnTo>
                    <a:lnTo>
                      <a:pt x="2608" y="12811"/>
                    </a:lnTo>
                    <a:lnTo>
                      <a:pt x="2608" y="12216"/>
                    </a:lnTo>
                    <a:close/>
                    <a:moveTo>
                      <a:pt x="8418" y="13109"/>
                    </a:moveTo>
                    <a:lnTo>
                      <a:pt x="8418" y="13847"/>
                    </a:lnTo>
                    <a:lnTo>
                      <a:pt x="2608" y="13847"/>
                    </a:lnTo>
                    <a:lnTo>
                      <a:pt x="2608" y="13109"/>
                    </a:lnTo>
                    <a:close/>
                    <a:moveTo>
                      <a:pt x="7370" y="14145"/>
                    </a:moveTo>
                    <a:lnTo>
                      <a:pt x="7370" y="15633"/>
                    </a:lnTo>
                    <a:lnTo>
                      <a:pt x="3656" y="15633"/>
                    </a:lnTo>
                    <a:lnTo>
                      <a:pt x="3656" y="14145"/>
                    </a:lnTo>
                    <a:close/>
                    <a:moveTo>
                      <a:pt x="6037" y="15931"/>
                    </a:moveTo>
                    <a:lnTo>
                      <a:pt x="6037" y="17121"/>
                    </a:lnTo>
                    <a:lnTo>
                      <a:pt x="4989" y="17121"/>
                    </a:lnTo>
                    <a:lnTo>
                      <a:pt x="4989" y="15931"/>
                    </a:lnTo>
                    <a:close/>
                    <a:moveTo>
                      <a:pt x="5513" y="0"/>
                    </a:moveTo>
                    <a:cubicBezTo>
                      <a:pt x="2477" y="0"/>
                      <a:pt x="0" y="2477"/>
                      <a:pt x="0" y="5513"/>
                    </a:cubicBezTo>
                    <a:cubicBezTo>
                      <a:pt x="0" y="7287"/>
                      <a:pt x="822" y="8966"/>
                      <a:pt x="2310" y="10002"/>
                    </a:cubicBezTo>
                    <a:lnTo>
                      <a:pt x="2310" y="10728"/>
                    </a:lnTo>
                    <a:lnTo>
                      <a:pt x="1691" y="10728"/>
                    </a:lnTo>
                    <a:cubicBezTo>
                      <a:pt x="1608" y="10728"/>
                      <a:pt x="1524" y="10775"/>
                      <a:pt x="1524" y="10871"/>
                    </a:cubicBezTo>
                    <a:cubicBezTo>
                      <a:pt x="1524" y="10966"/>
                      <a:pt x="1608" y="11025"/>
                      <a:pt x="1691" y="11025"/>
                    </a:cubicBezTo>
                    <a:lnTo>
                      <a:pt x="2310" y="11025"/>
                    </a:lnTo>
                    <a:lnTo>
                      <a:pt x="2310" y="11764"/>
                    </a:lnTo>
                    <a:lnTo>
                      <a:pt x="1691" y="11764"/>
                    </a:lnTo>
                    <a:cubicBezTo>
                      <a:pt x="1608" y="11764"/>
                      <a:pt x="1524" y="11895"/>
                      <a:pt x="1524" y="11990"/>
                    </a:cubicBezTo>
                    <a:cubicBezTo>
                      <a:pt x="1524" y="12073"/>
                      <a:pt x="1608" y="12216"/>
                      <a:pt x="1691" y="12216"/>
                    </a:cubicBezTo>
                    <a:lnTo>
                      <a:pt x="2310" y="12216"/>
                    </a:lnTo>
                    <a:lnTo>
                      <a:pt x="2310" y="12811"/>
                    </a:lnTo>
                    <a:lnTo>
                      <a:pt x="1691" y="12811"/>
                    </a:lnTo>
                    <a:cubicBezTo>
                      <a:pt x="1608" y="12811"/>
                      <a:pt x="1524" y="12859"/>
                      <a:pt x="1524" y="12954"/>
                    </a:cubicBezTo>
                    <a:cubicBezTo>
                      <a:pt x="1524" y="13049"/>
                      <a:pt x="1608" y="13109"/>
                      <a:pt x="1691" y="13109"/>
                    </a:cubicBezTo>
                    <a:lnTo>
                      <a:pt x="2310" y="13109"/>
                    </a:lnTo>
                    <a:lnTo>
                      <a:pt x="2310" y="13990"/>
                    </a:lnTo>
                    <a:cubicBezTo>
                      <a:pt x="2310" y="14085"/>
                      <a:pt x="2382" y="14145"/>
                      <a:pt x="2477" y="14145"/>
                    </a:cubicBezTo>
                    <a:lnTo>
                      <a:pt x="3358" y="14145"/>
                    </a:lnTo>
                    <a:lnTo>
                      <a:pt x="3358" y="15788"/>
                    </a:lnTo>
                    <a:cubicBezTo>
                      <a:pt x="3358" y="15883"/>
                      <a:pt x="3441" y="15931"/>
                      <a:pt x="3537" y="15931"/>
                    </a:cubicBezTo>
                    <a:lnTo>
                      <a:pt x="4691" y="15931"/>
                    </a:lnTo>
                    <a:lnTo>
                      <a:pt x="4691" y="17348"/>
                    </a:lnTo>
                    <a:cubicBezTo>
                      <a:pt x="4691" y="17431"/>
                      <a:pt x="4787" y="17574"/>
                      <a:pt x="4882" y="17574"/>
                    </a:cubicBezTo>
                    <a:lnTo>
                      <a:pt x="6156" y="17574"/>
                    </a:lnTo>
                    <a:cubicBezTo>
                      <a:pt x="6239" y="17574"/>
                      <a:pt x="6335" y="17431"/>
                      <a:pt x="6335" y="17348"/>
                    </a:cubicBezTo>
                    <a:lnTo>
                      <a:pt x="6335" y="15931"/>
                    </a:lnTo>
                    <a:lnTo>
                      <a:pt x="7501" y="15931"/>
                    </a:lnTo>
                    <a:cubicBezTo>
                      <a:pt x="7585" y="15931"/>
                      <a:pt x="7668" y="15883"/>
                      <a:pt x="7668" y="15788"/>
                    </a:cubicBezTo>
                    <a:lnTo>
                      <a:pt x="7668" y="14145"/>
                    </a:lnTo>
                    <a:lnTo>
                      <a:pt x="8561" y="14145"/>
                    </a:lnTo>
                    <a:cubicBezTo>
                      <a:pt x="8644" y="14145"/>
                      <a:pt x="8716" y="14085"/>
                      <a:pt x="8716" y="13990"/>
                    </a:cubicBezTo>
                    <a:lnTo>
                      <a:pt x="8716" y="13109"/>
                    </a:lnTo>
                    <a:lnTo>
                      <a:pt x="9335" y="13109"/>
                    </a:lnTo>
                    <a:cubicBezTo>
                      <a:pt x="9430" y="13109"/>
                      <a:pt x="9502" y="13049"/>
                      <a:pt x="9502" y="12954"/>
                    </a:cubicBezTo>
                    <a:cubicBezTo>
                      <a:pt x="9502" y="12859"/>
                      <a:pt x="9430" y="12811"/>
                      <a:pt x="9335" y="12811"/>
                    </a:cubicBezTo>
                    <a:lnTo>
                      <a:pt x="8716" y="12811"/>
                    </a:lnTo>
                    <a:lnTo>
                      <a:pt x="8716" y="12216"/>
                    </a:lnTo>
                    <a:lnTo>
                      <a:pt x="9335" y="12216"/>
                    </a:lnTo>
                    <a:cubicBezTo>
                      <a:pt x="9430" y="12216"/>
                      <a:pt x="9502" y="12073"/>
                      <a:pt x="9502" y="11990"/>
                    </a:cubicBezTo>
                    <a:cubicBezTo>
                      <a:pt x="9502" y="11895"/>
                      <a:pt x="9430" y="11764"/>
                      <a:pt x="9335" y="11764"/>
                    </a:cubicBezTo>
                    <a:lnTo>
                      <a:pt x="8716" y="11764"/>
                    </a:lnTo>
                    <a:lnTo>
                      <a:pt x="8716" y="11025"/>
                    </a:lnTo>
                    <a:lnTo>
                      <a:pt x="9335" y="11025"/>
                    </a:lnTo>
                    <a:cubicBezTo>
                      <a:pt x="9430" y="11025"/>
                      <a:pt x="9502" y="10966"/>
                      <a:pt x="9502" y="10871"/>
                    </a:cubicBezTo>
                    <a:cubicBezTo>
                      <a:pt x="9502" y="10775"/>
                      <a:pt x="9430" y="10728"/>
                      <a:pt x="9335" y="10728"/>
                    </a:cubicBezTo>
                    <a:lnTo>
                      <a:pt x="8716" y="10728"/>
                    </a:lnTo>
                    <a:lnTo>
                      <a:pt x="8716" y="10002"/>
                    </a:lnTo>
                    <a:cubicBezTo>
                      <a:pt x="10204" y="8966"/>
                      <a:pt x="11026" y="7287"/>
                      <a:pt x="11026" y="5513"/>
                    </a:cubicBezTo>
                    <a:cubicBezTo>
                      <a:pt x="11026" y="2477"/>
                      <a:pt x="8549" y="0"/>
                      <a:pt x="551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43"/>
              <p:cNvSpPr/>
              <p:nvPr/>
            </p:nvSpPr>
            <p:spPr>
              <a:xfrm>
                <a:off x="3755700" y="1722450"/>
                <a:ext cx="7450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144" extrusionOk="0">
                    <a:moveTo>
                      <a:pt x="155" y="0"/>
                    </a:moveTo>
                    <a:cubicBezTo>
                      <a:pt x="60" y="0"/>
                      <a:pt x="0" y="72"/>
                      <a:pt x="0" y="167"/>
                    </a:cubicBezTo>
                    <a:lnTo>
                      <a:pt x="0" y="1977"/>
                    </a:lnTo>
                    <a:cubicBezTo>
                      <a:pt x="0" y="2060"/>
                      <a:pt x="60" y="2143"/>
                      <a:pt x="155" y="2143"/>
                    </a:cubicBezTo>
                    <a:cubicBezTo>
                      <a:pt x="238" y="2143"/>
                      <a:pt x="298" y="2060"/>
                      <a:pt x="298" y="1977"/>
                    </a:cubicBezTo>
                    <a:lnTo>
                      <a:pt x="298" y="167"/>
                    </a:ln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43"/>
              <p:cNvSpPr/>
              <p:nvPr/>
            </p:nvSpPr>
            <p:spPr>
              <a:xfrm>
                <a:off x="3810450" y="1729150"/>
                <a:ext cx="2087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078" extrusionOk="0">
                    <a:moveTo>
                      <a:pt x="648" y="0"/>
                    </a:moveTo>
                    <a:cubicBezTo>
                      <a:pt x="578" y="0"/>
                      <a:pt x="509" y="46"/>
                      <a:pt x="489" y="125"/>
                    </a:cubicBezTo>
                    <a:lnTo>
                      <a:pt x="25" y="1875"/>
                    </a:lnTo>
                    <a:cubicBezTo>
                      <a:pt x="1" y="1959"/>
                      <a:pt x="49" y="2054"/>
                      <a:pt x="132" y="2078"/>
                    </a:cubicBezTo>
                    <a:lnTo>
                      <a:pt x="179" y="2078"/>
                    </a:lnTo>
                    <a:cubicBezTo>
                      <a:pt x="251" y="2078"/>
                      <a:pt x="322" y="2030"/>
                      <a:pt x="346" y="1959"/>
                    </a:cubicBezTo>
                    <a:lnTo>
                      <a:pt x="811" y="209"/>
                    </a:lnTo>
                    <a:cubicBezTo>
                      <a:pt x="834" y="125"/>
                      <a:pt x="787" y="30"/>
                      <a:pt x="691" y="6"/>
                    </a:cubicBezTo>
                    <a:cubicBezTo>
                      <a:pt x="677" y="2"/>
                      <a:pt x="663" y="0"/>
                      <a:pt x="648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43"/>
              <p:cNvSpPr/>
              <p:nvPr/>
            </p:nvSpPr>
            <p:spPr>
              <a:xfrm>
                <a:off x="3861350" y="1752550"/>
                <a:ext cx="31875" cy="476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904" extrusionOk="0">
                    <a:moveTo>
                      <a:pt x="1097" y="1"/>
                    </a:moveTo>
                    <a:cubicBezTo>
                      <a:pt x="1036" y="1"/>
                      <a:pt x="978" y="33"/>
                      <a:pt x="953" y="82"/>
                    </a:cubicBezTo>
                    <a:lnTo>
                      <a:pt x="48" y="1654"/>
                    </a:lnTo>
                    <a:cubicBezTo>
                      <a:pt x="1" y="1737"/>
                      <a:pt x="25" y="1832"/>
                      <a:pt x="108" y="1880"/>
                    </a:cubicBezTo>
                    <a:cubicBezTo>
                      <a:pt x="132" y="1892"/>
                      <a:pt x="156" y="1904"/>
                      <a:pt x="191" y="1904"/>
                    </a:cubicBezTo>
                    <a:cubicBezTo>
                      <a:pt x="239" y="1904"/>
                      <a:pt x="299" y="1880"/>
                      <a:pt x="334" y="1820"/>
                    </a:cubicBezTo>
                    <a:lnTo>
                      <a:pt x="1239" y="249"/>
                    </a:lnTo>
                    <a:cubicBezTo>
                      <a:pt x="1275" y="177"/>
                      <a:pt x="1251" y="70"/>
                      <a:pt x="1180" y="23"/>
                    </a:cubicBezTo>
                    <a:cubicBezTo>
                      <a:pt x="1153" y="8"/>
                      <a:pt x="1125" y="1"/>
                      <a:pt x="1097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43"/>
              <p:cNvSpPr/>
              <p:nvPr/>
            </p:nvSpPr>
            <p:spPr>
              <a:xfrm>
                <a:off x="3905700" y="1791350"/>
                <a:ext cx="41100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14" extrusionOk="0">
                    <a:moveTo>
                      <a:pt x="1470" y="1"/>
                    </a:moveTo>
                    <a:cubicBezTo>
                      <a:pt x="1427" y="1"/>
                      <a:pt x="1382" y="18"/>
                      <a:pt x="1346" y="54"/>
                    </a:cubicBezTo>
                    <a:lnTo>
                      <a:pt x="72" y="1328"/>
                    </a:lnTo>
                    <a:cubicBezTo>
                      <a:pt x="1" y="1400"/>
                      <a:pt x="1" y="1507"/>
                      <a:pt x="72" y="1566"/>
                    </a:cubicBezTo>
                    <a:cubicBezTo>
                      <a:pt x="96" y="1602"/>
                      <a:pt x="144" y="1614"/>
                      <a:pt x="191" y="1614"/>
                    </a:cubicBezTo>
                    <a:cubicBezTo>
                      <a:pt x="227" y="1614"/>
                      <a:pt x="275" y="1602"/>
                      <a:pt x="299" y="1566"/>
                    </a:cubicBezTo>
                    <a:lnTo>
                      <a:pt x="1584" y="292"/>
                    </a:lnTo>
                    <a:cubicBezTo>
                      <a:pt x="1644" y="221"/>
                      <a:pt x="1644" y="114"/>
                      <a:pt x="1584" y="54"/>
                    </a:cubicBezTo>
                    <a:cubicBezTo>
                      <a:pt x="1555" y="18"/>
                      <a:pt x="1513" y="1"/>
                      <a:pt x="147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3"/>
              <p:cNvSpPr/>
              <p:nvPr/>
            </p:nvSpPr>
            <p:spPr>
              <a:xfrm>
                <a:off x="3578875" y="1802000"/>
                <a:ext cx="4110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17" extrusionOk="0">
                    <a:moveTo>
                      <a:pt x="187" y="0"/>
                    </a:moveTo>
                    <a:cubicBezTo>
                      <a:pt x="144" y="0"/>
                      <a:pt x="102" y="15"/>
                      <a:pt x="72" y="45"/>
                    </a:cubicBezTo>
                    <a:cubicBezTo>
                      <a:pt x="1" y="116"/>
                      <a:pt x="1" y="212"/>
                      <a:pt x="72" y="283"/>
                    </a:cubicBezTo>
                    <a:lnTo>
                      <a:pt x="1346" y="1557"/>
                    </a:lnTo>
                    <a:cubicBezTo>
                      <a:pt x="1382" y="1593"/>
                      <a:pt x="1418" y="1616"/>
                      <a:pt x="1465" y="1616"/>
                    </a:cubicBezTo>
                    <a:cubicBezTo>
                      <a:pt x="1513" y="1616"/>
                      <a:pt x="1549" y="1593"/>
                      <a:pt x="1584" y="1569"/>
                    </a:cubicBezTo>
                    <a:cubicBezTo>
                      <a:pt x="1644" y="1497"/>
                      <a:pt x="1644" y="1390"/>
                      <a:pt x="1584" y="1331"/>
                    </a:cubicBezTo>
                    <a:lnTo>
                      <a:pt x="310" y="45"/>
                    </a:lnTo>
                    <a:cubicBezTo>
                      <a:pt x="275" y="15"/>
                      <a:pt x="230" y="0"/>
                      <a:pt x="187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3"/>
              <p:cNvSpPr/>
              <p:nvPr/>
            </p:nvSpPr>
            <p:spPr>
              <a:xfrm>
                <a:off x="3630075" y="1760150"/>
                <a:ext cx="321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898" extrusionOk="0">
                    <a:moveTo>
                      <a:pt x="184" y="0"/>
                    </a:moveTo>
                    <a:cubicBezTo>
                      <a:pt x="159" y="0"/>
                      <a:pt x="133" y="6"/>
                      <a:pt x="108" y="16"/>
                    </a:cubicBezTo>
                    <a:cubicBezTo>
                      <a:pt x="36" y="64"/>
                      <a:pt x="1" y="171"/>
                      <a:pt x="48" y="242"/>
                    </a:cubicBezTo>
                    <a:lnTo>
                      <a:pt x="953" y="1814"/>
                    </a:lnTo>
                    <a:cubicBezTo>
                      <a:pt x="989" y="1874"/>
                      <a:pt x="1037" y="1897"/>
                      <a:pt x="1096" y="1897"/>
                    </a:cubicBezTo>
                    <a:cubicBezTo>
                      <a:pt x="1132" y="1897"/>
                      <a:pt x="1156" y="1886"/>
                      <a:pt x="1179" y="1874"/>
                    </a:cubicBezTo>
                    <a:cubicBezTo>
                      <a:pt x="1263" y="1826"/>
                      <a:pt x="1287" y="1731"/>
                      <a:pt x="1239" y="1647"/>
                    </a:cubicBezTo>
                    <a:lnTo>
                      <a:pt x="334" y="88"/>
                    </a:lnTo>
                    <a:cubicBezTo>
                      <a:pt x="301" y="29"/>
                      <a:pt x="244" y="0"/>
                      <a:pt x="184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3"/>
              <p:cNvSpPr/>
              <p:nvPr/>
            </p:nvSpPr>
            <p:spPr>
              <a:xfrm>
                <a:off x="3690800" y="1733000"/>
                <a:ext cx="2085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79" extrusionOk="0">
                    <a:moveTo>
                      <a:pt x="187" y="1"/>
                    </a:moveTo>
                    <a:cubicBezTo>
                      <a:pt x="172" y="1"/>
                      <a:pt x="158" y="3"/>
                      <a:pt x="143" y="7"/>
                    </a:cubicBezTo>
                    <a:cubicBezTo>
                      <a:pt x="48" y="31"/>
                      <a:pt x="1" y="126"/>
                      <a:pt x="24" y="209"/>
                    </a:cubicBezTo>
                    <a:lnTo>
                      <a:pt x="489" y="1960"/>
                    </a:lnTo>
                    <a:cubicBezTo>
                      <a:pt x="513" y="2031"/>
                      <a:pt x="584" y="2079"/>
                      <a:pt x="655" y="2079"/>
                    </a:cubicBezTo>
                    <a:lnTo>
                      <a:pt x="691" y="2079"/>
                    </a:lnTo>
                    <a:cubicBezTo>
                      <a:pt x="786" y="2055"/>
                      <a:pt x="834" y="1960"/>
                      <a:pt x="810" y="1876"/>
                    </a:cubicBezTo>
                    <a:lnTo>
                      <a:pt x="346" y="126"/>
                    </a:lnTo>
                    <a:cubicBezTo>
                      <a:pt x="326" y="47"/>
                      <a:pt x="257" y="1"/>
                      <a:pt x="187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3"/>
              <p:cNvSpPr/>
              <p:nvPr/>
            </p:nvSpPr>
            <p:spPr>
              <a:xfrm>
                <a:off x="3658950" y="1822750"/>
                <a:ext cx="219400" cy="1735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6942" extrusionOk="0">
                    <a:moveTo>
                      <a:pt x="4096" y="1"/>
                    </a:moveTo>
                    <a:cubicBezTo>
                      <a:pt x="4013" y="1"/>
                      <a:pt x="3942" y="84"/>
                      <a:pt x="3930" y="155"/>
                    </a:cubicBezTo>
                    <a:lnTo>
                      <a:pt x="3775" y="1215"/>
                    </a:lnTo>
                    <a:cubicBezTo>
                      <a:pt x="3620" y="1239"/>
                      <a:pt x="3477" y="1287"/>
                      <a:pt x="3346" y="1334"/>
                    </a:cubicBezTo>
                    <a:lnTo>
                      <a:pt x="2691" y="513"/>
                    </a:lnTo>
                    <a:cubicBezTo>
                      <a:pt x="2654" y="475"/>
                      <a:pt x="2607" y="452"/>
                      <a:pt x="2559" y="452"/>
                    </a:cubicBezTo>
                    <a:cubicBezTo>
                      <a:pt x="2531" y="452"/>
                      <a:pt x="2503" y="459"/>
                      <a:pt x="2477" y="477"/>
                    </a:cubicBezTo>
                    <a:lnTo>
                      <a:pt x="1953" y="775"/>
                    </a:lnTo>
                    <a:cubicBezTo>
                      <a:pt x="1882" y="810"/>
                      <a:pt x="1846" y="906"/>
                      <a:pt x="1882" y="977"/>
                    </a:cubicBezTo>
                    <a:lnTo>
                      <a:pt x="2263" y="1965"/>
                    </a:lnTo>
                    <a:cubicBezTo>
                      <a:pt x="2156" y="2060"/>
                      <a:pt x="2048" y="2168"/>
                      <a:pt x="1953" y="2275"/>
                    </a:cubicBezTo>
                    <a:lnTo>
                      <a:pt x="965" y="1894"/>
                    </a:lnTo>
                    <a:cubicBezTo>
                      <a:pt x="946" y="1884"/>
                      <a:pt x="926" y="1880"/>
                      <a:pt x="906" y="1880"/>
                    </a:cubicBezTo>
                    <a:cubicBezTo>
                      <a:pt x="851" y="1880"/>
                      <a:pt x="797" y="1913"/>
                      <a:pt x="763" y="1965"/>
                    </a:cubicBezTo>
                    <a:lnTo>
                      <a:pt x="465" y="2489"/>
                    </a:lnTo>
                    <a:cubicBezTo>
                      <a:pt x="417" y="2561"/>
                      <a:pt x="441" y="2644"/>
                      <a:pt x="501" y="2703"/>
                    </a:cubicBezTo>
                    <a:lnTo>
                      <a:pt x="1334" y="3358"/>
                    </a:lnTo>
                    <a:cubicBezTo>
                      <a:pt x="1286" y="3489"/>
                      <a:pt x="1239" y="3632"/>
                      <a:pt x="1215" y="3787"/>
                    </a:cubicBezTo>
                    <a:lnTo>
                      <a:pt x="155" y="3942"/>
                    </a:lnTo>
                    <a:cubicBezTo>
                      <a:pt x="72" y="3954"/>
                      <a:pt x="1" y="4025"/>
                      <a:pt x="1" y="4108"/>
                    </a:cubicBezTo>
                    <a:lnTo>
                      <a:pt x="1" y="4704"/>
                    </a:lnTo>
                    <a:cubicBezTo>
                      <a:pt x="1" y="4787"/>
                      <a:pt x="72" y="4858"/>
                      <a:pt x="155" y="4870"/>
                    </a:cubicBezTo>
                    <a:lnTo>
                      <a:pt x="1203" y="5025"/>
                    </a:lnTo>
                    <a:cubicBezTo>
                      <a:pt x="1239" y="5180"/>
                      <a:pt x="1275" y="5323"/>
                      <a:pt x="1322" y="5466"/>
                    </a:cubicBezTo>
                    <a:lnTo>
                      <a:pt x="501" y="6120"/>
                    </a:lnTo>
                    <a:cubicBezTo>
                      <a:pt x="441" y="6168"/>
                      <a:pt x="417" y="6263"/>
                      <a:pt x="465" y="6335"/>
                    </a:cubicBezTo>
                    <a:lnTo>
                      <a:pt x="763" y="6859"/>
                    </a:lnTo>
                    <a:cubicBezTo>
                      <a:pt x="798" y="6906"/>
                      <a:pt x="858" y="6942"/>
                      <a:pt x="905" y="6942"/>
                    </a:cubicBezTo>
                    <a:cubicBezTo>
                      <a:pt x="929" y="6942"/>
                      <a:pt x="953" y="6930"/>
                      <a:pt x="965" y="6930"/>
                    </a:cubicBezTo>
                    <a:lnTo>
                      <a:pt x="2060" y="6490"/>
                    </a:lnTo>
                    <a:cubicBezTo>
                      <a:pt x="2144" y="6466"/>
                      <a:pt x="2191" y="6359"/>
                      <a:pt x="2156" y="6275"/>
                    </a:cubicBezTo>
                    <a:cubicBezTo>
                      <a:pt x="2127" y="6209"/>
                      <a:pt x="2061" y="6173"/>
                      <a:pt x="1993" y="6173"/>
                    </a:cubicBezTo>
                    <a:cubicBezTo>
                      <a:pt x="1976" y="6173"/>
                      <a:pt x="1958" y="6175"/>
                      <a:pt x="1941" y="6180"/>
                    </a:cubicBezTo>
                    <a:lnTo>
                      <a:pt x="977" y="6561"/>
                    </a:lnTo>
                    <a:lnTo>
                      <a:pt x="822" y="6287"/>
                    </a:lnTo>
                    <a:lnTo>
                      <a:pt x="1632" y="5644"/>
                    </a:lnTo>
                    <a:cubicBezTo>
                      <a:pt x="1691" y="5597"/>
                      <a:pt x="1703" y="5525"/>
                      <a:pt x="1679" y="5454"/>
                    </a:cubicBezTo>
                    <a:cubicBezTo>
                      <a:pt x="1608" y="5263"/>
                      <a:pt x="1548" y="5061"/>
                      <a:pt x="1525" y="4858"/>
                    </a:cubicBezTo>
                    <a:cubicBezTo>
                      <a:pt x="1513" y="4787"/>
                      <a:pt x="1417" y="4727"/>
                      <a:pt x="1346" y="4716"/>
                    </a:cubicBezTo>
                    <a:lnTo>
                      <a:pt x="298" y="4561"/>
                    </a:lnTo>
                    <a:lnTo>
                      <a:pt x="298" y="4251"/>
                    </a:lnTo>
                    <a:lnTo>
                      <a:pt x="1346" y="4096"/>
                    </a:lnTo>
                    <a:cubicBezTo>
                      <a:pt x="1417" y="4085"/>
                      <a:pt x="1489" y="4025"/>
                      <a:pt x="1501" y="3954"/>
                    </a:cubicBezTo>
                    <a:cubicBezTo>
                      <a:pt x="1537" y="3751"/>
                      <a:pt x="1596" y="3549"/>
                      <a:pt x="1667" y="3358"/>
                    </a:cubicBezTo>
                    <a:cubicBezTo>
                      <a:pt x="1703" y="3287"/>
                      <a:pt x="1679" y="3215"/>
                      <a:pt x="1620" y="3168"/>
                    </a:cubicBezTo>
                    <a:lnTo>
                      <a:pt x="822" y="2525"/>
                    </a:lnTo>
                    <a:lnTo>
                      <a:pt x="977" y="2251"/>
                    </a:lnTo>
                    <a:lnTo>
                      <a:pt x="1941" y="2632"/>
                    </a:lnTo>
                    <a:cubicBezTo>
                      <a:pt x="1960" y="2638"/>
                      <a:pt x="1978" y="2641"/>
                      <a:pt x="1996" y="2641"/>
                    </a:cubicBezTo>
                    <a:cubicBezTo>
                      <a:pt x="2048" y="2641"/>
                      <a:pt x="2097" y="2617"/>
                      <a:pt x="2132" y="2572"/>
                    </a:cubicBezTo>
                    <a:cubicBezTo>
                      <a:pt x="2251" y="2418"/>
                      <a:pt x="2406" y="2275"/>
                      <a:pt x="2572" y="2144"/>
                    </a:cubicBezTo>
                    <a:cubicBezTo>
                      <a:pt x="2632" y="2096"/>
                      <a:pt x="2644" y="2013"/>
                      <a:pt x="2620" y="1953"/>
                    </a:cubicBezTo>
                    <a:lnTo>
                      <a:pt x="2239" y="989"/>
                    </a:lnTo>
                    <a:lnTo>
                      <a:pt x="2513" y="834"/>
                    </a:lnTo>
                    <a:lnTo>
                      <a:pt x="3156" y="1644"/>
                    </a:lnTo>
                    <a:cubicBezTo>
                      <a:pt x="3191" y="1679"/>
                      <a:pt x="3245" y="1701"/>
                      <a:pt x="3294" y="1701"/>
                    </a:cubicBezTo>
                    <a:cubicBezTo>
                      <a:pt x="3313" y="1701"/>
                      <a:pt x="3330" y="1698"/>
                      <a:pt x="3346" y="1691"/>
                    </a:cubicBezTo>
                    <a:cubicBezTo>
                      <a:pt x="3537" y="1620"/>
                      <a:pt x="3739" y="1560"/>
                      <a:pt x="3942" y="1525"/>
                    </a:cubicBezTo>
                    <a:cubicBezTo>
                      <a:pt x="4013" y="1525"/>
                      <a:pt x="4073" y="1429"/>
                      <a:pt x="4084" y="1358"/>
                    </a:cubicBezTo>
                    <a:lnTo>
                      <a:pt x="4239" y="298"/>
                    </a:lnTo>
                    <a:lnTo>
                      <a:pt x="4561" y="298"/>
                    </a:lnTo>
                    <a:lnTo>
                      <a:pt x="4715" y="1358"/>
                    </a:lnTo>
                    <a:cubicBezTo>
                      <a:pt x="4715" y="1429"/>
                      <a:pt x="4775" y="1501"/>
                      <a:pt x="4846" y="1513"/>
                    </a:cubicBezTo>
                    <a:cubicBezTo>
                      <a:pt x="5061" y="1548"/>
                      <a:pt x="5263" y="1608"/>
                      <a:pt x="5442" y="1679"/>
                    </a:cubicBezTo>
                    <a:cubicBezTo>
                      <a:pt x="5464" y="1687"/>
                      <a:pt x="5488" y="1691"/>
                      <a:pt x="5511" y="1691"/>
                    </a:cubicBezTo>
                    <a:cubicBezTo>
                      <a:pt x="5561" y="1691"/>
                      <a:pt x="5608" y="1673"/>
                      <a:pt x="5632" y="1632"/>
                    </a:cubicBezTo>
                    <a:lnTo>
                      <a:pt x="6275" y="834"/>
                    </a:lnTo>
                    <a:lnTo>
                      <a:pt x="6549" y="989"/>
                    </a:lnTo>
                    <a:lnTo>
                      <a:pt x="6180" y="1953"/>
                    </a:lnTo>
                    <a:cubicBezTo>
                      <a:pt x="6144" y="2013"/>
                      <a:pt x="6168" y="2096"/>
                      <a:pt x="6228" y="2144"/>
                    </a:cubicBezTo>
                    <a:cubicBezTo>
                      <a:pt x="6394" y="2275"/>
                      <a:pt x="6537" y="2418"/>
                      <a:pt x="6668" y="2572"/>
                    </a:cubicBezTo>
                    <a:cubicBezTo>
                      <a:pt x="6695" y="2617"/>
                      <a:pt x="6747" y="2641"/>
                      <a:pt x="6797" y="2641"/>
                    </a:cubicBezTo>
                    <a:cubicBezTo>
                      <a:pt x="6814" y="2641"/>
                      <a:pt x="6831" y="2638"/>
                      <a:pt x="6847" y="2632"/>
                    </a:cubicBezTo>
                    <a:lnTo>
                      <a:pt x="7811" y="2251"/>
                    </a:lnTo>
                    <a:lnTo>
                      <a:pt x="7978" y="2525"/>
                    </a:lnTo>
                    <a:lnTo>
                      <a:pt x="7168" y="3168"/>
                    </a:lnTo>
                    <a:cubicBezTo>
                      <a:pt x="7109" y="3215"/>
                      <a:pt x="7085" y="3287"/>
                      <a:pt x="7121" y="3358"/>
                    </a:cubicBezTo>
                    <a:cubicBezTo>
                      <a:pt x="7192" y="3549"/>
                      <a:pt x="7240" y="3751"/>
                      <a:pt x="7275" y="3954"/>
                    </a:cubicBezTo>
                    <a:cubicBezTo>
                      <a:pt x="7287" y="4025"/>
                      <a:pt x="7371" y="4085"/>
                      <a:pt x="7442" y="4096"/>
                    </a:cubicBezTo>
                    <a:lnTo>
                      <a:pt x="8478" y="4251"/>
                    </a:lnTo>
                    <a:lnTo>
                      <a:pt x="8478" y="4561"/>
                    </a:lnTo>
                    <a:lnTo>
                      <a:pt x="7442" y="4716"/>
                    </a:lnTo>
                    <a:cubicBezTo>
                      <a:pt x="7371" y="4727"/>
                      <a:pt x="7299" y="4787"/>
                      <a:pt x="7287" y="4858"/>
                    </a:cubicBezTo>
                    <a:cubicBezTo>
                      <a:pt x="7252" y="5061"/>
                      <a:pt x="7192" y="5251"/>
                      <a:pt x="7121" y="5454"/>
                    </a:cubicBezTo>
                    <a:cubicBezTo>
                      <a:pt x="7097" y="5525"/>
                      <a:pt x="7109" y="5597"/>
                      <a:pt x="7168" y="5644"/>
                    </a:cubicBezTo>
                    <a:lnTo>
                      <a:pt x="7978" y="6287"/>
                    </a:lnTo>
                    <a:lnTo>
                      <a:pt x="7811" y="6561"/>
                    </a:lnTo>
                    <a:lnTo>
                      <a:pt x="6847" y="6180"/>
                    </a:lnTo>
                    <a:cubicBezTo>
                      <a:pt x="6830" y="6175"/>
                      <a:pt x="6812" y="6173"/>
                      <a:pt x="6795" y="6173"/>
                    </a:cubicBezTo>
                    <a:cubicBezTo>
                      <a:pt x="6727" y="6173"/>
                      <a:pt x="6661" y="6209"/>
                      <a:pt x="6632" y="6275"/>
                    </a:cubicBezTo>
                    <a:cubicBezTo>
                      <a:pt x="6609" y="6359"/>
                      <a:pt x="6644" y="6466"/>
                      <a:pt x="6728" y="6490"/>
                    </a:cubicBezTo>
                    <a:lnTo>
                      <a:pt x="7823" y="6918"/>
                    </a:lnTo>
                    <a:cubicBezTo>
                      <a:pt x="7849" y="6929"/>
                      <a:pt x="7875" y="6935"/>
                      <a:pt x="7899" y="6935"/>
                    </a:cubicBezTo>
                    <a:cubicBezTo>
                      <a:pt x="7953" y="6935"/>
                      <a:pt x="8001" y="6908"/>
                      <a:pt x="8025" y="6859"/>
                    </a:cubicBezTo>
                    <a:lnTo>
                      <a:pt x="8335" y="6335"/>
                    </a:lnTo>
                    <a:cubicBezTo>
                      <a:pt x="8371" y="6263"/>
                      <a:pt x="8359" y="6168"/>
                      <a:pt x="8287" y="6120"/>
                    </a:cubicBezTo>
                    <a:lnTo>
                      <a:pt x="7466" y="5466"/>
                    </a:lnTo>
                    <a:cubicBezTo>
                      <a:pt x="7513" y="5323"/>
                      <a:pt x="7549" y="5168"/>
                      <a:pt x="7585" y="5025"/>
                    </a:cubicBezTo>
                    <a:lnTo>
                      <a:pt x="8633" y="4870"/>
                    </a:lnTo>
                    <a:cubicBezTo>
                      <a:pt x="8716" y="4858"/>
                      <a:pt x="8776" y="4787"/>
                      <a:pt x="8776" y="4704"/>
                    </a:cubicBezTo>
                    <a:lnTo>
                      <a:pt x="8776" y="4108"/>
                    </a:lnTo>
                    <a:cubicBezTo>
                      <a:pt x="8776" y="4025"/>
                      <a:pt x="8716" y="3954"/>
                      <a:pt x="8633" y="3942"/>
                    </a:cubicBezTo>
                    <a:lnTo>
                      <a:pt x="7585" y="3787"/>
                    </a:lnTo>
                    <a:cubicBezTo>
                      <a:pt x="7561" y="3644"/>
                      <a:pt x="7513" y="3501"/>
                      <a:pt x="7466" y="3358"/>
                    </a:cubicBezTo>
                    <a:lnTo>
                      <a:pt x="8287" y="2703"/>
                    </a:lnTo>
                    <a:cubicBezTo>
                      <a:pt x="8359" y="2644"/>
                      <a:pt x="8371" y="2561"/>
                      <a:pt x="8335" y="2489"/>
                    </a:cubicBezTo>
                    <a:lnTo>
                      <a:pt x="8025" y="1965"/>
                    </a:lnTo>
                    <a:cubicBezTo>
                      <a:pt x="7999" y="1913"/>
                      <a:pt x="7948" y="1880"/>
                      <a:pt x="7889" y="1880"/>
                    </a:cubicBezTo>
                    <a:cubicBezTo>
                      <a:pt x="7868" y="1880"/>
                      <a:pt x="7845" y="1884"/>
                      <a:pt x="7823" y="1894"/>
                    </a:cubicBezTo>
                    <a:lnTo>
                      <a:pt x="6847" y="2275"/>
                    </a:lnTo>
                    <a:cubicBezTo>
                      <a:pt x="6751" y="2168"/>
                      <a:pt x="6644" y="2060"/>
                      <a:pt x="6525" y="1965"/>
                    </a:cubicBezTo>
                    <a:lnTo>
                      <a:pt x="6918" y="977"/>
                    </a:lnTo>
                    <a:cubicBezTo>
                      <a:pt x="6942" y="906"/>
                      <a:pt x="6918" y="822"/>
                      <a:pt x="6847" y="775"/>
                    </a:cubicBezTo>
                    <a:lnTo>
                      <a:pt x="6323" y="477"/>
                    </a:lnTo>
                    <a:cubicBezTo>
                      <a:pt x="6297" y="459"/>
                      <a:pt x="6267" y="452"/>
                      <a:pt x="6238" y="452"/>
                    </a:cubicBezTo>
                    <a:cubicBezTo>
                      <a:pt x="6188" y="452"/>
                      <a:pt x="6139" y="475"/>
                      <a:pt x="6109" y="513"/>
                    </a:cubicBezTo>
                    <a:lnTo>
                      <a:pt x="5454" y="1334"/>
                    </a:lnTo>
                    <a:cubicBezTo>
                      <a:pt x="5311" y="1287"/>
                      <a:pt x="5168" y="1251"/>
                      <a:pt x="5025" y="1227"/>
                    </a:cubicBezTo>
                    <a:lnTo>
                      <a:pt x="4858" y="155"/>
                    </a:lnTo>
                    <a:cubicBezTo>
                      <a:pt x="4846" y="84"/>
                      <a:pt x="4787" y="1"/>
                      <a:pt x="4704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8" name="Google Shape;2398;p43"/>
            <p:cNvSpPr/>
            <p:nvPr/>
          </p:nvSpPr>
          <p:spPr>
            <a:xfrm>
              <a:off x="3330050" y="1583475"/>
              <a:ext cx="900125" cy="856350"/>
            </a:xfrm>
            <a:custGeom>
              <a:avLst/>
              <a:gdLst/>
              <a:ahLst/>
              <a:cxnLst/>
              <a:rect l="l" t="t" r="r" b="b"/>
              <a:pathLst>
                <a:path w="36005" h="34254" extrusionOk="0">
                  <a:moveTo>
                    <a:pt x="17223" y="0"/>
                  </a:moveTo>
                  <a:cubicBezTo>
                    <a:pt x="12719" y="0"/>
                    <a:pt x="8224" y="1761"/>
                    <a:pt x="4870" y="5262"/>
                  </a:cubicBezTo>
                  <a:cubicBezTo>
                    <a:pt x="1691" y="8560"/>
                    <a:pt x="0" y="12905"/>
                    <a:pt x="95" y="17477"/>
                  </a:cubicBezTo>
                  <a:cubicBezTo>
                    <a:pt x="191" y="22061"/>
                    <a:pt x="2060" y="26324"/>
                    <a:pt x="5358" y="29491"/>
                  </a:cubicBezTo>
                  <a:cubicBezTo>
                    <a:pt x="8632" y="32634"/>
                    <a:pt x="12930" y="34253"/>
                    <a:pt x="17252" y="34253"/>
                  </a:cubicBezTo>
                  <a:cubicBezTo>
                    <a:pt x="20610" y="34253"/>
                    <a:pt x="23979" y="33277"/>
                    <a:pt x="26885" y="31289"/>
                  </a:cubicBezTo>
                  <a:lnTo>
                    <a:pt x="26706" y="31015"/>
                  </a:lnTo>
                  <a:cubicBezTo>
                    <a:pt x="23852" y="32968"/>
                    <a:pt x="20547" y="33925"/>
                    <a:pt x="17254" y="33925"/>
                  </a:cubicBezTo>
                  <a:cubicBezTo>
                    <a:pt x="13017" y="33925"/>
                    <a:pt x="8800" y="32341"/>
                    <a:pt x="5584" y="29253"/>
                  </a:cubicBezTo>
                  <a:cubicBezTo>
                    <a:pt x="2346" y="26145"/>
                    <a:pt x="512" y="21966"/>
                    <a:pt x="417" y="17477"/>
                  </a:cubicBezTo>
                  <a:cubicBezTo>
                    <a:pt x="334" y="12989"/>
                    <a:pt x="1989" y="8726"/>
                    <a:pt x="5096" y="5488"/>
                  </a:cubicBezTo>
                  <a:cubicBezTo>
                    <a:pt x="8397" y="2053"/>
                    <a:pt x="12812" y="324"/>
                    <a:pt x="17232" y="324"/>
                  </a:cubicBezTo>
                  <a:cubicBezTo>
                    <a:pt x="21422" y="324"/>
                    <a:pt x="25617" y="1877"/>
                    <a:pt x="28873" y="5000"/>
                  </a:cubicBezTo>
                  <a:cubicBezTo>
                    <a:pt x="34409" y="10322"/>
                    <a:pt x="35648" y="18692"/>
                    <a:pt x="31885" y="25371"/>
                  </a:cubicBezTo>
                  <a:lnTo>
                    <a:pt x="32171" y="25526"/>
                  </a:lnTo>
                  <a:cubicBezTo>
                    <a:pt x="36005" y="18728"/>
                    <a:pt x="34743" y="10191"/>
                    <a:pt x="29099" y="4773"/>
                  </a:cubicBezTo>
                  <a:cubicBezTo>
                    <a:pt x="25778" y="1585"/>
                    <a:pt x="21496" y="0"/>
                    <a:pt x="17223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3"/>
            <p:cNvSpPr txBox="1"/>
            <p:nvPr/>
          </p:nvSpPr>
          <p:spPr>
            <a:xfrm>
              <a:off x="3023970" y="3099150"/>
              <a:ext cx="1454788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-US" sz="2400" b="1" kern="0">
                  <a:solidFill>
                    <a:srgbClr val="0070C0"/>
                  </a:solidFill>
                  <a:latin typeface="#9Slide03 SFU Futura_03" panose="00000400000000000000" pitchFamily="2" charset="0"/>
                  <a:ea typeface="Roboto"/>
                  <a:cs typeface="Roboto"/>
                  <a:sym typeface="Roboto"/>
                </a:rPr>
                <a:t>HS báo cáo phần kiểm tra bạn</a:t>
              </a:r>
              <a:endParaRPr sz="2400" b="1" kern="0">
                <a:solidFill>
                  <a:srgbClr val="0070C0"/>
                </a:solidFill>
                <a:latin typeface="#9Slide03 SFU Futura_03" panose="00000400000000000000" pitchFamily="2" charset="0"/>
                <a:ea typeface="Roboto"/>
                <a:cs typeface="Roboto"/>
                <a:sym typeface="Roboto"/>
              </a:endParaRPr>
            </a:p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TextBox 40">
            <a:extLst>
              <a:ext uri="{FF2B5EF4-FFF2-40B4-BE49-F238E27FC236}">
                <a16:creationId xmlns:a16="http://schemas.microsoft.com/office/drawing/2014/main" id="{1FCDC8C4-C590-2FFC-1EC4-0AA9FBF32F9C}"/>
              </a:ext>
            </a:extLst>
          </p:cNvPr>
          <p:cNvSpPr txBox="1"/>
          <p:nvPr/>
        </p:nvSpPr>
        <p:spPr>
          <a:xfrm>
            <a:off x="0" y="-150"/>
            <a:ext cx="12192000" cy="523220"/>
          </a:xfrm>
          <a:prstGeom prst="rect">
            <a:avLst/>
          </a:prstGeom>
          <a:solidFill>
            <a:srgbClr val="00CC66">
              <a:alpha val="57647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2060"/>
                </a:solidFill>
                <a:latin typeface="#9Slide03 SFU Futura_05" panose="00000800000000000000" pitchFamily="2" charset="0"/>
                <a:ea typeface="Cambria" panose="02040503050406030204" pitchFamily="18" charset="0"/>
              </a:rPr>
              <a:t>HOẠT ĐỘNG 1. KIỂM TRA NỘI DUNG CHUẨN BỊ Ở NHÀ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6696CC3-7209-25C5-18AC-1EB39CE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32222" x2="79167" y2="32222"/>
                        <a14:foregroundMark x1="80556" y1="28333" x2="83333" y2="34167"/>
                        <a14:foregroundMark x1="72500" y1="50000" x2="72500" y2="50000"/>
                        <a14:foregroundMark x1="60000" y1="36389" x2="60000" y2="36389"/>
                        <a14:foregroundMark x1="58333" y1="35278" x2="58333" y2="35278"/>
                        <a14:foregroundMark x1="57778" y1="35278" x2="57778" y2="37222"/>
                        <a14:foregroundMark x1="45833" y1="37500" x2="46944" y2="38611"/>
                        <a14:foregroundMark x1="48889" y1="38611" x2="45556" y2="41944"/>
                      </a14:backgroundRemoval>
                    </a14:imgEffect>
                  </a14:imgLayer>
                </a14:imgProps>
              </a:ext>
            </a:extLst>
          </a:blip>
          <a:srcRect l="26236" t="13130" r="9274" b="16395"/>
          <a:stretch/>
        </p:blipFill>
        <p:spPr>
          <a:xfrm>
            <a:off x="10849648" y="462343"/>
            <a:ext cx="1208717" cy="1320919"/>
          </a:xfrm>
          <a:prstGeom prst="rect">
            <a:avLst/>
          </a:prstGeom>
        </p:spPr>
      </p:pic>
      <p:grpSp>
        <p:nvGrpSpPr>
          <p:cNvPr id="10" name="Group 109">
            <a:extLst>
              <a:ext uri="{FF2B5EF4-FFF2-40B4-BE49-F238E27FC236}">
                <a16:creationId xmlns:a16="http://schemas.microsoft.com/office/drawing/2014/main" id="{095BFED7-7110-53E4-B57E-C09004F06B32}"/>
              </a:ext>
            </a:extLst>
          </p:cNvPr>
          <p:cNvGrpSpPr/>
          <p:nvPr/>
        </p:nvGrpSpPr>
        <p:grpSpPr>
          <a:xfrm>
            <a:off x="273654" y="656246"/>
            <a:ext cx="2711764" cy="969777"/>
            <a:chOff x="7033847" y="1776002"/>
            <a:chExt cx="4013829" cy="1207481"/>
          </a:xfrm>
        </p:grpSpPr>
        <p:sp>
          <p:nvSpPr>
            <p:cNvPr id="11" name="Flowchart: Terminator 110">
              <a:extLst>
                <a:ext uri="{FF2B5EF4-FFF2-40B4-BE49-F238E27FC236}">
                  <a16:creationId xmlns:a16="http://schemas.microsoft.com/office/drawing/2014/main" id="{DA15F5C4-DC8E-3ADE-22D2-D7941786135E}"/>
                </a:ext>
              </a:extLst>
            </p:cNvPr>
            <p:cNvSpPr/>
            <p:nvPr/>
          </p:nvSpPr>
          <p:spPr>
            <a:xfrm>
              <a:off x="7942836" y="1922467"/>
              <a:ext cx="3104840" cy="777789"/>
            </a:xfrm>
            <a:prstGeom prst="flowChartTerminator">
              <a:avLst/>
            </a:pr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CÁ NHÂN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endParaRPr>
            </a:p>
          </p:txBody>
        </p:sp>
        <p:pic>
          <p:nvPicPr>
            <p:cNvPr id="12" name="Picture 111">
              <a:extLst>
                <a:ext uri="{FF2B5EF4-FFF2-40B4-BE49-F238E27FC236}">
                  <a16:creationId xmlns:a16="http://schemas.microsoft.com/office/drawing/2014/main" id="{8A97DB61-71D0-4F40-8FEF-B6329F02D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33847" y="1776002"/>
              <a:ext cx="1207481" cy="120748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EB4731-C35F-D1BF-07CE-0FFAB38FD146}"/>
              </a:ext>
            </a:extLst>
          </p:cNvPr>
          <p:cNvGrpSpPr/>
          <p:nvPr/>
        </p:nvGrpSpPr>
        <p:grpSpPr>
          <a:xfrm>
            <a:off x="1780887" y="1963967"/>
            <a:ext cx="2156633" cy="3110000"/>
            <a:chOff x="1780887" y="1963967"/>
            <a:chExt cx="2156633" cy="3110000"/>
          </a:xfrm>
        </p:grpSpPr>
        <p:grpSp>
          <p:nvGrpSpPr>
            <p:cNvPr id="2367" name="Google Shape;2367;p43"/>
            <p:cNvGrpSpPr/>
            <p:nvPr/>
          </p:nvGrpSpPr>
          <p:grpSpPr>
            <a:xfrm>
              <a:off x="1780887" y="1963967"/>
              <a:ext cx="2156633" cy="3110000"/>
              <a:chOff x="1335664" y="1531650"/>
              <a:chExt cx="1617475" cy="2332500"/>
            </a:xfrm>
          </p:grpSpPr>
          <p:sp>
            <p:nvSpPr>
              <p:cNvPr id="2369" name="Google Shape;2369;p43"/>
              <p:cNvSpPr/>
              <p:nvPr/>
            </p:nvSpPr>
            <p:spPr>
              <a:xfrm>
                <a:off x="1692050" y="1531650"/>
                <a:ext cx="954000" cy="954000"/>
              </a:xfrm>
              <a:custGeom>
                <a:avLst/>
                <a:gdLst/>
                <a:ahLst/>
                <a:cxnLst/>
                <a:rect l="l" t="t" r="r" b="b"/>
                <a:pathLst>
                  <a:path w="38160" h="38160" extrusionOk="0">
                    <a:moveTo>
                      <a:pt x="19086" y="0"/>
                    </a:moveTo>
                    <a:cubicBezTo>
                      <a:pt x="13049" y="0"/>
                      <a:pt x="7489" y="2763"/>
                      <a:pt x="3846" y="7597"/>
                    </a:cubicBezTo>
                    <a:cubicBezTo>
                      <a:pt x="3715" y="7763"/>
                      <a:pt x="3751" y="8001"/>
                      <a:pt x="3917" y="8120"/>
                    </a:cubicBezTo>
                    <a:cubicBezTo>
                      <a:pt x="3986" y="8174"/>
                      <a:pt x="4068" y="8200"/>
                      <a:pt x="4150" y="8200"/>
                    </a:cubicBezTo>
                    <a:cubicBezTo>
                      <a:pt x="4267" y="8200"/>
                      <a:pt x="4383" y="8147"/>
                      <a:pt x="4453" y="8049"/>
                    </a:cubicBezTo>
                    <a:cubicBezTo>
                      <a:pt x="7953" y="3417"/>
                      <a:pt x="13287" y="762"/>
                      <a:pt x="19086" y="762"/>
                    </a:cubicBezTo>
                    <a:cubicBezTo>
                      <a:pt x="29182" y="762"/>
                      <a:pt x="37398" y="8978"/>
                      <a:pt x="37398" y="19074"/>
                    </a:cubicBezTo>
                    <a:cubicBezTo>
                      <a:pt x="37398" y="29183"/>
                      <a:pt x="29182" y="37398"/>
                      <a:pt x="19086" y="37398"/>
                    </a:cubicBezTo>
                    <a:cubicBezTo>
                      <a:pt x="8977" y="37398"/>
                      <a:pt x="762" y="29183"/>
                      <a:pt x="762" y="19074"/>
                    </a:cubicBezTo>
                    <a:cubicBezTo>
                      <a:pt x="762" y="18872"/>
                      <a:pt x="595" y="18693"/>
                      <a:pt x="381" y="18693"/>
                    </a:cubicBezTo>
                    <a:cubicBezTo>
                      <a:pt x="167" y="18693"/>
                      <a:pt x="0" y="18872"/>
                      <a:pt x="0" y="19074"/>
                    </a:cubicBezTo>
                    <a:cubicBezTo>
                      <a:pt x="0" y="29599"/>
                      <a:pt x="8561" y="38160"/>
                      <a:pt x="19086" y="38160"/>
                    </a:cubicBezTo>
                    <a:cubicBezTo>
                      <a:pt x="29599" y="38160"/>
                      <a:pt x="38160" y="29599"/>
                      <a:pt x="38160" y="19074"/>
                    </a:cubicBezTo>
                    <a:cubicBezTo>
                      <a:pt x="38160" y="8561"/>
                      <a:pt x="29599" y="0"/>
                      <a:pt x="19086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3"/>
              <p:cNvSpPr/>
              <p:nvPr/>
            </p:nvSpPr>
            <p:spPr>
              <a:xfrm>
                <a:off x="2159650" y="2466575"/>
                <a:ext cx="1907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9467" extrusionOk="0">
                    <a:moveTo>
                      <a:pt x="382" y="1"/>
                    </a:moveTo>
                    <a:cubicBezTo>
                      <a:pt x="168" y="1"/>
                      <a:pt x="1" y="168"/>
                      <a:pt x="1" y="382"/>
                    </a:cubicBezTo>
                    <a:lnTo>
                      <a:pt x="1" y="9085"/>
                    </a:lnTo>
                    <a:cubicBezTo>
                      <a:pt x="1" y="9300"/>
                      <a:pt x="168" y="9466"/>
                      <a:pt x="382" y="9466"/>
                    </a:cubicBezTo>
                    <a:cubicBezTo>
                      <a:pt x="584" y="9466"/>
                      <a:pt x="763" y="9300"/>
                      <a:pt x="763" y="9085"/>
                    </a:cubicBezTo>
                    <a:lnTo>
                      <a:pt x="763" y="382"/>
                    </a:lnTo>
                    <a:cubicBezTo>
                      <a:pt x="763" y="168"/>
                      <a:pt x="584" y="1"/>
                      <a:pt x="382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1" name="Google Shape;2371;p43"/>
              <p:cNvGrpSpPr/>
              <p:nvPr/>
            </p:nvGrpSpPr>
            <p:grpSpPr>
              <a:xfrm>
                <a:off x="1921825" y="1748300"/>
                <a:ext cx="410200" cy="465275"/>
                <a:chOff x="1921825" y="1748300"/>
                <a:chExt cx="410200" cy="465275"/>
              </a:xfrm>
            </p:grpSpPr>
            <p:sp>
              <p:nvSpPr>
                <p:cNvPr id="2372" name="Google Shape;2372;p43"/>
                <p:cNvSpPr/>
                <p:nvPr/>
              </p:nvSpPr>
              <p:spPr>
                <a:xfrm>
                  <a:off x="2013500" y="1855075"/>
                  <a:ext cx="276850" cy="24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4" h="9777" extrusionOk="0">
                      <a:moveTo>
                        <a:pt x="5537" y="389"/>
                      </a:moveTo>
                      <a:cubicBezTo>
                        <a:pt x="6920" y="389"/>
                        <a:pt x="8285" y="1023"/>
                        <a:pt x="9169" y="2220"/>
                      </a:cubicBezTo>
                      <a:cubicBezTo>
                        <a:pt x="10645" y="4220"/>
                        <a:pt x="10216" y="7042"/>
                        <a:pt x="8216" y="8518"/>
                      </a:cubicBezTo>
                      <a:cubicBezTo>
                        <a:pt x="7413" y="9111"/>
                        <a:pt x="6475" y="9397"/>
                        <a:pt x="5546" y="9397"/>
                      </a:cubicBezTo>
                      <a:cubicBezTo>
                        <a:pt x="4161" y="9397"/>
                        <a:pt x="2794" y="8763"/>
                        <a:pt x="1918" y="7566"/>
                      </a:cubicBezTo>
                      <a:cubicBezTo>
                        <a:pt x="441" y="5566"/>
                        <a:pt x="870" y="2744"/>
                        <a:pt x="2870" y="1268"/>
                      </a:cubicBezTo>
                      <a:cubicBezTo>
                        <a:pt x="3674" y="675"/>
                        <a:pt x="4609" y="389"/>
                        <a:pt x="5537" y="389"/>
                      </a:cubicBezTo>
                      <a:close/>
                      <a:moveTo>
                        <a:pt x="5537" y="1"/>
                      </a:moveTo>
                      <a:cubicBezTo>
                        <a:pt x="4530" y="1"/>
                        <a:pt x="3515" y="312"/>
                        <a:pt x="2644" y="958"/>
                      </a:cubicBezTo>
                      <a:cubicBezTo>
                        <a:pt x="465" y="2553"/>
                        <a:pt x="1" y="5625"/>
                        <a:pt x="1608" y="7792"/>
                      </a:cubicBezTo>
                      <a:cubicBezTo>
                        <a:pt x="2563" y="9090"/>
                        <a:pt x="4044" y="9777"/>
                        <a:pt x="5546" y="9777"/>
                      </a:cubicBezTo>
                      <a:cubicBezTo>
                        <a:pt x="6552" y="9777"/>
                        <a:pt x="7568" y="9468"/>
                        <a:pt x="8442" y="8828"/>
                      </a:cubicBezTo>
                      <a:cubicBezTo>
                        <a:pt x="10609" y="7233"/>
                        <a:pt x="11074" y="4161"/>
                        <a:pt x="9478" y="1994"/>
                      </a:cubicBezTo>
                      <a:cubicBezTo>
                        <a:pt x="8517" y="691"/>
                        <a:pt x="7036" y="1"/>
                        <a:pt x="5537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3" name="Google Shape;2373;p43"/>
                <p:cNvSpPr/>
                <p:nvPr/>
              </p:nvSpPr>
              <p:spPr>
                <a:xfrm>
                  <a:off x="1991775" y="1835800"/>
                  <a:ext cx="340250" cy="37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0" h="15111" extrusionOk="0">
                      <a:moveTo>
                        <a:pt x="6394" y="384"/>
                      </a:moveTo>
                      <a:cubicBezTo>
                        <a:pt x="8018" y="384"/>
                        <a:pt x="9622" y="1128"/>
                        <a:pt x="10657" y="2527"/>
                      </a:cubicBezTo>
                      <a:cubicBezTo>
                        <a:pt x="12383" y="4872"/>
                        <a:pt x="11883" y="8182"/>
                        <a:pt x="9538" y="9909"/>
                      </a:cubicBezTo>
                      <a:cubicBezTo>
                        <a:pt x="8596" y="10602"/>
                        <a:pt x="7499" y="10936"/>
                        <a:pt x="6411" y="10936"/>
                      </a:cubicBezTo>
                      <a:cubicBezTo>
                        <a:pt x="4790" y="10936"/>
                        <a:pt x="3189" y="10193"/>
                        <a:pt x="2156" y="8789"/>
                      </a:cubicBezTo>
                      <a:cubicBezTo>
                        <a:pt x="429" y="6456"/>
                        <a:pt x="929" y="3134"/>
                        <a:pt x="3275" y="1407"/>
                      </a:cubicBezTo>
                      <a:cubicBezTo>
                        <a:pt x="4214" y="716"/>
                        <a:pt x="5309" y="384"/>
                        <a:pt x="6394" y="384"/>
                      </a:cubicBezTo>
                      <a:close/>
                      <a:moveTo>
                        <a:pt x="9954" y="10087"/>
                      </a:moveTo>
                      <a:lnTo>
                        <a:pt x="13169" y="14457"/>
                      </a:lnTo>
                      <a:lnTo>
                        <a:pt x="12800" y="14731"/>
                      </a:lnTo>
                      <a:lnTo>
                        <a:pt x="9585" y="10361"/>
                      </a:lnTo>
                      <a:lnTo>
                        <a:pt x="9764" y="10218"/>
                      </a:lnTo>
                      <a:lnTo>
                        <a:pt x="9954" y="10087"/>
                      </a:lnTo>
                      <a:close/>
                      <a:moveTo>
                        <a:pt x="6400" y="0"/>
                      </a:moveTo>
                      <a:cubicBezTo>
                        <a:pt x="5233" y="0"/>
                        <a:pt x="4057" y="358"/>
                        <a:pt x="3049" y="1098"/>
                      </a:cubicBezTo>
                      <a:cubicBezTo>
                        <a:pt x="536" y="2955"/>
                        <a:pt x="1" y="6503"/>
                        <a:pt x="1846" y="9027"/>
                      </a:cubicBezTo>
                      <a:cubicBezTo>
                        <a:pt x="2953" y="10531"/>
                        <a:pt x="4671" y="11325"/>
                        <a:pt x="6411" y="11325"/>
                      </a:cubicBezTo>
                      <a:cubicBezTo>
                        <a:pt x="7386" y="11325"/>
                        <a:pt x="8367" y="11076"/>
                        <a:pt x="9252" y="10563"/>
                      </a:cubicBezTo>
                      <a:lnTo>
                        <a:pt x="12490" y="14957"/>
                      </a:lnTo>
                      <a:cubicBezTo>
                        <a:pt x="12569" y="15057"/>
                        <a:pt x="12687" y="15110"/>
                        <a:pt x="12805" y="15110"/>
                      </a:cubicBezTo>
                      <a:cubicBezTo>
                        <a:pt x="12883" y="15110"/>
                        <a:pt x="12960" y="15087"/>
                        <a:pt x="13026" y="15040"/>
                      </a:cubicBezTo>
                      <a:lnTo>
                        <a:pt x="13395" y="14766"/>
                      </a:lnTo>
                      <a:cubicBezTo>
                        <a:pt x="13574" y="14635"/>
                        <a:pt x="13610" y="14397"/>
                        <a:pt x="13479" y="14230"/>
                      </a:cubicBezTo>
                      <a:lnTo>
                        <a:pt x="10240" y="9837"/>
                      </a:lnTo>
                      <a:cubicBezTo>
                        <a:pt x="12347" y="7908"/>
                        <a:pt x="12693" y="4646"/>
                        <a:pt x="10966" y="2300"/>
                      </a:cubicBezTo>
                      <a:cubicBezTo>
                        <a:pt x="9861" y="796"/>
                        <a:pt x="8141" y="0"/>
                        <a:pt x="640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4" name="Google Shape;2374;p43"/>
                <p:cNvSpPr/>
                <p:nvPr/>
              </p:nvSpPr>
              <p:spPr>
                <a:xfrm>
                  <a:off x="2017075" y="1800300"/>
                  <a:ext cx="36350" cy="4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" h="1794" extrusionOk="0">
                      <a:moveTo>
                        <a:pt x="193" y="1"/>
                      </a:moveTo>
                      <a:cubicBezTo>
                        <a:pt x="159" y="1"/>
                        <a:pt x="125" y="10"/>
                        <a:pt x="96" y="30"/>
                      </a:cubicBezTo>
                      <a:cubicBezTo>
                        <a:pt x="25" y="89"/>
                        <a:pt x="1" y="196"/>
                        <a:pt x="60" y="268"/>
                      </a:cubicBezTo>
                      <a:lnTo>
                        <a:pt x="1132" y="1720"/>
                      </a:lnTo>
                      <a:cubicBezTo>
                        <a:pt x="1167" y="1769"/>
                        <a:pt x="1213" y="1793"/>
                        <a:pt x="1263" y="1793"/>
                      </a:cubicBezTo>
                      <a:cubicBezTo>
                        <a:pt x="1298" y="1793"/>
                        <a:pt x="1335" y="1781"/>
                        <a:pt x="1370" y="1756"/>
                      </a:cubicBezTo>
                      <a:cubicBezTo>
                        <a:pt x="1441" y="1708"/>
                        <a:pt x="1453" y="1601"/>
                        <a:pt x="1406" y="1530"/>
                      </a:cubicBezTo>
                      <a:lnTo>
                        <a:pt x="322" y="65"/>
                      </a:lnTo>
                      <a:cubicBezTo>
                        <a:pt x="294" y="22"/>
                        <a:pt x="244" y="1"/>
                        <a:pt x="193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5" name="Google Shape;2375;p43"/>
                <p:cNvSpPr/>
                <p:nvPr/>
              </p:nvSpPr>
              <p:spPr>
                <a:xfrm>
                  <a:off x="2074225" y="1766750"/>
                  <a:ext cx="2562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2015" extrusionOk="0">
                      <a:moveTo>
                        <a:pt x="198" y="0"/>
                      </a:moveTo>
                      <a:cubicBezTo>
                        <a:pt x="176" y="0"/>
                        <a:pt x="153" y="5"/>
                        <a:pt x="132" y="14"/>
                      </a:cubicBezTo>
                      <a:cubicBezTo>
                        <a:pt x="48" y="38"/>
                        <a:pt x="1" y="133"/>
                        <a:pt x="36" y="229"/>
                      </a:cubicBezTo>
                      <a:lnTo>
                        <a:pt x="691" y="1907"/>
                      </a:lnTo>
                      <a:cubicBezTo>
                        <a:pt x="719" y="1972"/>
                        <a:pt x="782" y="2015"/>
                        <a:pt x="847" y="2015"/>
                      </a:cubicBezTo>
                      <a:cubicBezTo>
                        <a:pt x="867" y="2015"/>
                        <a:pt x="886" y="2011"/>
                        <a:pt x="906" y="2003"/>
                      </a:cubicBezTo>
                      <a:cubicBezTo>
                        <a:pt x="918" y="2003"/>
                        <a:pt x="929" y="1991"/>
                        <a:pt x="941" y="1979"/>
                      </a:cubicBezTo>
                      <a:cubicBezTo>
                        <a:pt x="1001" y="1943"/>
                        <a:pt x="1025" y="1860"/>
                        <a:pt x="1001" y="1788"/>
                      </a:cubicBezTo>
                      <a:lnTo>
                        <a:pt x="346" y="98"/>
                      </a:lnTo>
                      <a:cubicBezTo>
                        <a:pt x="320" y="36"/>
                        <a:pt x="261" y="0"/>
                        <a:pt x="198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6" name="Google Shape;2376;p43"/>
                <p:cNvSpPr/>
                <p:nvPr/>
              </p:nvSpPr>
              <p:spPr>
                <a:xfrm>
                  <a:off x="2138525" y="1748900"/>
                  <a:ext cx="13725" cy="5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2135" extrusionOk="0">
                      <a:moveTo>
                        <a:pt x="174" y="1"/>
                      </a:moveTo>
                      <a:cubicBezTo>
                        <a:pt x="168" y="1"/>
                        <a:pt x="161" y="1"/>
                        <a:pt x="155" y="2"/>
                      </a:cubicBezTo>
                      <a:cubicBezTo>
                        <a:pt x="60" y="14"/>
                        <a:pt x="0" y="97"/>
                        <a:pt x="0" y="181"/>
                      </a:cubicBezTo>
                      <a:lnTo>
                        <a:pt x="203" y="1978"/>
                      </a:lnTo>
                      <a:cubicBezTo>
                        <a:pt x="214" y="2067"/>
                        <a:pt x="286" y="2134"/>
                        <a:pt x="373" y="2134"/>
                      </a:cubicBezTo>
                      <a:cubicBezTo>
                        <a:pt x="379" y="2134"/>
                        <a:pt x="386" y="2134"/>
                        <a:pt x="393" y="2133"/>
                      </a:cubicBezTo>
                      <a:cubicBezTo>
                        <a:pt x="417" y="2121"/>
                        <a:pt x="453" y="2109"/>
                        <a:pt x="465" y="2097"/>
                      </a:cubicBezTo>
                      <a:cubicBezTo>
                        <a:pt x="512" y="2062"/>
                        <a:pt x="548" y="2002"/>
                        <a:pt x="536" y="1943"/>
                      </a:cubicBezTo>
                      <a:lnTo>
                        <a:pt x="334" y="145"/>
                      </a:lnTo>
                      <a:cubicBezTo>
                        <a:pt x="323" y="68"/>
                        <a:pt x="251" y="1"/>
                        <a:pt x="174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7" name="Google Shape;2377;p43"/>
                <p:cNvSpPr/>
                <p:nvPr/>
              </p:nvSpPr>
              <p:spPr>
                <a:xfrm>
                  <a:off x="2197750" y="1748300"/>
                  <a:ext cx="15800" cy="5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2122" extrusionOk="0">
                      <a:moveTo>
                        <a:pt x="453" y="1"/>
                      </a:moveTo>
                      <a:cubicBezTo>
                        <a:pt x="368" y="1"/>
                        <a:pt x="297" y="57"/>
                        <a:pt x="287" y="133"/>
                      </a:cubicBezTo>
                      <a:lnTo>
                        <a:pt x="13" y="1931"/>
                      </a:lnTo>
                      <a:cubicBezTo>
                        <a:pt x="1" y="2014"/>
                        <a:pt x="60" y="2110"/>
                        <a:pt x="156" y="2121"/>
                      </a:cubicBezTo>
                      <a:cubicBezTo>
                        <a:pt x="203" y="2121"/>
                        <a:pt x="239" y="2110"/>
                        <a:pt x="275" y="2086"/>
                      </a:cubicBezTo>
                      <a:cubicBezTo>
                        <a:pt x="310" y="2062"/>
                        <a:pt x="334" y="2026"/>
                        <a:pt x="346" y="1979"/>
                      </a:cubicBezTo>
                      <a:lnTo>
                        <a:pt x="620" y="193"/>
                      </a:lnTo>
                      <a:cubicBezTo>
                        <a:pt x="632" y="97"/>
                        <a:pt x="572" y="14"/>
                        <a:pt x="477" y="2"/>
                      </a:cubicBezTo>
                      <a:cubicBezTo>
                        <a:pt x="469" y="1"/>
                        <a:pt x="461" y="1"/>
                        <a:pt x="453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8" name="Google Shape;2378;p43"/>
                <p:cNvSpPr/>
                <p:nvPr/>
              </p:nvSpPr>
              <p:spPr>
                <a:xfrm>
                  <a:off x="1921825" y="1969450"/>
                  <a:ext cx="539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610" extrusionOk="0">
                      <a:moveTo>
                        <a:pt x="191" y="1"/>
                      </a:moveTo>
                      <a:cubicBezTo>
                        <a:pt x="106" y="1"/>
                        <a:pt x="35" y="58"/>
                        <a:pt x="25" y="145"/>
                      </a:cubicBezTo>
                      <a:cubicBezTo>
                        <a:pt x="1" y="241"/>
                        <a:pt x="72" y="324"/>
                        <a:pt x="156" y="336"/>
                      </a:cubicBezTo>
                      <a:lnTo>
                        <a:pt x="1953" y="610"/>
                      </a:lnTo>
                      <a:cubicBezTo>
                        <a:pt x="1989" y="610"/>
                        <a:pt x="2037" y="598"/>
                        <a:pt x="2072" y="574"/>
                      </a:cubicBezTo>
                      <a:cubicBezTo>
                        <a:pt x="2108" y="550"/>
                        <a:pt x="2132" y="514"/>
                        <a:pt x="2132" y="467"/>
                      </a:cubicBezTo>
                      <a:cubicBezTo>
                        <a:pt x="2156" y="372"/>
                        <a:pt x="2084" y="288"/>
                        <a:pt x="2001" y="276"/>
                      </a:cubicBezTo>
                      <a:lnTo>
                        <a:pt x="215" y="2"/>
                      </a:lnTo>
                      <a:cubicBezTo>
                        <a:pt x="207" y="1"/>
                        <a:pt x="199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9" name="Google Shape;2379;p43"/>
                <p:cNvSpPr/>
                <p:nvPr/>
              </p:nvSpPr>
              <p:spPr>
                <a:xfrm>
                  <a:off x="1938200" y="1905450"/>
                  <a:ext cx="50925" cy="2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1052" extrusionOk="0">
                      <a:moveTo>
                        <a:pt x="184" y="1"/>
                      </a:moveTo>
                      <a:cubicBezTo>
                        <a:pt x="122" y="1"/>
                        <a:pt x="63" y="36"/>
                        <a:pt x="36" y="98"/>
                      </a:cubicBezTo>
                      <a:cubicBezTo>
                        <a:pt x="1" y="181"/>
                        <a:pt x="36" y="276"/>
                        <a:pt x="120" y="312"/>
                      </a:cubicBezTo>
                      <a:lnTo>
                        <a:pt x="1787" y="1038"/>
                      </a:lnTo>
                      <a:cubicBezTo>
                        <a:pt x="1805" y="1048"/>
                        <a:pt x="1826" y="1051"/>
                        <a:pt x="1848" y="1051"/>
                      </a:cubicBezTo>
                      <a:cubicBezTo>
                        <a:pt x="1884" y="1051"/>
                        <a:pt x="1919" y="1041"/>
                        <a:pt x="1941" y="1027"/>
                      </a:cubicBezTo>
                      <a:cubicBezTo>
                        <a:pt x="1965" y="1003"/>
                        <a:pt x="1989" y="979"/>
                        <a:pt x="2001" y="955"/>
                      </a:cubicBezTo>
                      <a:cubicBezTo>
                        <a:pt x="2037" y="872"/>
                        <a:pt x="2001" y="777"/>
                        <a:pt x="1917" y="741"/>
                      </a:cubicBezTo>
                      <a:lnTo>
                        <a:pt x="251" y="15"/>
                      </a:lnTo>
                      <a:cubicBezTo>
                        <a:pt x="229" y="5"/>
                        <a:pt x="206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0" name="Google Shape;2380;p43"/>
                <p:cNvSpPr/>
                <p:nvPr/>
              </p:nvSpPr>
              <p:spPr>
                <a:xfrm>
                  <a:off x="1970950" y="1847700"/>
                  <a:ext cx="446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" h="1458" extrusionOk="0">
                      <a:moveTo>
                        <a:pt x="180" y="0"/>
                      </a:moveTo>
                      <a:cubicBezTo>
                        <a:pt x="131" y="0"/>
                        <a:pt x="82" y="22"/>
                        <a:pt x="48" y="62"/>
                      </a:cubicBezTo>
                      <a:cubicBezTo>
                        <a:pt x="0" y="134"/>
                        <a:pt x="12" y="241"/>
                        <a:pt x="84" y="300"/>
                      </a:cubicBezTo>
                      <a:lnTo>
                        <a:pt x="1489" y="1420"/>
                      </a:lnTo>
                      <a:cubicBezTo>
                        <a:pt x="1527" y="1445"/>
                        <a:pt x="1565" y="1457"/>
                        <a:pt x="1602" y="1457"/>
                      </a:cubicBezTo>
                      <a:cubicBezTo>
                        <a:pt x="1633" y="1457"/>
                        <a:pt x="1663" y="1448"/>
                        <a:pt x="1691" y="1432"/>
                      </a:cubicBezTo>
                      <a:cubicBezTo>
                        <a:pt x="1703" y="1420"/>
                        <a:pt x="1715" y="1408"/>
                        <a:pt x="1727" y="1396"/>
                      </a:cubicBezTo>
                      <a:cubicBezTo>
                        <a:pt x="1786" y="1324"/>
                        <a:pt x="1774" y="1217"/>
                        <a:pt x="1703" y="1170"/>
                      </a:cubicBezTo>
                      <a:lnTo>
                        <a:pt x="286" y="39"/>
                      </a:lnTo>
                      <a:cubicBezTo>
                        <a:pt x="255" y="13"/>
                        <a:pt x="218" y="0"/>
                        <a:pt x="18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81" name="Google Shape;2381;p43"/>
              <p:cNvSpPr/>
              <p:nvPr/>
            </p:nvSpPr>
            <p:spPr>
              <a:xfrm>
                <a:off x="1737275" y="1583475"/>
                <a:ext cx="899850" cy="856350"/>
              </a:xfrm>
              <a:custGeom>
                <a:avLst/>
                <a:gdLst/>
                <a:ahLst/>
                <a:cxnLst/>
                <a:rect l="l" t="t" r="r" b="b"/>
                <a:pathLst>
                  <a:path w="35994" h="34254" extrusionOk="0">
                    <a:moveTo>
                      <a:pt x="17221" y="0"/>
                    </a:moveTo>
                    <a:cubicBezTo>
                      <a:pt x="12717" y="0"/>
                      <a:pt x="8219" y="1761"/>
                      <a:pt x="4859" y="5262"/>
                    </a:cubicBezTo>
                    <a:cubicBezTo>
                      <a:pt x="1692" y="8560"/>
                      <a:pt x="1" y="12905"/>
                      <a:pt x="84" y="17477"/>
                    </a:cubicBezTo>
                    <a:cubicBezTo>
                      <a:pt x="179" y="22061"/>
                      <a:pt x="2049" y="26324"/>
                      <a:pt x="5359" y="29491"/>
                    </a:cubicBezTo>
                    <a:cubicBezTo>
                      <a:pt x="8633" y="32634"/>
                      <a:pt x="12931" y="34253"/>
                      <a:pt x="17253" y="34253"/>
                    </a:cubicBezTo>
                    <a:cubicBezTo>
                      <a:pt x="20611" y="34253"/>
                      <a:pt x="23980" y="33277"/>
                      <a:pt x="26885" y="31289"/>
                    </a:cubicBezTo>
                    <a:lnTo>
                      <a:pt x="26695" y="31015"/>
                    </a:lnTo>
                    <a:cubicBezTo>
                      <a:pt x="23841" y="32968"/>
                      <a:pt x="20536" y="33925"/>
                      <a:pt x="17244" y="33925"/>
                    </a:cubicBezTo>
                    <a:cubicBezTo>
                      <a:pt x="13009" y="33925"/>
                      <a:pt x="8794" y="32341"/>
                      <a:pt x="5585" y="29253"/>
                    </a:cubicBezTo>
                    <a:cubicBezTo>
                      <a:pt x="2346" y="26145"/>
                      <a:pt x="513" y="21966"/>
                      <a:pt x="418" y="17477"/>
                    </a:cubicBezTo>
                    <a:cubicBezTo>
                      <a:pt x="322" y="12989"/>
                      <a:pt x="1989" y="8726"/>
                      <a:pt x="5097" y="5488"/>
                    </a:cubicBezTo>
                    <a:cubicBezTo>
                      <a:pt x="8391" y="2053"/>
                      <a:pt x="12806" y="324"/>
                      <a:pt x="17227" y="324"/>
                    </a:cubicBezTo>
                    <a:cubicBezTo>
                      <a:pt x="21417" y="324"/>
                      <a:pt x="25611" y="1877"/>
                      <a:pt x="28862" y="5000"/>
                    </a:cubicBezTo>
                    <a:cubicBezTo>
                      <a:pt x="34398" y="10322"/>
                      <a:pt x="35636" y="18692"/>
                      <a:pt x="31874" y="25371"/>
                    </a:cubicBezTo>
                    <a:lnTo>
                      <a:pt x="32160" y="25526"/>
                    </a:lnTo>
                    <a:cubicBezTo>
                      <a:pt x="35993" y="18728"/>
                      <a:pt x="34731" y="10191"/>
                      <a:pt x="29088" y="4773"/>
                    </a:cubicBezTo>
                    <a:cubicBezTo>
                      <a:pt x="25772" y="1585"/>
                      <a:pt x="21494" y="0"/>
                      <a:pt x="17221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43"/>
              <p:cNvSpPr txBox="1"/>
              <p:nvPr/>
            </p:nvSpPr>
            <p:spPr>
              <a:xfrm>
                <a:off x="1528550" y="3099150"/>
                <a:ext cx="1354200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2400" b="1" kern="0">
                    <a:solidFill>
                      <a:srgbClr val="0070C0"/>
                    </a:solidFill>
                    <a:latin typeface="#9Slide03 SFU Futura_03" panose="00000400000000000000" pitchFamily="2" charset="0"/>
                    <a:ea typeface="Roboto"/>
                    <a:cs typeface="Roboto"/>
                    <a:sym typeface="Roboto"/>
                  </a:rPr>
                  <a:t>Hs kiểm tra sự chuẩn bị của bạn </a:t>
                </a:r>
                <a:endParaRPr sz="2400" b="1" kern="0">
                  <a:solidFill>
                    <a:srgbClr val="0070C0"/>
                  </a:solidFill>
                  <a:latin typeface="#9Slide03 SFU Futura_03" panose="00000400000000000000" pitchFamily="2" charset="0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368" name="Google Shape;2368;p43"/>
              <p:cNvSpPr/>
              <p:nvPr/>
            </p:nvSpPr>
            <p:spPr>
              <a:xfrm>
                <a:off x="1335664" y="2660774"/>
                <a:ext cx="1617475" cy="383927"/>
              </a:xfrm>
              <a:custGeom>
                <a:avLst/>
                <a:gdLst/>
                <a:ahLst/>
                <a:cxnLst/>
                <a:rect l="l" t="t" r="r" b="b"/>
                <a:pathLst>
                  <a:path w="64699" h="10622" extrusionOk="0">
                    <a:moveTo>
                      <a:pt x="3977" y="1"/>
                    </a:moveTo>
                    <a:cubicBezTo>
                      <a:pt x="1786" y="1"/>
                      <a:pt x="0" y="2382"/>
                      <a:pt x="0" y="5311"/>
                    </a:cubicBezTo>
                    <a:cubicBezTo>
                      <a:pt x="0" y="8228"/>
                      <a:pt x="1786" y="10621"/>
                      <a:pt x="3977" y="10621"/>
                    </a:cubicBezTo>
                    <a:lnTo>
                      <a:pt x="64699" y="10621"/>
                    </a:lnTo>
                    <a:lnTo>
                      <a:pt x="64699" y="1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kern="0">
                    <a:solidFill>
                      <a:schemeClr val="bg1"/>
                    </a:solidFill>
                    <a:latin typeface="#9Slide07 IcielStormtrooper" panose="020B0500000000000000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BƯỚC 1</a:t>
                </a:r>
                <a:endParaRPr sz="2400" kern="0">
                  <a:solidFill>
                    <a:schemeClr val="bg1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58A2B3-F5E5-2496-ED2D-7CD0FF1CE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4968" y="2131547"/>
              <a:ext cx="1557912" cy="84775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F3EA7E6-EF39-9F4A-F9A4-4211C49116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3187" y="2146270"/>
            <a:ext cx="1011338" cy="8292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732355-7790-978B-CE0B-E0819B365E45}"/>
              </a:ext>
            </a:extLst>
          </p:cNvPr>
          <p:cNvGrpSpPr/>
          <p:nvPr/>
        </p:nvGrpSpPr>
        <p:grpSpPr>
          <a:xfrm>
            <a:off x="6096467" y="1997274"/>
            <a:ext cx="2156633" cy="3222898"/>
            <a:chOff x="6096344" y="1987651"/>
            <a:chExt cx="2156633" cy="3222898"/>
          </a:xfrm>
        </p:grpSpPr>
        <p:grpSp>
          <p:nvGrpSpPr>
            <p:cNvPr id="2401" name="Google Shape;2401;p43"/>
            <p:cNvGrpSpPr/>
            <p:nvPr/>
          </p:nvGrpSpPr>
          <p:grpSpPr>
            <a:xfrm>
              <a:off x="6096344" y="1987651"/>
              <a:ext cx="2156633" cy="3222898"/>
              <a:chOff x="4572175" y="1531650"/>
              <a:chExt cx="1617475" cy="2417173"/>
            </a:xfrm>
          </p:grpSpPr>
          <p:sp>
            <p:nvSpPr>
              <p:cNvPr id="2402" name="Google Shape;2402;p43"/>
              <p:cNvSpPr/>
              <p:nvPr/>
            </p:nvSpPr>
            <p:spPr>
              <a:xfrm>
                <a:off x="4572175" y="2625225"/>
                <a:ext cx="1617475" cy="376588"/>
              </a:xfrm>
              <a:custGeom>
                <a:avLst/>
                <a:gdLst/>
                <a:ahLst/>
                <a:cxnLst/>
                <a:rect l="l" t="t" r="r" b="b"/>
                <a:pathLst>
                  <a:path w="64699" h="10622" extrusionOk="0">
                    <a:moveTo>
                      <a:pt x="0" y="1"/>
                    </a:moveTo>
                    <a:lnTo>
                      <a:pt x="0" y="10621"/>
                    </a:lnTo>
                    <a:lnTo>
                      <a:pt x="64699" y="10621"/>
                    </a:lnTo>
                    <a:lnTo>
                      <a:pt x="64699" y="1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kern="0">
                    <a:solidFill>
                      <a:schemeClr val="bg1"/>
                    </a:solidFill>
                    <a:latin typeface="#9Slide07 IcielStormtrooper" panose="020B0500000000000000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BƯỚC </a:t>
                </a:r>
                <a:r>
                  <a:rPr lang="en-US" sz="2000" kern="0">
                    <a:solidFill>
                      <a:schemeClr val="bg1"/>
                    </a:solidFill>
                    <a:latin typeface="#9Slide07 IcielStormtrooper" panose="020B0500000000000000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3</a:t>
                </a:r>
                <a:endParaRPr lang="vi-VN" sz="2000" kern="0">
                  <a:solidFill>
                    <a:schemeClr val="bg1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403" name="Google Shape;2403;p43"/>
              <p:cNvSpPr/>
              <p:nvPr/>
            </p:nvSpPr>
            <p:spPr>
              <a:xfrm>
                <a:off x="4903750" y="1531650"/>
                <a:ext cx="954300" cy="954000"/>
              </a:xfrm>
              <a:custGeom>
                <a:avLst/>
                <a:gdLst/>
                <a:ahLst/>
                <a:cxnLst/>
                <a:rect l="l" t="t" r="r" b="b"/>
                <a:pathLst>
                  <a:path w="38172" h="38160" extrusionOk="0">
                    <a:moveTo>
                      <a:pt x="19086" y="0"/>
                    </a:moveTo>
                    <a:cubicBezTo>
                      <a:pt x="13050" y="0"/>
                      <a:pt x="7490" y="2763"/>
                      <a:pt x="3846" y="7597"/>
                    </a:cubicBezTo>
                    <a:cubicBezTo>
                      <a:pt x="3727" y="7763"/>
                      <a:pt x="3751" y="8001"/>
                      <a:pt x="3930" y="8120"/>
                    </a:cubicBezTo>
                    <a:cubicBezTo>
                      <a:pt x="3998" y="8174"/>
                      <a:pt x="4079" y="8200"/>
                      <a:pt x="4159" y="8200"/>
                    </a:cubicBezTo>
                    <a:cubicBezTo>
                      <a:pt x="4274" y="8200"/>
                      <a:pt x="4388" y="8147"/>
                      <a:pt x="4465" y="8049"/>
                    </a:cubicBezTo>
                    <a:cubicBezTo>
                      <a:pt x="7954" y="3417"/>
                      <a:pt x="13288" y="762"/>
                      <a:pt x="19086" y="762"/>
                    </a:cubicBezTo>
                    <a:cubicBezTo>
                      <a:pt x="29183" y="762"/>
                      <a:pt x="37410" y="8978"/>
                      <a:pt x="37410" y="19074"/>
                    </a:cubicBezTo>
                    <a:cubicBezTo>
                      <a:pt x="37410" y="29183"/>
                      <a:pt x="29183" y="37398"/>
                      <a:pt x="19086" y="37398"/>
                    </a:cubicBezTo>
                    <a:cubicBezTo>
                      <a:pt x="8990" y="37398"/>
                      <a:pt x="774" y="29183"/>
                      <a:pt x="774" y="19074"/>
                    </a:cubicBezTo>
                    <a:cubicBezTo>
                      <a:pt x="774" y="18872"/>
                      <a:pt x="596" y="18693"/>
                      <a:pt x="382" y="18693"/>
                    </a:cubicBezTo>
                    <a:cubicBezTo>
                      <a:pt x="179" y="18693"/>
                      <a:pt x="1" y="18872"/>
                      <a:pt x="1" y="19074"/>
                    </a:cubicBezTo>
                    <a:cubicBezTo>
                      <a:pt x="1" y="29599"/>
                      <a:pt x="8561" y="38160"/>
                      <a:pt x="19086" y="38160"/>
                    </a:cubicBezTo>
                    <a:cubicBezTo>
                      <a:pt x="29611" y="38160"/>
                      <a:pt x="38172" y="29599"/>
                      <a:pt x="38172" y="19074"/>
                    </a:cubicBezTo>
                    <a:cubicBezTo>
                      <a:pt x="38172" y="8561"/>
                      <a:pt x="29611" y="0"/>
                      <a:pt x="19086" y="0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3"/>
              <p:cNvSpPr/>
              <p:nvPr/>
            </p:nvSpPr>
            <p:spPr>
              <a:xfrm>
                <a:off x="5371375" y="2466575"/>
                <a:ext cx="1907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9467" extrusionOk="0">
                    <a:moveTo>
                      <a:pt x="381" y="1"/>
                    </a:moveTo>
                    <a:cubicBezTo>
                      <a:pt x="167" y="1"/>
                      <a:pt x="0" y="168"/>
                      <a:pt x="0" y="382"/>
                    </a:cubicBezTo>
                    <a:lnTo>
                      <a:pt x="0" y="9085"/>
                    </a:lnTo>
                    <a:cubicBezTo>
                      <a:pt x="0" y="9300"/>
                      <a:pt x="167" y="9466"/>
                      <a:pt x="381" y="9466"/>
                    </a:cubicBezTo>
                    <a:cubicBezTo>
                      <a:pt x="596" y="9466"/>
                      <a:pt x="762" y="9300"/>
                      <a:pt x="762" y="9085"/>
                    </a:cubicBezTo>
                    <a:lnTo>
                      <a:pt x="762" y="382"/>
                    </a:lnTo>
                    <a:cubicBezTo>
                      <a:pt x="762" y="168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05" name="Google Shape;2405;p43"/>
              <p:cNvGrpSpPr/>
              <p:nvPr/>
            </p:nvGrpSpPr>
            <p:grpSpPr>
              <a:xfrm>
                <a:off x="5135925" y="1759650"/>
                <a:ext cx="487575" cy="505750"/>
                <a:chOff x="5135925" y="1759650"/>
                <a:chExt cx="487575" cy="505750"/>
              </a:xfrm>
            </p:grpSpPr>
            <p:sp>
              <p:nvSpPr>
                <p:cNvPr id="2406" name="Google Shape;2406;p43"/>
                <p:cNvSpPr/>
                <p:nvPr/>
              </p:nvSpPr>
              <p:spPr>
                <a:xfrm>
                  <a:off x="5135925" y="1759650"/>
                  <a:ext cx="487575" cy="5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3" h="20230" extrusionOk="0">
                      <a:moveTo>
                        <a:pt x="19062" y="298"/>
                      </a:moveTo>
                      <a:lnTo>
                        <a:pt x="19062" y="6847"/>
                      </a:lnTo>
                      <a:lnTo>
                        <a:pt x="14490" y="6847"/>
                      </a:lnTo>
                      <a:cubicBezTo>
                        <a:pt x="14455" y="6847"/>
                        <a:pt x="14431" y="6859"/>
                        <a:pt x="14407" y="6870"/>
                      </a:cubicBezTo>
                      <a:lnTo>
                        <a:pt x="10728" y="9442"/>
                      </a:lnTo>
                      <a:lnTo>
                        <a:pt x="10728" y="7013"/>
                      </a:lnTo>
                      <a:cubicBezTo>
                        <a:pt x="10728" y="6918"/>
                        <a:pt x="10621" y="6835"/>
                        <a:pt x="10537" y="6835"/>
                      </a:cubicBezTo>
                      <a:lnTo>
                        <a:pt x="9085" y="6835"/>
                      </a:lnTo>
                      <a:lnTo>
                        <a:pt x="9085" y="298"/>
                      </a:lnTo>
                      <a:close/>
                      <a:moveTo>
                        <a:pt x="10430" y="7144"/>
                      </a:moveTo>
                      <a:lnTo>
                        <a:pt x="10430" y="9752"/>
                      </a:lnTo>
                      <a:cubicBezTo>
                        <a:pt x="10430" y="9811"/>
                        <a:pt x="10430" y="9871"/>
                        <a:pt x="10490" y="9907"/>
                      </a:cubicBezTo>
                      <a:cubicBezTo>
                        <a:pt x="10514" y="9918"/>
                        <a:pt x="10526" y="9918"/>
                        <a:pt x="10549" y="9918"/>
                      </a:cubicBezTo>
                      <a:cubicBezTo>
                        <a:pt x="10585" y="9918"/>
                        <a:pt x="10609" y="9907"/>
                        <a:pt x="10633" y="9895"/>
                      </a:cubicBezTo>
                      <a:lnTo>
                        <a:pt x="12538" y="8573"/>
                      </a:lnTo>
                      <a:cubicBezTo>
                        <a:pt x="12943" y="9145"/>
                        <a:pt x="13145" y="9799"/>
                        <a:pt x="13145" y="10502"/>
                      </a:cubicBezTo>
                      <a:cubicBezTo>
                        <a:pt x="13145" y="12347"/>
                        <a:pt x="11645" y="13847"/>
                        <a:pt x="9799" y="13847"/>
                      </a:cubicBezTo>
                      <a:cubicBezTo>
                        <a:pt x="7954" y="13847"/>
                        <a:pt x="6454" y="12324"/>
                        <a:pt x="6454" y="10478"/>
                      </a:cubicBezTo>
                      <a:cubicBezTo>
                        <a:pt x="6454" y="8799"/>
                        <a:pt x="7716" y="7442"/>
                        <a:pt x="9383" y="7144"/>
                      </a:cubicBezTo>
                      <a:close/>
                      <a:moveTo>
                        <a:pt x="5573" y="2084"/>
                      </a:moveTo>
                      <a:lnTo>
                        <a:pt x="7144" y="4061"/>
                      </a:lnTo>
                      <a:cubicBezTo>
                        <a:pt x="7180" y="4105"/>
                        <a:pt x="7228" y="4129"/>
                        <a:pt x="7280" y="4129"/>
                      </a:cubicBezTo>
                      <a:cubicBezTo>
                        <a:pt x="7298" y="4129"/>
                        <a:pt x="7316" y="4126"/>
                        <a:pt x="7335" y="4120"/>
                      </a:cubicBezTo>
                      <a:cubicBezTo>
                        <a:pt x="7799" y="3942"/>
                        <a:pt x="8263" y="3811"/>
                        <a:pt x="8740" y="3739"/>
                      </a:cubicBezTo>
                      <a:cubicBezTo>
                        <a:pt x="8763" y="3739"/>
                        <a:pt x="8787" y="3727"/>
                        <a:pt x="8787" y="3727"/>
                      </a:cubicBezTo>
                      <a:lnTo>
                        <a:pt x="8787" y="6966"/>
                      </a:lnTo>
                      <a:cubicBezTo>
                        <a:pt x="7299" y="7406"/>
                        <a:pt x="6120" y="8835"/>
                        <a:pt x="6120" y="10502"/>
                      </a:cubicBezTo>
                      <a:cubicBezTo>
                        <a:pt x="6120" y="12526"/>
                        <a:pt x="7775" y="14181"/>
                        <a:pt x="9799" y="14181"/>
                      </a:cubicBezTo>
                      <a:cubicBezTo>
                        <a:pt x="11823" y="14181"/>
                        <a:pt x="13478" y="12526"/>
                        <a:pt x="13478" y="10502"/>
                      </a:cubicBezTo>
                      <a:cubicBezTo>
                        <a:pt x="13478" y="9740"/>
                        <a:pt x="13240" y="8990"/>
                        <a:pt x="12812" y="8359"/>
                      </a:cubicBezTo>
                      <a:lnTo>
                        <a:pt x="14538" y="7132"/>
                      </a:lnTo>
                      <a:lnTo>
                        <a:pt x="17074" y="7132"/>
                      </a:lnTo>
                      <a:lnTo>
                        <a:pt x="16241" y="7823"/>
                      </a:lnTo>
                      <a:cubicBezTo>
                        <a:pt x="16181" y="7871"/>
                        <a:pt x="16157" y="7954"/>
                        <a:pt x="16181" y="8025"/>
                      </a:cubicBezTo>
                      <a:cubicBezTo>
                        <a:pt x="16360" y="8478"/>
                        <a:pt x="16491" y="8954"/>
                        <a:pt x="16562" y="9442"/>
                      </a:cubicBezTo>
                      <a:cubicBezTo>
                        <a:pt x="16574" y="9514"/>
                        <a:pt x="16633" y="9561"/>
                        <a:pt x="16705" y="9573"/>
                      </a:cubicBezTo>
                      <a:lnTo>
                        <a:pt x="19205" y="9954"/>
                      </a:lnTo>
                      <a:lnTo>
                        <a:pt x="19205" y="11050"/>
                      </a:lnTo>
                      <a:lnTo>
                        <a:pt x="16705" y="11419"/>
                      </a:lnTo>
                      <a:cubicBezTo>
                        <a:pt x="16633" y="11431"/>
                        <a:pt x="16574" y="11490"/>
                        <a:pt x="16562" y="11562"/>
                      </a:cubicBezTo>
                      <a:cubicBezTo>
                        <a:pt x="16491" y="12038"/>
                        <a:pt x="16360" y="12514"/>
                        <a:pt x="16181" y="12966"/>
                      </a:cubicBezTo>
                      <a:cubicBezTo>
                        <a:pt x="16157" y="13038"/>
                        <a:pt x="16181" y="13109"/>
                        <a:pt x="16241" y="13157"/>
                      </a:cubicBezTo>
                      <a:lnTo>
                        <a:pt x="18217" y="14729"/>
                      </a:lnTo>
                      <a:lnTo>
                        <a:pt x="17669" y="15669"/>
                      </a:lnTo>
                      <a:lnTo>
                        <a:pt x="15312" y="14752"/>
                      </a:lnTo>
                      <a:cubicBezTo>
                        <a:pt x="15293" y="14741"/>
                        <a:pt x="15271" y="14736"/>
                        <a:pt x="15249" y="14736"/>
                      </a:cubicBezTo>
                      <a:cubicBezTo>
                        <a:pt x="15203" y="14736"/>
                        <a:pt x="15154" y="14760"/>
                        <a:pt x="15121" y="14800"/>
                      </a:cubicBezTo>
                      <a:cubicBezTo>
                        <a:pt x="14824" y="15181"/>
                        <a:pt x="14467" y="15526"/>
                        <a:pt x="14097" y="15824"/>
                      </a:cubicBezTo>
                      <a:cubicBezTo>
                        <a:pt x="14038" y="15872"/>
                        <a:pt x="14014" y="15943"/>
                        <a:pt x="14050" y="16014"/>
                      </a:cubicBezTo>
                      <a:lnTo>
                        <a:pt x="14979" y="18372"/>
                      </a:lnTo>
                      <a:lnTo>
                        <a:pt x="14038" y="18920"/>
                      </a:lnTo>
                      <a:lnTo>
                        <a:pt x="12454" y="16943"/>
                      </a:lnTo>
                      <a:cubicBezTo>
                        <a:pt x="12419" y="16899"/>
                        <a:pt x="12371" y="16874"/>
                        <a:pt x="12319" y="16874"/>
                      </a:cubicBezTo>
                      <a:cubicBezTo>
                        <a:pt x="12301" y="16874"/>
                        <a:pt x="12282" y="16877"/>
                        <a:pt x="12264" y="16884"/>
                      </a:cubicBezTo>
                      <a:cubicBezTo>
                        <a:pt x="11811" y="17062"/>
                        <a:pt x="11347" y="17193"/>
                        <a:pt x="10859" y="17265"/>
                      </a:cubicBezTo>
                      <a:cubicBezTo>
                        <a:pt x="10788" y="17276"/>
                        <a:pt x="10728" y="17348"/>
                        <a:pt x="10716" y="17419"/>
                      </a:cubicBezTo>
                      <a:lnTo>
                        <a:pt x="10347" y="19943"/>
                      </a:lnTo>
                      <a:lnTo>
                        <a:pt x="9252" y="19943"/>
                      </a:lnTo>
                      <a:lnTo>
                        <a:pt x="8883" y="17419"/>
                      </a:lnTo>
                      <a:cubicBezTo>
                        <a:pt x="8871" y="17348"/>
                        <a:pt x="8811" y="17276"/>
                        <a:pt x="8740" y="17265"/>
                      </a:cubicBezTo>
                      <a:cubicBezTo>
                        <a:pt x="8263" y="17193"/>
                        <a:pt x="7787" y="17062"/>
                        <a:pt x="7335" y="16895"/>
                      </a:cubicBezTo>
                      <a:cubicBezTo>
                        <a:pt x="7312" y="16888"/>
                        <a:pt x="7289" y="16884"/>
                        <a:pt x="7268" y="16884"/>
                      </a:cubicBezTo>
                      <a:cubicBezTo>
                        <a:pt x="7220" y="16884"/>
                        <a:pt x="7177" y="16902"/>
                        <a:pt x="7144" y="16943"/>
                      </a:cubicBezTo>
                      <a:lnTo>
                        <a:pt x="5573" y="18920"/>
                      </a:lnTo>
                      <a:lnTo>
                        <a:pt x="4632" y="18372"/>
                      </a:lnTo>
                      <a:lnTo>
                        <a:pt x="5549" y="16014"/>
                      </a:lnTo>
                      <a:cubicBezTo>
                        <a:pt x="5584" y="15955"/>
                        <a:pt x="5561" y="15872"/>
                        <a:pt x="5501" y="15824"/>
                      </a:cubicBezTo>
                      <a:cubicBezTo>
                        <a:pt x="5132" y="15526"/>
                        <a:pt x="4787" y="15181"/>
                        <a:pt x="4477" y="14800"/>
                      </a:cubicBezTo>
                      <a:cubicBezTo>
                        <a:pt x="4445" y="14760"/>
                        <a:pt x="4401" y="14736"/>
                        <a:pt x="4355" y="14736"/>
                      </a:cubicBezTo>
                      <a:cubicBezTo>
                        <a:pt x="4332" y="14736"/>
                        <a:pt x="4310" y="14741"/>
                        <a:pt x="4287" y="14752"/>
                      </a:cubicBezTo>
                      <a:lnTo>
                        <a:pt x="1929" y="15681"/>
                      </a:lnTo>
                      <a:lnTo>
                        <a:pt x="1382" y="14729"/>
                      </a:lnTo>
                      <a:lnTo>
                        <a:pt x="3370" y="13157"/>
                      </a:lnTo>
                      <a:cubicBezTo>
                        <a:pt x="3418" y="13109"/>
                        <a:pt x="3441" y="13038"/>
                        <a:pt x="3418" y="12966"/>
                      </a:cubicBezTo>
                      <a:cubicBezTo>
                        <a:pt x="3239" y="12514"/>
                        <a:pt x="3108" y="12038"/>
                        <a:pt x="3037" y="11562"/>
                      </a:cubicBezTo>
                      <a:cubicBezTo>
                        <a:pt x="3025" y="11490"/>
                        <a:pt x="3001" y="11431"/>
                        <a:pt x="2929" y="11419"/>
                      </a:cubicBezTo>
                      <a:lnTo>
                        <a:pt x="453" y="11050"/>
                      </a:lnTo>
                      <a:lnTo>
                        <a:pt x="453" y="9954"/>
                      </a:lnTo>
                      <a:lnTo>
                        <a:pt x="2929" y="9585"/>
                      </a:lnTo>
                      <a:cubicBezTo>
                        <a:pt x="3001" y="9573"/>
                        <a:pt x="3048" y="9514"/>
                        <a:pt x="3048" y="9442"/>
                      </a:cubicBezTo>
                      <a:cubicBezTo>
                        <a:pt x="3132" y="8966"/>
                        <a:pt x="3251" y="8502"/>
                        <a:pt x="3418" y="8037"/>
                      </a:cubicBezTo>
                      <a:cubicBezTo>
                        <a:pt x="3453" y="7966"/>
                        <a:pt x="3429" y="7894"/>
                        <a:pt x="3370" y="7847"/>
                      </a:cubicBezTo>
                      <a:lnTo>
                        <a:pt x="1382" y="6275"/>
                      </a:lnTo>
                      <a:lnTo>
                        <a:pt x="1929" y="5335"/>
                      </a:lnTo>
                      <a:lnTo>
                        <a:pt x="4287" y="6251"/>
                      </a:lnTo>
                      <a:cubicBezTo>
                        <a:pt x="4310" y="6263"/>
                        <a:pt x="4332" y="6268"/>
                        <a:pt x="4355" y="6268"/>
                      </a:cubicBezTo>
                      <a:cubicBezTo>
                        <a:pt x="4401" y="6268"/>
                        <a:pt x="4445" y="6244"/>
                        <a:pt x="4477" y="6204"/>
                      </a:cubicBezTo>
                      <a:cubicBezTo>
                        <a:pt x="4787" y="5835"/>
                        <a:pt x="5132" y="5477"/>
                        <a:pt x="5501" y="5180"/>
                      </a:cubicBezTo>
                      <a:cubicBezTo>
                        <a:pt x="5561" y="5132"/>
                        <a:pt x="5584" y="5049"/>
                        <a:pt x="5549" y="4989"/>
                      </a:cubicBezTo>
                      <a:lnTo>
                        <a:pt x="4632" y="2632"/>
                      </a:lnTo>
                      <a:lnTo>
                        <a:pt x="5573" y="2084"/>
                      </a:lnTo>
                      <a:close/>
                      <a:moveTo>
                        <a:pt x="8954" y="1"/>
                      </a:moveTo>
                      <a:cubicBezTo>
                        <a:pt x="8859" y="1"/>
                        <a:pt x="8787" y="72"/>
                        <a:pt x="8787" y="167"/>
                      </a:cubicBezTo>
                      <a:lnTo>
                        <a:pt x="8787" y="1977"/>
                      </a:lnTo>
                      <a:lnTo>
                        <a:pt x="8573" y="3430"/>
                      </a:lnTo>
                      <a:cubicBezTo>
                        <a:pt x="8156" y="3501"/>
                        <a:pt x="7740" y="3620"/>
                        <a:pt x="7335" y="3763"/>
                      </a:cubicBezTo>
                      <a:lnTo>
                        <a:pt x="5739" y="1763"/>
                      </a:lnTo>
                      <a:cubicBezTo>
                        <a:pt x="5709" y="1725"/>
                        <a:pt x="5660" y="1702"/>
                        <a:pt x="5610" y="1702"/>
                      </a:cubicBezTo>
                      <a:cubicBezTo>
                        <a:pt x="5581" y="1702"/>
                        <a:pt x="5551" y="1709"/>
                        <a:pt x="5525" y="1727"/>
                      </a:cubicBezTo>
                      <a:lnTo>
                        <a:pt x="4334" y="2418"/>
                      </a:lnTo>
                      <a:cubicBezTo>
                        <a:pt x="4263" y="2453"/>
                        <a:pt x="4239" y="2537"/>
                        <a:pt x="4263" y="2620"/>
                      </a:cubicBezTo>
                      <a:lnTo>
                        <a:pt x="5203" y="5001"/>
                      </a:lnTo>
                      <a:cubicBezTo>
                        <a:pt x="4870" y="5275"/>
                        <a:pt x="4572" y="5573"/>
                        <a:pt x="4299" y="5906"/>
                      </a:cubicBezTo>
                      <a:lnTo>
                        <a:pt x="1917" y="4965"/>
                      </a:lnTo>
                      <a:cubicBezTo>
                        <a:pt x="1897" y="4960"/>
                        <a:pt x="1876" y="4957"/>
                        <a:pt x="1856" y="4957"/>
                      </a:cubicBezTo>
                      <a:cubicBezTo>
                        <a:pt x="1795" y="4957"/>
                        <a:pt x="1742" y="4983"/>
                        <a:pt x="1715" y="5037"/>
                      </a:cubicBezTo>
                      <a:lnTo>
                        <a:pt x="1024" y="6228"/>
                      </a:lnTo>
                      <a:cubicBezTo>
                        <a:pt x="977" y="6299"/>
                        <a:pt x="1001" y="6394"/>
                        <a:pt x="1060" y="6442"/>
                      </a:cubicBezTo>
                      <a:lnTo>
                        <a:pt x="3060" y="8037"/>
                      </a:lnTo>
                      <a:cubicBezTo>
                        <a:pt x="2917" y="8442"/>
                        <a:pt x="2798" y="8859"/>
                        <a:pt x="2727" y="9276"/>
                      </a:cubicBezTo>
                      <a:lnTo>
                        <a:pt x="179" y="9645"/>
                      </a:lnTo>
                      <a:cubicBezTo>
                        <a:pt x="96" y="9668"/>
                        <a:pt x="0" y="9728"/>
                        <a:pt x="0" y="9811"/>
                      </a:cubicBezTo>
                      <a:lnTo>
                        <a:pt x="0" y="11192"/>
                      </a:lnTo>
                      <a:cubicBezTo>
                        <a:pt x="0" y="11276"/>
                        <a:pt x="96" y="11335"/>
                        <a:pt x="179" y="11359"/>
                      </a:cubicBezTo>
                      <a:lnTo>
                        <a:pt x="2715" y="11728"/>
                      </a:lnTo>
                      <a:cubicBezTo>
                        <a:pt x="2787" y="12157"/>
                        <a:pt x="2906" y="12562"/>
                        <a:pt x="3060" y="12966"/>
                      </a:cubicBezTo>
                      <a:lnTo>
                        <a:pt x="1060" y="14562"/>
                      </a:lnTo>
                      <a:cubicBezTo>
                        <a:pt x="1001" y="14609"/>
                        <a:pt x="977" y="14705"/>
                        <a:pt x="1024" y="14776"/>
                      </a:cubicBezTo>
                      <a:lnTo>
                        <a:pt x="1715" y="15967"/>
                      </a:lnTo>
                      <a:cubicBezTo>
                        <a:pt x="1741" y="16019"/>
                        <a:pt x="1793" y="16052"/>
                        <a:pt x="1851" y="16052"/>
                      </a:cubicBezTo>
                      <a:cubicBezTo>
                        <a:pt x="1873" y="16052"/>
                        <a:pt x="1895" y="16048"/>
                        <a:pt x="1917" y="16038"/>
                      </a:cubicBezTo>
                      <a:lnTo>
                        <a:pt x="4299" y="15098"/>
                      </a:lnTo>
                      <a:cubicBezTo>
                        <a:pt x="4572" y="15431"/>
                        <a:pt x="4882" y="15741"/>
                        <a:pt x="5203" y="16003"/>
                      </a:cubicBezTo>
                      <a:lnTo>
                        <a:pt x="4263" y="18384"/>
                      </a:lnTo>
                      <a:cubicBezTo>
                        <a:pt x="4239" y="18467"/>
                        <a:pt x="4263" y="18550"/>
                        <a:pt x="4334" y="18586"/>
                      </a:cubicBezTo>
                      <a:lnTo>
                        <a:pt x="5525" y="19277"/>
                      </a:lnTo>
                      <a:cubicBezTo>
                        <a:pt x="5551" y="19294"/>
                        <a:pt x="5581" y="19302"/>
                        <a:pt x="5610" y="19302"/>
                      </a:cubicBezTo>
                      <a:cubicBezTo>
                        <a:pt x="5660" y="19302"/>
                        <a:pt x="5709" y="19279"/>
                        <a:pt x="5739" y="19241"/>
                      </a:cubicBezTo>
                      <a:lnTo>
                        <a:pt x="7335" y="17241"/>
                      </a:lnTo>
                      <a:cubicBezTo>
                        <a:pt x="7728" y="17384"/>
                        <a:pt x="8144" y="17503"/>
                        <a:pt x="8573" y="17574"/>
                      </a:cubicBezTo>
                      <a:lnTo>
                        <a:pt x="8954" y="20098"/>
                      </a:lnTo>
                      <a:cubicBezTo>
                        <a:pt x="8966" y="20182"/>
                        <a:pt x="9025" y="20229"/>
                        <a:pt x="9109" y="20229"/>
                      </a:cubicBezTo>
                      <a:lnTo>
                        <a:pt x="10490" y="20229"/>
                      </a:lnTo>
                      <a:cubicBezTo>
                        <a:pt x="10573" y="20229"/>
                        <a:pt x="10645" y="20182"/>
                        <a:pt x="10657" y="20098"/>
                      </a:cubicBezTo>
                      <a:lnTo>
                        <a:pt x="11038" y="17574"/>
                      </a:lnTo>
                      <a:cubicBezTo>
                        <a:pt x="11454" y="17503"/>
                        <a:pt x="11871" y="17384"/>
                        <a:pt x="12264" y="17241"/>
                      </a:cubicBezTo>
                      <a:lnTo>
                        <a:pt x="13859" y="19241"/>
                      </a:lnTo>
                      <a:cubicBezTo>
                        <a:pt x="13889" y="19279"/>
                        <a:pt x="13939" y="19302"/>
                        <a:pt x="13989" y="19302"/>
                      </a:cubicBezTo>
                      <a:cubicBezTo>
                        <a:pt x="14018" y="19302"/>
                        <a:pt x="14047" y="19294"/>
                        <a:pt x="14074" y="19277"/>
                      </a:cubicBezTo>
                      <a:lnTo>
                        <a:pt x="15264" y="18586"/>
                      </a:lnTo>
                      <a:cubicBezTo>
                        <a:pt x="15336" y="18550"/>
                        <a:pt x="15371" y="18467"/>
                        <a:pt x="15336" y="18384"/>
                      </a:cubicBezTo>
                      <a:lnTo>
                        <a:pt x="14395" y="16003"/>
                      </a:lnTo>
                      <a:cubicBezTo>
                        <a:pt x="14728" y="15741"/>
                        <a:pt x="15026" y="15431"/>
                        <a:pt x="15312" y="15098"/>
                      </a:cubicBezTo>
                      <a:lnTo>
                        <a:pt x="17681" y="16038"/>
                      </a:lnTo>
                      <a:cubicBezTo>
                        <a:pt x="17702" y="16044"/>
                        <a:pt x="17723" y="16047"/>
                        <a:pt x="17743" y="16047"/>
                      </a:cubicBezTo>
                      <a:cubicBezTo>
                        <a:pt x="17803" y="16047"/>
                        <a:pt x="17857" y="16020"/>
                        <a:pt x="17884" y="15967"/>
                      </a:cubicBezTo>
                      <a:lnTo>
                        <a:pt x="18574" y="14776"/>
                      </a:lnTo>
                      <a:cubicBezTo>
                        <a:pt x="18622" y="14705"/>
                        <a:pt x="18598" y="14609"/>
                        <a:pt x="18538" y="14562"/>
                      </a:cubicBezTo>
                      <a:lnTo>
                        <a:pt x="16538" y="12966"/>
                      </a:lnTo>
                      <a:cubicBezTo>
                        <a:pt x="16681" y="12574"/>
                        <a:pt x="16800" y="12157"/>
                        <a:pt x="16872" y="11728"/>
                      </a:cubicBezTo>
                      <a:lnTo>
                        <a:pt x="19384" y="11359"/>
                      </a:lnTo>
                      <a:cubicBezTo>
                        <a:pt x="19455" y="11335"/>
                        <a:pt x="19503" y="11276"/>
                        <a:pt x="19503" y="11192"/>
                      </a:cubicBezTo>
                      <a:lnTo>
                        <a:pt x="19503" y="9811"/>
                      </a:lnTo>
                      <a:cubicBezTo>
                        <a:pt x="19503" y="9728"/>
                        <a:pt x="19455" y="9657"/>
                        <a:pt x="19384" y="9645"/>
                      </a:cubicBezTo>
                      <a:lnTo>
                        <a:pt x="16860" y="9276"/>
                      </a:lnTo>
                      <a:cubicBezTo>
                        <a:pt x="16788" y="8847"/>
                        <a:pt x="16681" y="8418"/>
                        <a:pt x="16538" y="8013"/>
                      </a:cubicBezTo>
                      <a:lnTo>
                        <a:pt x="17610" y="7144"/>
                      </a:lnTo>
                      <a:lnTo>
                        <a:pt x="19158" y="7144"/>
                      </a:lnTo>
                      <a:cubicBezTo>
                        <a:pt x="19253" y="7144"/>
                        <a:pt x="19360" y="7109"/>
                        <a:pt x="19360" y="7013"/>
                      </a:cubicBezTo>
                      <a:lnTo>
                        <a:pt x="19360" y="167"/>
                      </a:lnTo>
                      <a:cubicBezTo>
                        <a:pt x="19360" y="72"/>
                        <a:pt x="19253" y="1"/>
                        <a:pt x="19158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43"/>
                <p:cNvSpPr/>
                <p:nvPr/>
              </p:nvSpPr>
              <p:spPr>
                <a:xfrm>
                  <a:off x="5393700" y="1796850"/>
                  <a:ext cx="147950" cy="1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8" h="442" extrusionOk="0">
                      <a:moveTo>
                        <a:pt x="167" y="1"/>
                      </a:moveTo>
                      <a:cubicBezTo>
                        <a:pt x="72" y="1"/>
                        <a:pt x="0" y="132"/>
                        <a:pt x="0" y="215"/>
                      </a:cubicBezTo>
                      <a:cubicBezTo>
                        <a:pt x="0" y="310"/>
                        <a:pt x="72" y="441"/>
                        <a:pt x="167" y="441"/>
                      </a:cubicBezTo>
                      <a:lnTo>
                        <a:pt x="5763" y="441"/>
                      </a:lnTo>
                      <a:cubicBezTo>
                        <a:pt x="5846" y="441"/>
                        <a:pt x="5918" y="310"/>
                        <a:pt x="5918" y="215"/>
                      </a:cubicBezTo>
                      <a:cubicBezTo>
                        <a:pt x="5918" y="132"/>
                        <a:pt x="5846" y="1"/>
                        <a:pt x="5763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8" name="Google Shape;2408;p43"/>
                <p:cNvSpPr/>
                <p:nvPr/>
              </p:nvSpPr>
              <p:spPr>
                <a:xfrm>
                  <a:off x="5551450" y="1796850"/>
                  <a:ext cx="29800" cy="1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442" extrusionOk="0">
                      <a:moveTo>
                        <a:pt x="167" y="1"/>
                      </a:moveTo>
                      <a:cubicBezTo>
                        <a:pt x="72" y="1"/>
                        <a:pt x="1" y="132"/>
                        <a:pt x="1" y="215"/>
                      </a:cubicBezTo>
                      <a:cubicBezTo>
                        <a:pt x="1" y="310"/>
                        <a:pt x="72" y="441"/>
                        <a:pt x="167" y="441"/>
                      </a:cubicBezTo>
                      <a:lnTo>
                        <a:pt x="1025" y="441"/>
                      </a:lnTo>
                      <a:cubicBezTo>
                        <a:pt x="1120" y="441"/>
                        <a:pt x="1191" y="310"/>
                        <a:pt x="1191" y="215"/>
                      </a:cubicBezTo>
                      <a:cubicBezTo>
                        <a:pt x="1191" y="132"/>
                        <a:pt x="1120" y="1"/>
                        <a:pt x="1025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9" name="Google Shape;2409;p43"/>
                <p:cNvSpPr/>
                <p:nvPr/>
              </p:nvSpPr>
              <p:spPr>
                <a:xfrm>
                  <a:off x="5429425" y="1822750"/>
                  <a:ext cx="151825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3" h="299" extrusionOk="0">
                      <a:moveTo>
                        <a:pt x="167" y="1"/>
                      </a:moveTo>
                      <a:cubicBezTo>
                        <a:pt x="83" y="1"/>
                        <a:pt x="0" y="60"/>
                        <a:pt x="0" y="155"/>
                      </a:cubicBezTo>
                      <a:cubicBezTo>
                        <a:pt x="0" y="239"/>
                        <a:pt x="83" y="298"/>
                        <a:pt x="167" y="298"/>
                      </a:cubicBezTo>
                      <a:lnTo>
                        <a:pt x="5906" y="298"/>
                      </a:lnTo>
                      <a:cubicBezTo>
                        <a:pt x="6001" y="298"/>
                        <a:pt x="6072" y="239"/>
                        <a:pt x="6072" y="155"/>
                      </a:cubicBezTo>
                      <a:cubicBezTo>
                        <a:pt x="6072" y="60"/>
                        <a:pt x="6001" y="1"/>
                        <a:pt x="5906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0" name="Google Shape;2410;p43"/>
                <p:cNvSpPr/>
                <p:nvPr/>
              </p:nvSpPr>
              <p:spPr>
                <a:xfrm>
                  <a:off x="5393700" y="1822750"/>
                  <a:ext cx="29475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299" extrusionOk="0">
                      <a:moveTo>
                        <a:pt x="167" y="1"/>
                      </a:moveTo>
                      <a:cubicBezTo>
                        <a:pt x="72" y="1"/>
                        <a:pt x="0" y="60"/>
                        <a:pt x="0" y="155"/>
                      </a:cubicBezTo>
                      <a:cubicBezTo>
                        <a:pt x="0" y="239"/>
                        <a:pt x="72" y="298"/>
                        <a:pt x="167" y="298"/>
                      </a:cubicBezTo>
                      <a:lnTo>
                        <a:pt x="1012" y="298"/>
                      </a:lnTo>
                      <a:cubicBezTo>
                        <a:pt x="1108" y="298"/>
                        <a:pt x="1179" y="239"/>
                        <a:pt x="1179" y="155"/>
                      </a:cubicBezTo>
                      <a:cubicBezTo>
                        <a:pt x="1179" y="60"/>
                        <a:pt x="1108" y="1"/>
                        <a:pt x="1012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1" name="Google Shape;2411;p43"/>
                <p:cNvSpPr/>
                <p:nvPr/>
              </p:nvSpPr>
              <p:spPr>
                <a:xfrm>
                  <a:off x="5393700" y="1845075"/>
                  <a:ext cx="135750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0" h="299" extrusionOk="0">
                      <a:moveTo>
                        <a:pt x="167" y="1"/>
                      </a:moveTo>
                      <a:cubicBezTo>
                        <a:pt x="72" y="1"/>
                        <a:pt x="0" y="60"/>
                        <a:pt x="0" y="155"/>
                      </a:cubicBezTo>
                      <a:cubicBezTo>
                        <a:pt x="0" y="239"/>
                        <a:pt x="72" y="298"/>
                        <a:pt x="167" y="298"/>
                      </a:cubicBezTo>
                      <a:lnTo>
                        <a:pt x="5263" y="298"/>
                      </a:lnTo>
                      <a:cubicBezTo>
                        <a:pt x="5358" y="298"/>
                        <a:pt x="5430" y="239"/>
                        <a:pt x="5430" y="155"/>
                      </a:cubicBezTo>
                      <a:cubicBezTo>
                        <a:pt x="5430" y="60"/>
                        <a:pt x="5358" y="1"/>
                        <a:pt x="5263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2" name="Google Shape;2412;p43"/>
                <p:cNvSpPr/>
                <p:nvPr/>
              </p:nvSpPr>
              <p:spPr>
                <a:xfrm>
                  <a:off x="5551450" y="1845075"/>
                  <a:ext cx="29800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299" extrusionOk="0">
                      <a:moveTo>
                        <a:pt x="167" y="1"/>
                      </a:moveTo>
                      <a:cubicBezTo>
                        <a:pt x="72" y="1"/>
                        <a:pt x="1" y="60"/>
                        <a:pt x="1" y="155"/>
                      </a:cubicBezTo>
                      <a:cubicBezTo>
                        <a:pt x="1" y="239"/>
                        <a:pt x="72" y="298"/>
                        <a:pt x="167" y="298"/>
                      </a:cubicBezTo>
                      <a:lnTo>
                        <a:pt x="1025" y="298"/>
                      </a:lnTo>
                      <a:cubicBezTo>
                        <a:pt x="1120" y="298"/>
                        <a:pt x="1191" y="239"/>
                        <a:pt x="1191" y="155"/>
                      </a:cubicBezTo>
                      <a:cubicBezTo>
                        <a:pt x="1191" y="60"/>
                        <a:pt x="1120" y="1"/>
                        <a:pt x="1025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3" name="Google Shape;2413;p43"/>
                <p:cNvSpPr/>
                <p:nvPr/>
              </p:nvSpPr>
              <p:spPr>
                <a:xfrm>
                  <a:off x="5427025" y="1867400"/>
                  <a:ext cx="154225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9" h="299" extrusionOk="0">
                      <a:moveTo>
                        <a:pt x="167" y="1"/>
                      </a:moveTo>
                      <a:cubicBezTo>
                        <a:pt x="72" y="1"/>
                        <a:pt x="1" y="60"/>
                        <a:pt x="1" y="155"/>
                      </a:cubicBezTo>
                      <a:cubicBezTo>
                        <a:pt x="1" y="239"/>
                        <a:pt x="72" y="298"/>
                        <a:pt x="167" y="298"/>
                      </a:cubicBezTo>
                      <a:lnTo>
                        <a:pt x="6002" y="298"/>
                      </a:lnTo>
                      <a:cubicBezTo>
                        <a:pt x="6097" y="298"/>
                        <a:pt x="6168" y="239"/>
                        <a:pt x="6168" y="155"/>
                      </a:cubicBezTo>
                      <a:cubicBezTo>
                        <a:pt x="6168" y="60"/>
                        <a:pt x="6097" y="1"/>
                        <a:pt x="6002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4" name="Google Shape;2414;p43"/>
                <p:cNvSpPr/>
                <p:nvPr/>
              </p:nvSpPr>
              <p:spPr>
                <a:xfrm>
                  <a:off x="5393700" y="1867400"/>
                  <a:ext cx="29475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299" extrusionOk="0">
                      <a:moveTo>
                        <a:pt x="167" y="1"/>
                      </a:moveTo>
                      <a:cubicBezTo>
                        <a:pt x="72" y="1"/>
                        <a:pt x="0" y="60"/>
                        <a:pt x="0" y="155"/>
                      </a:cubicBezTo>
                      <a:cubicBezTo>
                        <a:pt x="0" y="239"/>
                        <a:pt x="72" y="298"/>
                        <a:pt x="167" y="298"/>
                      </a:cubicBezTo>
                      <a:lnTo>
                        <a:pt x="1012" y="298"/>
                      </a:lnTo>
                      <a:cubicBezTo>
                        <a:pt x="1108" y="298"/>
                        <a:pt x="1179" y="239"/>
                        <a:pt x="1179" y="155"/>
                      </a:cubicBezTo>
                      <a:cubicBezTo>
                        <a:pt x="1179" y="60"/>
                        <a:pt x="1108" y="1"/>
                        <a:pt x="1012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5" name="Google Shape;2415;p43"/>
                <p:cNvSpPr/>
                <p:nvPr/>
              </p:nvSpPr>
              <p:spPr>
                <a:xfrm>
                  <a:off x="5393700" y="1893600"/>
                  <a:ext cx="146175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7" h="299" extrusionOk="0">
                      <a:moveTo>
                        <a:pt x="167" y="0"/>
                      </a:moveTo>
                      <a:cubicBezTo>
                        <a:pt x="72" y="0"/>
                        <a:pt x="0" y="48"/>
                        <a:pt x="0" y="143"/>
                      </a:cubicBezTo>
                      <a:cubicBezTo>
                        <a:pt x="0" y="238"/>
                        <a:pt x="72" y="298"/>
                        <a:pt x="167" y="298"/>
                      </a:cubicBezTo>
                      <a:lnTo>
                        <a:pt x="5680" y="298"/>
                      </a:lnTo>
                      <a:cubicBezTo>
                        <a:pt x="5775" y="298"/>
                        <a:pt x="5846" y="238"/>
                        <a:pt x="5846" y="143"/>
                      </a:cubicBezTo>
                      <a:cubicBezTo>
                        <a:pt x="5846" y="48"/>
                        <a:pt x="5775" y="0"/>
                        <a:pt x="568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6" name="Google Shape;2416;p43"/>
                <p:cNvSpPr/>
                <p:nvPr/>
              </p:nvSpPr>
              <p:spPr>
                <a:xfrm>
                  <a:off x="5551450" y="1893600"/>
                  <a:ext cx="29800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299" extrusionOk="0">
                      <a:moveTo>
                        <a:pt x="167" y="0"/>
                      </a:moveTo>
                      <a:cubicBezTo>
                        <a:pt x="72" y="0"/>
                        <a:pt x="1" y="48"/>
                        <a:pt x="1" y="143"/>
                      </a:cubicBezTo>
                      <a:cubicBezTo>
                        <a:pt x="1" y="238"/>
                        <a:pt x="72" y="298"/>
                        <a:pt x="167" y="298"/>
                      </a:cubicBezTo>
                      <a:lnTo>
                        <a:pt x="1025" y="298"/>
                      </a:lnTo>
                      <a:cubicBezTo>
                        <a:pt x="1120" y="298"/>
                        <a:pt x="1191" y="238"/>
                        <a:pt x="1191" y="143"/>
                      </a:cubicBezTo>
                      <a:cubicBezTo>
                        <a:pt x="1191" y="48"/>
                        <a:pt x="1120" y="0"/>
                        <a:pt x="1025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17" name="Google Shape;2417;p43"/>
              <p:cNvSpPr/>
              <p:nvPr/>
            </p:nvSpPr>
            <p:spPr>
              <a:xfrm>
                <a:off x="4950175" y="1583475"/>
                <a:ext cx="900150" cy="856350"/>
              </a:xfrm>
              <a:custGeom>
                <a:avLst/>
                <a:gdLst/>
                <a:ahLst/>
                <a:cxnLst/>
                <a:rect l="l" t="t" r="r" b="b"/>
                <a:pathLst>
                  <a:path w="36006" h="34254" extrusionOk="0">
                    <a:moveTo>
                      <a:pt x="17222" y="0"/>
                    </a:moveTo>
                    <a:cubicBezTo>
                      <a:pt x="12717" y="0"/>
                      <a:pt x="8219" y="1761"/>
                      <a:pt x="4859" y="5262"/>
                    </a:cubicBezTo>
                    <a:cubicBezTo>
                      <a:pt x="1692" y="8560"/>
                      <a:pt x="1" y="12905"/>
                      <a:pt x="96" y="17477"/>
                    </a:cubicBezTo>
                    <a:cubicBezTo>
                      <a:pt x="191" y="22061"/>
                      <a:pt x="2061" y="26324"/>
                      <a:pt x="5359" y="29491"/>
                    </a:cubicBezTo>
                    <a:cubicBezTo>
                      <a:pt x="8633" y="32634"/>
                      <a:pt x="12931" y="34253"/>
                      <a:pt x="17253" y="34253"/>
                    </a:cubicBezTo>
                    <a:cubicBezTo>
                      <a:pt x="20611" y="34253"/>
                      <a:pt x="23980" y="33277"/>
                      <a:pt x="26885" y="31289"/>
                    </a:cubicBezTo>
                    <a:lnTo>
                      <a:pt x="26707" y="31015"/>
                    </a:lnTo>
                    <a:cubicBezTo>
                      <a:pt x="23853" y="32968"/>
                      <a:pt x="20548" y="33925"/>
                      <a:pt x="17255" y="33925"/>
                    </a:cubicBezTo>
                    <a:cubicBezTo>
                      <a:pt x="13018" y="33925"/>
                      <a:pt x="8800" y="32341"/>
                      <a:pt x="5585" y="29253"/>
                    </a:cubicBezTo>
                    <a:cubicBezTo>
                      <a:pt x="2346" y="26145"/>
                      <a:pt x="513" y="21966"/>
                      <a:pt x="418" y="17477"/>
                    </a:cubicBezTo>
                    <a:cubicBezTo>
                      <a:pt x="334" y="12989"/>
                      <a:pt x="1989" y="8726"/>
                      <a:pt x="5097" y="5488"/>
                    </a:cubicBezTo>
                    <a:cubicBezTo>
                      <a:pt x="8392" y="2053"/>
                      <a:pt x="12807" y="324"/>
                      <a:pt x="17229" y="324"/>
                    </a:cubicBezTo>
                    <a:cubicBezTo>
                      <a:pt x="21420" y="324"/>
                      <a:pt x="25618" y="1877"/>
                      <a:pt x="28874" y="5000"/>
                    </a:cubicBezTo>
                    <a:cubicBezTo>
                      <a:pt x="34398" y="10322"/>
                      <a:pt x="35648" y="18692"/>
                      <a:pt x="31886" y="25371"/>
                    </a:cubicBezTo>
                    <a:lnTo>
                      <a:pt x="32172" y="25526"/>
                    </a:lnTo>
                    <a:cubicBezTo>
                      <a:pt x="36005" y="18728"/>
                      <a:pt x="34743" y="10191"/>
                      <a:pt x="29100" y="4773"/>
                    </a:cubicBezTo>
                    <a:cubicBezTo>
                      <a:pt x="25778" y="1585"/>
                      <a:pt x="21497" y="0"/>
                      <a:pt x="17222" y="0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Google Shape;2418;p43"/>
              <p:cNvSpPr txBox="1"/>
              <p:nvPr/>
            </p:nvSpPr>
            <p:spPr>
              <a:xfrm>
                <a:off x="4698666" y="3183823"/>
                <a:ext cx="1485850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Tx/>
                  <a:buNone/>
                  <a:tabLst/>
                  <a:defRPr/>
                </a:pPr>
                <a:r>
                  <a:rPr lang="en-US" sz="2400" b="1" kern="0">
                    <a:solidFill>
                      <a:srgbClr val="0070C0"/>
                    </a:solidFill>
                    <a:latin typeface="#9Slide03 SFU Futura_03" panose="00000400000000000000" pitchFamily="2" charset="0"/>
                    <a:ea typeface="Roboto"/>
                    <a:cs typeface="Roboto"/>
                    <a:sym typeface="Roboto"/>
                  </a:rPr>
                  <a:t>GV</a:t>
                </a: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#9Slide03 SFU Futura_03" panose="00000400000000000000" pitchFamily="2" charset="0"/>
                    <a:ea typeface="Roboto"/>
                    <a:cs typeface="Roboto"/>
                    <a:sym typeface="Roboto"/>
                  </a:rPr>
                  <a:t> kiểm tra ngẫu nhiên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2D6A6B-1EA9-0C0C-595A-70B372AFD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500" b="78000" l="30250" r="70875">
                          <a14:foregroundMark x1="52625" y1="21500" x2="64375" y2="67833"/>
                          <a14:foregroundMark x1="31625" y1="38000" x2="30250" y2="63333"/>
                          <a14:foregroundMark x1="68250" y1="40667" x2="69000" y2="61667"/>
                          <a14:foregroundMark x1="52625" y1="24167" x2="69000" y2="45000"/>
                          <a14:foregroundMark x1="31000" y1="44167" x2="57375" y2="28167"/>
                          <a14:foregroundMark x1="57375" y1="28167" x2="70875" y2="45000"/>
                          <a14:foregroundMark x1="32250" y1="61667" x2="59250" y2="78000"/>
                          <a14:foregroundMark x1="59250" y1="78000" x2="69625" y2="58167"/>
                        </a14:backgroundRemoval>
                      </a14:imgEffect>
                    </a14:imgLayer>
                  </a14:imgProps>
                </a:ext>
              </a:extLst>
            </a:blip>
            <a:srcRect l="28619" t="16530" r="27959" b="21217"/>
            <a:stretch/>
          </p:blipFill>
          <p:spPr>
            <a:xfrm>
              <a:off x="6614778" y="1990465"/>
              <a:ext cx="1140814" cy="122670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A5281F-8EE3-3B1A-6910-9E8C7DD162B3}"/>
              </a:ext>
            </a:extLst>
          </p:cNvPr>
          <p:cNvGrpSpPr/>
          <p:nvPr/>
        </p:nvGrpSpPr>
        <p:grpSpPr>
          <a:xfrm>
            <a:off x="8253634" y="1855289"/>
            <a:ext cx="2413609" cy="3218678"/>
            <a:chOff x="8253634" y="1855289"/>
            <a:chExt cx="2413609" cy="3218678"/>
          </a:xfrm>
        </p:grpSpPr>
        <p:grpSp>
          <p:nvGrpSpPr>
            <p:cNvPr id="2420" name="Google Shape;2420;p43"/>
            <p:cNvGrpSpPr/>
            <p:nvPr/>
          </p:nvGrpSpPr>
          <p:grpSpPr>
            <a:xfrm>
              <a:off x="8253634" y="1963967"/>
              <a:ext cx="2413609" cy="3110000"/>
              <a:chOff x="6190225" y="1531650"/>
              <a:chExt cx="1810207" cy="2332500"/>
            </a:xfrm>
          </p:grpSpPr>
          <p:sp>
            <p:nvSpPr>
              <p:cNvPr id="2421" name="Google Shape;2421;p43"/>
              <p:cNvSpPr/>
              <p:nvPr/>
            </p:nvSpPr>
            <p:spPr>
              <a:xfrm>
                <a:off x="6190225" y="2641052"/>
                <a:ext cx="1617475" cy="376589"/>
              </a:xfrm>
              <a:custGeom>
                <a:avLst/>
                <a:gdLst/>
                <a:ahLst/>
                <a:cxnLst/>
                <a:rect l="l" t="t" r="r" b="b"/>
                <a:pathLst>
                  <a:path w="64699" h="10622" extrusionOk="0">
                    <a:moveTo>
                      <a:pt x="0" y="1"/>
                    </a:moveTo>
                    <a:lnTo>
                      <a:pt x="0" y="10621"/>
                    </a:lnTo>
                    <a:lnTo>
                      <a:pt x="60722" y="10621"/>
                    </a:lnTo>
                    <a:cubicBezTo>
                      <a:pt x="62901" y="10621"/>
                      <a:pt x="64699" y="8228"/>
                      <a:pt x="64699" y="5311"/>
                    </a:cubicBezTo>
                    <a:cubicBezTo>
                      <a:pt x="64699" y="2382"/>
                      <a:pt x="62901" y="1"/>
                      <a:pt x="60722" y="1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000" kern="0">
                    <a:solidFill>
                      <a:schemeClr val="bg1"/>
                    </a:solidFill>
                    <a:latin typeface="#9Slide07 IcielStormtrooper" panose="020B0500000000000000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BƯỚC </a:t>
                </a:r>
                <a:r>
                  <a:rPr lang="en-US" sz="2000" kern="0">
                    <a:solidFill>
                      <a:schemeClr val="bg1"/>
                    </a:solidFill>
                    <a:latin typeface="#9Slide07 IcielStormtrooper" panose="020B0500000000000000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4</a:t>
                </a:r>
                <a:endParaRPr lang="vi-VN" sz="2000" kern="0">
                  <a:solidFill>
                    <a:schemeClr val="bg1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422" name="Google Shape;2422;p43"/>
              <p:cNvSpPr/>
              <p:nvPr/>
            </p:nvSpPr>
            <p:spPr>
              <a:xfrm>
                <a:off x="6472700" y="1531650"/>
                <a:ext cx="954000" cy="954000"/>
              </a:xfrm>
              <a:custGeom>
                <a:avLst/>
                <a:gdLst/>
                <a:ahLst/>
                <a:cxnLst/>
                <a:rect l="l" t="t" r="r" b="b"/>
                <a:pathLst>
                  <a:path w="38160" h="38160" extrusionOk="0">
                    <a:moveTo>
                      <a:pt x="19074" y="0"/>
                    </a:moveTo>
                    <a:cubicBezTo>
                      <a:pt x="13038" y="0"/>
                      <a:pt x="7489" y="2763"/>
                      <a:pt x="3846" y="7597"/>
                    </a:cubicBezTo>
                    <a:cubicBezTo>
                      <a:pt x="3715" y="7763"/>
                      <a:pt x="3751" y="8001"/>
                      <a:pt x="3918" y="8120"/>
                    </a:cubicBezTo>
                    <a:cubicBezTo>
                      <a:pt x="3986" y="8174"/>
                      <a:pt x="4067" y="8200"/>
                      <a:pt x="4147" y="8200"/>
                    </a:cubicBezTo>
                    <a:cubicBezTo>
                      <a:pt x="4262" y="8200"/>
                      <a:pt x="4376" y="8147"/>
                      <a:pt x="4453" y="8049"/>
                    </a:cubicBezTo>
                    <a:cubicBezTo>
                      <a:pt x="7954" y="3417"/>
                      <a:pt x="13276" y="762"/>
                      <a:pt x="19074" y="762"/>
                    </a:cubicBezTo>
                    <a:cubicBezTo>
                      <a:pt x="29183" y="762"/>
                      <a:pt x="37398" y="8978"/>
                      <a:pt x="37398" y="19074"/>
                    </a:cubicBezTo>
                    <a:cubicBezTo>
                      <a:pt x="37398" y="29183"/>
                      <a:pt x="29183" y="37398"/>
                      <a:pt x="19074" y="37398"/>
                    </a:cubicBezTo>
                    <a:cubicBezTo>
                      <a:pt x="8978" y="37398"/>
                      <a:pt x="762" y="29183"/>
                      <a:pt x="762" y="19074"/>
                    </a:cubicBezTo>
                    <a:cubicBezTo>
                      <a:pt x="762" y="18872"/>
                      <a:pt x="584" y="18693"/>
                      <a:pt x="381" y="18693"/>
                    </a:cubicBezTo>
                    <a:cubicBezTo>
                      <a:pt x="167" y="18693"/>
                      <a:pt x="0" y="18872"/>
                      <a:pt x="0" y="19074"/>
                    </a:cubicBezTo>
                    <a:cubicBezTo>
                      <a:pt x="0" y="29599"/>
                      <a:pt x="8549" y="38160"/>
                      <a:pt x="19074" y="38160"/>
                    </a:cubicBezTo>
                    <a:cubicBezTo>
                      <a:pt x="29599" y="38160"/>
                      <a:pt x="38160" y="29599"/>
                      <a:pt x="38160" y="19074"/>
                    </a:cubicBezTo>
                    <a:cubicBezTo>
                      <a:pt x="38160" y="8561"/>
                      <a:pt x="29599" y="0"/>
                      <a:pt x="19074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Google Shape;2423;p43"/>
              <p:cNvSpPr/>
              <p:nvPr/>
            </p:nvSpPr>
            <p:spPr>
              <a:xfrm>
                <a:off x="6940025" y="2466575"/>
                <a:ext cx="1907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9467" extrusionOk="0">
                    <a:moveTo>
                      <a:pt x="381" y="1"/>
                    </a:moveTo>
                    <a:cubicBezTo>
                      <a:pt x="167" y="1"/>
                      <a:pt x="0" y="168"/>
                      <a:pt x="0" y="382"/>
                    </a:cubicBezTo>
                    <a:lnTo>
                      <a:pt x="0" y="9085"/>
                    </a:lnTo>
                    <a:cubicBezTo>
                      <a:pt x="0" y="9300"/>
                      <a:pt x="167" y="9466"/>
                      <a:pt x="381" y="9466"/>
                    </a:cubicBezTo>
                    <a:cubicBezTo>
                      <a:pt x="596" y="9466"/>
                      <a:pt x="762" y="9300"/>
                      <a:pt x="762" y="9085"/>
                    </a:cubicBezTo>
                    <a:lnTo>
                      <a:pt x="762" y="382"/>
                    </a:lnTo>
                    <a:cubicBezTo>
                      <a:pt x="762" y="168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24" name="Google Shape;2424;p43"/>
              <p:cNvGrpSpPr/>
              <p:nvPr/>
            </p:nvGrpSpPr>
            <p:grpSpPr>
              <a:xfrm>
                <a:off x="6680175" y="1726600"/>
                <a:ext cx="554550" cy="539100"/>
                <a:chOff x="6680175" y="1726600"/>
                <a:chExt cx="554550" cy="539100"/>
              </a:xfrm>
            </p:grpSpPr>
            <p:sp>
              <p:nvSpPr>
                <p:cNvPr id="2425" name="Google Shape;2425;p43"/>
                <p:cNvSpPr/>
                <p:nvPr/>
              </p:nvSpPr>
              <p:spPr>
                <a:xfrm>
                  <a:off x="6680175" y="1726600"/>
                  <a:ext cx="554550" cy="36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82" h="14706" extrusionOk="0">
                      <a:moveTo>
                        <a:pt x="11156" y="370"/>
                      </a:moveTo>
                      <a:cubicBezTo>
                        <a:pt x="11454" y="370"/>
                        <a:pt x="11763" y="608"/>
                        <a:pt x="11763" y="894"/>
                      </a:cubicBezTo>
                      <a:lnTo>
                        <a:pt x="11763" y="1763"/>
                      </a:lnTo>
                      <a:lnTo>
                        <a:pt x="10573" y="1763"/>
                      </a:lnTo>
                      <a:lnTo>
                        <a:pt x="10573" y="894"/>
                      </a:lnTo>
                      <a:cubicBezTo>
                        <a:pt x="10573" y="608"/>
                        <a:pt x="10870" y="370"/>
                        <a:pt x="11156" y="370"/>
                      </a:cubicBezTo>
                      <a:close/>
                      <a:moveTo>
                        <a:pt x="21884" y="2216"/>
                      </a:moveTo>
                      <a:lnTo>
                        <a:pt x="21884" y="3406"/>
                      </a:lnTo>
                      <a:lnTo>
                        <a:pt x="453" y="3406"/>
                      </a:lnTo>
                      <a:lnTo>
                        <a:pt x="453" y="2216"/>
                      </a:lnTo>
                      <a:close/>
                      <a:moveTo>
                        <a:pt x="20241" y="3704"/>
                      </a:moveTo>
                      <a:lnTo>
                        <a:pt x="20241" y="14265"/>
                      </a:lnTo>
                      <a:lnTo>
                        <a:pt x="2084" y="14265"/>
                      </a:lnTo>
                      <a:lnTo>
                        <a:pt x="2084" y="3704"/>
                      </a:lnTo>
                      <a:close/>
                      <a:moveTo>
                        <a:pt x="11156" y="1"/>
                      </a:moveTo>
                      <a:cubicBezTo>
                        <a:pt x="10668" y="1"/>
                        <a:pt x="10275" y="406"/>
                        <a:pt x="10275" y="894"/>
                      </a:cubicBezTo>
                      <a:lnTo>
                        <a:pt x="10275" y="1763"/>
                      </a:lnTo>
                      <a:lnTo>
                        <a:pt x="250" y="1763"/>
                      </a:lnTo>
                      <a:cubicBezTo>
                        <a:pt x="155" y="1763"/>
                        <a:pt x="0" y="1906"/>
                        <a:pt x="0" y="2001"/>
                      </a:cubicBezTo>
                      <a:lnTo>
                        <a:pt x="0" y="3573"/>
                      </a:lnTo>
                      <a:cubicBezTo>
                        <a:pt x="0" y="3680"/>
                        <a:pt x="155" y="3692"/>
                        <a:pt x="250" y="3692"/>
                      </a:cubicBezTo>
                      <a:lnTo>
                        <a:pt x="1643" y="3692"/>
                      </a:lnTo>
                      <a:lnTo>
                        <a:pt x="1643" y="14479"/>
                      </a:lnTo>
                      <a:cubicBezTo>
                        <a:pt x="1643" y="14586"/>
                        <a:pt x="1750" y="14705"/>
                        <a:pt x="1846" y="14705"/>
                      </a:cubicBezTo>
                      <a:lnTo>
                        <a:pt x="20467" y="14705"/>
                      </a:lnTo>
                      <a:cubicBezTo>
                        <a:pt x="20574" y="14705"/>
                        <a:pt x="20693" y="14586"/>
                        <a:pt x="20693" y="14479"/>
                      </a:cubicBezTo>
                      <a:lnTo>
                        <a:pt x="20693" y="3704"/>
                      </a:lnTo>
                      <a:lnTo>
                        <a:pt x="22062" y="3704"/>
                      </a:lnTo>
                      <a:cubicBezTo>
                        <a:pt x="22170" y="3704"/>
                        <a:pt x="22181" y="3680"/>
                        <a:pt x="22181" y="3573"/>
                      </a:cubicBezTo>
                      <a:lnTo>
                        <a:pt x="22181" y="2001"/>
                      </a:lnTo>
                      <a:cubicBezTo>
                        <a:pt x="22181" y="1906"/>
                        <a:pt x="22170" y="1763"/>
                        <a:pt x="22062" y="1763"/>
                      </a:cubicBezTo>
                      <a:lnTo>
                        <a:pt x="12061" y="1763"/>
                      </a:lnTo>
                      <a:lnTo>
                        <a:pt x="12061" y="894"/>
                      </a:lnTo>
                      <a:cubicBezTo>
                        <a:pt x="12061" y="406"/>
                        <a:pt x="11656" y="1"/>
                        <a:pt x="11156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43"/>
                <p:cNvSpPr/>
                <p:nvPr/>
              </p:nvSpPr>
              <p:spPr>
                <a:xfrm>
                  <a:off x="7044800" y="1874850"/>
                  <a:ext cx="41100" cy="17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7002" extrusionOk="0">
                      <a:moveTo>
                        <a:pt x="1346" y="453"/>
                      </a:moveTo>
                      <a:lnTo>
                        <a:pt x="1346" y="6703"/>
                      </a:lnTo>
                      <a:lnTo>
                        <a:pt x="453" y="6703"/>
                      </a:lnTo>
                      <a:lnTo>
                        <a:pt x="453" y="453"/>
                      </a:lnTo>
                      <a:close/>
                      <a:moveTo>
                        <a:pt x="179" y="0"/>
                      </a:moveTo>
                      <a:cubicBezTo>
                        <a:pt x="84" y="0"/>
                        <a:pt x="0" y="84"/>
                        <a:pt x="0" y="179"/>
                      </a:cubicBezTo>
                      <a:lnTo>
                        <a:pt x="0" y="6811"/>
                      </a:lnTo>
                      <a:cubicBezTo>
                        <a:pt x="0" y="6918"/>
                        <a:pt x="84" y="7001"/>
                        <a:pt x="179" y="7001"/>
                      </a:cubicBezTo>
                      <a:lnTo>
                        <a:pt x="1453" y="7001"/>
                      </a:lnTo>
                      <a:cubicBezTo>
                        <a:pt x="1560" y="7001"/>
                        <a:pt x="1643" y="6918"/>
                        <a:pt x="1643" y="6811"/>
                      </a:cubicBezTo>
                      <a:lnTo>
                        <a:pt x="1643" y="179"/>
                      </a:lnTo>
                      <a:cubicBezTo>
                        <a:pt x="1643" y="84"/>
                        <a:pt x="1560" y="0"/>
                        <a:pt x="1453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43"/>
                <p:cNvSpPr/>
                <p:nvPr/>
              </p:nvSpPr>
              <p:spPr>
                <a:xfrm>
                  <a:off x="6992700" y="1897175"/>
                  <a:ext cx="41100" cy="1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6251" extrusionOk="0">
                      <a:moveTo>
                        <a:pt x="1346" y="298"/>
                      </a:moveTo>
                      <a:lnTo>
                        <a:pt x="1346" y="5810"/>
                      </a:lnTo>
                      <a:lnTo>
                        <a:pt x="298" y="5810"/>
                      </a:lnTo>
                      <a:lnTo>
                        <a:pt x="298" y="298"/>
                      </a:lnTo>
                      <a:close/>
                      <a:moveTo>
                        <a:pt x="179" y="0"/>
                      </a:moveTo>
                      <a:cubicBezTo>
                        <a:pt x="84" y="0"/>
                        <a:pt x="1" y="84"/>
                        <a:pt x="1" y="179"/>
                      </a:cubicBezTo>
                      <a:lnTo>
                        <a:pt x="1" y="6072"/>
                      </a:lnTo>
                      <a:cubicBezTo>
                        <a:pt x="1" y="6168"/>
                        <a:pt x="84" y="6251"/>
                        <a:pt x="179" y="6251"/>
                      </a:cubicBezTo>
                      <a:lnTo>
                        <a:pt x="1453" y="6251"/>
                      </a:lnTo>
                      <a:cubicBezTo>
                        <a:pt x="1560" y="6251"/>
                        <a:pt x="1644" y="6168"/>
                        <a:pt x="1644" y="6072"/>
                      </a:cubicBezTo>
                      <a:lnTo>
                        <a:pt x="1644" y="179"/>
                      </a:lnTo>
                      <a:cubicBezTo>
                        <a:pt x="1644" y="84"/>
                        <a:pt x="1560" y="0"/>
                        <a:pt x="1453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43"/>
                <p:cNvSpPr/>
                <p:nvPr/>
              </p:nvSpPr>
              <p:spPr>
                <a:xfrm>
                  <a:off x="6936750" y="1915925"/>
                  <a:ext cx="411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5359" extrusionOk="0">
                      <a:moveTo>
                        <a:pt x="1346" y="441"/>
                      </a:moveTo>
                      <a:lnTo>
                        <a:pt x="1346" y="5060"/>
                      </a:lnTo>
                      <a:lnTo>
                        <a:pt x="453" y="5060"/>
                      </a:lnTo>
                      <a:lnTo>
                        <a:pt x="453" y="441"/>
                      </a:lnTo>
                      <a:close/>
                      <a:moveTo>
                        <a:pt x="191" y="0"/>
                      </a:moveTo>
                      <a:cubicBezTo>
                        <a:pt x="84" y="0"/>
                        <a:pt x="0" y="72"/>
                        <a:pt x="0" y="179"/>
                      </a:cubicBezTo>
                      <a:lnTo>
                        <a:pt x="0" y="5168"/>
                      </a:lnTo>
                      <a:cubicBezTo>
                        <a:pt x="0" y="5275"/>
                        <a:pt x="84" y="5358"/>
                        <a:pt x="191" y="5358"/>
                      </a:cubicBezTo>
                      <a:lnTo>
                        <a:pt x="1465" y="5358"/>
                      </a:lnTo>
                      <a:cubicBezTo>
                        <a:pt x="1560" y="5358"/>
                        <a:pt x="1643" y="5275"/>
                        <a:pt x="1643" y="5168"/>
                      </a:cubicBezTo>
                      <a:lnTo>
                        <a:pt x="1643" y="179"/>
                      </a:lnTo>
                      <a:cubicBezTo>
                        <a:pt x="1643" y="72"/>
                        <a:pt x="1560" y="0"/>
                        <a:pt x="1465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43"/>
                <p:cNvSpPr/>
                <p:nvPr/>
              </p:nvSpPr>
              <p:spPr>
                <a:xfrm>
                  <a:off x="6884950" y="1945675"/>
                  <a:ext cx="40800" cy="1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4311" extrusionOk="0">
                      <a:moveTo>
                        <a:pt x="1334" y="299"/>
                      </a:moveTo>
                      <a:lnTo>
                        <a:pt x="1334" y="3870"/>
                      </a:lnTo>
                      <a:lnTo>
                        <a:pt x="298" y="3870"/>
                      </a:lnTo>
                      <a:lnTo>
                        <a:pt x="298" y="299"/>
                      </a:lnTo>
                      <a:close/>
                      <a:moveTo>
                        <a:pt x="179" y="1"/>
                      </a:moveTo>
                      <a:cubicBezTo>
                        <a:pt x="72" y="1"/>
                        <a:pt x="1" y="72"/>
                        <a:pt x="1" y="180"/>
                      </a:cubicBezTo>
                      <a:lnTo>
                        <a:pt x="1" y="4132"/>
                      </a:lnTo>
                      <a:cubicBezTo>
                        <a:pt x="1" y="4228"/>
                        <a:pt x="72" y="4311"/>
                        <a:pt x="179" y="4311"/>
                      </a:cubicBezTo>
                      <a:lnTo>
                        <a:pt x="1453" y="4311"/>
                      </a:lnTo>
                      <a:cubicBezTo>
                        <a:pt x="1548" y="4311"/>
                        <a:pt x="1632" y="4228"/>
                        <a:pt x="1632" y="4132"/>
                      </a:cubicBezTo>
                      <a:lnTo>
                        <a:pt x="1632" y="180"/>
                      </a:lnTo>
                      <a:cubicBezTo>
                        <a:pt x="1632" y="72"/>
                        <a:pt x="1548" y="1"/>
                        <a:pt x="1453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43"/>
                <p:cNvSpPr/>
                <p:nvPr/>
              </p:nvSpPr>
              <p:spPr>
                <a:xfrm>
                  <a:off x="6832850" y="1975450"/>
                  <a:ext cx="40825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3120" extrusionOk="0">
                      <a:moveTo>
                        <a:pt x="1192" y="298"/>
                      </a:moveTo>
                      <a:lnTo>
                        <a:pt x="1192" y="2679"/>
                      </a:lnTo>
                      <a:lnTo>
                        <a:pt x="299" y="2679"/>
                      </a:lnTo>
                      <a:lnTo>
                        <a:pt x="299" y="298"/>
                      </a:lnTo>
                      <a:close/>
                      <a:moveTo>
                        <a:pt x="180" y="1"/>
                      </a:moveTo>
                      <a:cubicBezTo>
                        <a:pt x="72" y="1"/>
                        <a:pt x="1" y="72"/>
                        <a:pt x="1" y="179"/>
                      </a:cubicBezTo>
                      <a:lnTo>
                        <a:pt x="1" y="2941"/>
                      </a:lnTo>
                      <a:cubicBezTo>
                        <a:pt x="1" y="3037"/>
                        <a:pt x="72" y="3120"/>
                        <a:pt x="180" y="3120"/>
                      </a:cubicBezTo>
                      <a:lnTo>
                        <a:pt x="1454" y="3120"/>
                      </a:lnTo>
                      <a:cubicBezTo>
                        <a:pt x="1549" y="3120"/>
                        <a:pt x="1632" y="3037"/>
                        <a:pt x="1632" y="2941"/>
                      </a:cubicBezTo>
                      <a:lnTo>
                        <a:pt x="1632" y="179"/>
                      </a:lnTo>
                      <a:cubicBezTo>
                        <a:pt x="1632" y="72"/>
                        <a:pt x="1549" y="1"/>
                        <a:pt x="1454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43"/>
                <p:cNvSpPr/>
                <p:nvPr/>
              </p:nvSpPr>
              <p:spPr>
                <a:xfrm>
                  <a:off x="6809050" y="2060875"/>
                  <a:ext cx="300350" cy="1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4" h="454" extrusionOk="0">
                      <a:moveTo>
                        <a:pt x="179" y="1"/>
                      </a:moveTo>
                      <a:cubicBezTo>
                        <a:pt x="84" y="1"/>
                        <a:pt x="0" y="120"/>
                        <a:pt x="0" y="227"/>
                      </a:cubicBezTo>
                      <a:cubicBezTo>
                        <a:pt x="0" y="322"/>
                        <a:pt x="84" y="453"/>
                        <a:pt x="179" y="453"/>
                      </a:cubicBezTo>
                      <a:lnTo>
                        <a:pt x="11823" y="453"/>
                      </a:lnTo>
                      <a:cubicBezTo>
                        <a:pt x="11931" y="453"/>
                        <a:pt x="12014" y="322"/>
                        <a:pt x="12014" y="227"/>
                      </a:cubicBezTo>
                      <a:cubicBezTo>
                        <a:pt x="12014" y="120"/>
                        <a:pt x="11931" y="1"/>
                        <a:pt x="11823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43"/>
                <p:cNvSpPr/>
                <p:nvPr/>
              </p:nvSpPr>
              <p:spPr>
                <a:xfrm>
                  <a:off x="6830775" y="1836475"/>
                  <a:ext cx="188450" cy="1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8" h="4691" extrusionOk="0">
                      <a:moveTo>
                        <a:pt x="7352" y="1"/>
                      </a:moveTo>
                      <a:cubicBezTo>
                        <a:pt x="7316" y="1"/>
                        <a:pt x="7280" y="13"/>
                        <a:pt x="7252" y="35"/>
                      </a:cubicBezTo>
                      <a:lnTo>
                        <a:pt x="6287" y="35"/>
                      </a:lnTo>
                      <a:cubicBezTo>
                        <a:pt x="6180" y="35"/>
                        <a:pt x="6109" y="95"/>
                        <a:pt x="6109" y="190"/>
                      </a:cubicBezTo>
                      <a:cubicBezTo>
                        <a:pt x="6109" y="297"/>
                        <a:pt x="6180" y="345"/>
                        <a:pt x="6287" y="345"/>
                      </a:cubicBezTo>
                      <a:lnTo>
                        <a:pt x="6894" y="368"/>
                      </a:lnTo>
                      <a:cubicBezTo>
                        <a:pt x="4632" y="2678"/>
                        <a:pt x="191" y="4309"/>
                        <a:pt x="144" y="4333"/>
                      </a:cubicBezTo>
                      <a:cubicBezTo>
                        <a:pt x="48" y="4357"/>
                        <a:pt x="1" y="4476"/>
                        <a:pt x="36" y="4571"/>
                      </a:cubicBezTo>
                      <a:cubicBezTo>
                        <a:pt x="60" y="4643"/>
                        <a:pt x="132" y="4690"/>
                        <a:pt x="203" y="4690"/>
                      </a:cubicBezTo>
                      <a:cubicBezTo>
                        <a:pt x="227" y="4690"/>
                        <a:pt x="215" y="4690"/>
                        <a:pt x="239" y="4679"/>
                      </a:cubicBezTo>
                      <a:cubicBezTo>
                        <a:pt x="429" y="4619"/>
                        <a:pt x="4846" y="3024"/>
                        <a:pt x="7073" y="678"/>
                      </a:cubicBezTo>
                      <a:lnTo>
                        <a:pt x="7073" y="1297"/>
                      </a:lnTo>
                      <a:cubicBezTo>
                        <a:pt x="7073" y="1392"/>
                        <a:pt x="7192" y="1476"/>
                        <a:pt x="7299" y="1476"/>
                      </a:cubicBezTo>
                      <a:cubicBezTo>
                        <a:pt x="7394" y="1476"/>
                        <a:pt x="7525" y="1392"/>
                        <a:pt x="7525" y="1297"/>
                      </a:cubicBezTo>
                      <a:lnTo>
                        <a:pt x="7525" y="273"/>
                      </a:lnTo>
                      <a:cubicBezTo>
                        <a:pt x="7525" y="190"/>
                        <a:pt x="7537" y="107"/>
                        <a:pt x="7466" y="47"/>
                      </a:cubicBezTo>
                      <a:cubicBezTo>
                        <a:pt x="7434" y="16"/>
                        <a:pt x="7393" y="1"/>
                        <a:pt x="7352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43"/>
                <p:cNvSpPr/>
                <p:nvPr/>
              </p:nvSpPr>
              <p:spPr>
                <a:xfrm>
                  <a:off x="6739700" y="2202275"/>
                  <a:ext cx="126525" cy="6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1" h="2537" extrusionOk="0">
                      <a:moveTo>
                        <a:pt x="1548" y="0"/>
                      </a:moveTo>
                      <a:cubicBezTo>
                        <a:pt x="703" y="0"/>
                        <a:pt x="0" y="655"/>
                        <a:pt x="0" y="1512"/>
                      </a:cubicBezTo>
                      <a:lnTo>
                        <a:pt x="0" y="2358"/>
                      </a:lnTo>
                      <a:cubicBezTo>
                        <a:pt x="0" y="2453"/>
                        <a:pt x="48" y="2536"/>
                        <a:pt x="155" y="2536"/>
                      </a:cubicBezTo>
                      <a:cubicBezTo>
                        <a:pt x="250" y="2536"/>
                        <a:pt x="298" y="2453"/>
                        <a:pt x="298" y="2358"/>
                      </a:cubicBezTo>
                      <a:lnTo>
                        <a:pt x="298" y="1512"/>
                      </a:lnTo>
                      <a:cubicBezTo>
                        <a:pt x="298" y="857"/>
                        <a:pt x="893" y="298"/>
                        <a:pt x="1548" y="298"/>
                      </a:cubicBezTo>
                      <a:lnTo>
                        <a:pt x="3525" y="298"/>
                      </a:lnTo>
                      <a:cubicBezTo>
                        <a:pt x="4179" y="298"/>
                        <a:pt x="4763" y="857"/>
                        <a:pt x="4763" y="1512"/>
                      </a:cubicBezTo>
                      <a:lnTo>
                        <a:pt x="4763" y="2358"/>
                      </a:lnTo>
                      <a:cubicBezTo>
                        <a:pt x="4763" y="2453"/>
                        <a:pt x="4810" y="2536"/>
                        <a:pt x="4918" y="2536"/>
                      </a:cubicBezTo>
                      <a:cubicBezTo>
                        <a:pt x="5013" y="2536"/>
                        <a:pt x="5060" y="2453"/>
                        <a:pt x="5060" y="2358"/>
                      </a:cubicBezTo>
                      <a:lnTo>
                        <a:pt x="5060" y="1512"/>
                      </a:lnTo>
                      <a:cubicBezTo>
                        <a:pt x="5060" y="655"/>
                        <a:pt x="4382" y="0"/>
                        <a:pt x="3525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43"/>
                <p:cNvSpPr/>
                <p:nvPr/>
              </p:nvSpPr>
              <p:spPr>
                <a:xfrm>
                  <a:off x="6765600" y="2122200"/>
                  <a:ext cx="73525" cy="7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1" h="2930" extrusionOk="0">
                      <a:moveTo>
                        <a:pt x="1465" y="358"/>
                      </a:moveTo>
                      <a:cubicBezTo>
                        <a:pt x="1905" y="358"/>
                        <a:pt x="2286" y="619"/>
                        <a:pt x="2465" y="977"/>
                      </a:cubicBezTo>
                      <a:cubicBezTo>
                        <a:pt x="2215" y="977"/>
                        <a:pt x="1953" y="893"/>
                        <a:pt x="1750" y="739"/>
                      </a:cubicBezTo>
                      <a:cubicBezTo>
                        <a:pt x="1715" y="703"/>
                        <a:pt x="1655" y="691"/>
                        <a:pt x="1608" y="691"/>
                      </a:cubicBezTo>
                      <a:cubicBezTo>
                        <a:pt x="1560" y="703"/>
                        <a:pt x="1512" y="727"/>
                        <a:pt x="1488" y="762"/>
                      </a:cubicBezTo>
                      <a:cubicBezTo>
                        <a:pt x="1281" y="1049"/>
                        <a:pt x="959" y="1212"/>
                        <a:pt x="618" y="1212"/>
                      </a:cubicBezTo>
                      <a:cubicBezTo>
                        <a:pt x="547" y="1212"/>
                        <a:pt x="476" y="1205"/>
                        <a:pt x="405" y="1191"/>
                      </a:cubicBezTo>
                      <a:cubicBezTo>
                        <a:pt x="524" y="715"/>
                        <a:pt x="953" y="358"/>
                        <a:pt x="1465" y="358"/>
                      </a:cubicBezTo>
                      <a:close/>
                      <a:moveTo>
                        <a:pt x="1667" y="1120"/>
                      </a:moveTo>
                      <a:cubicBezTo>
                        <a:pt x="1889" y="1261"/>
                        <a:pt x="2145" y="1342"/>
                        <a:pt x="2413" y="1342"/>
                      </a:cubicBezTo>
                      <a:cubicBezTo>
                        <a:pt x="2462" y="1342"/>
                        <a:pt x="2511" y="1339"/>
                        <a:pt x="2560" y="1334"/>
                      </a:cubicBezTo>
                      <a:cubicBezTo>
                        <a:pt x="2572" y="1381"/>
                        <a:pt x="2572" y="1417"/>
                        <a:pt x="2572" y="1465"/>
                      </a:cubicBezTo>
                      <a:cubicBezTo>
                        <a:pt x="2572" y="2072"/>
                        <a:pt x="2072" y="2560"/>
                        <a:pt x="1465" y="2560"/>
                      </a:cubicBezTo>
                      <a:cubicBezTo>
                        <a:pt x="893" y="2560"/>
                        <a:pt x="417" y="2120"/>
                        <a:pt x="369" y="1560"/>
                      </a:cubicBezTo>
                      <a:lnTo>
                        <a:pt x="369" y="1560"/>
                      </a:lnTo>
                      <a:cubicBezTo>
                        <a:pt x="444" y="1571"/>
                        <a:pt x="518" y="1576"/>
                        <a:pt x="592" y="1576"/>
                      </a:cubicBezTo>
                      <a:cubicBezTo>
                        <a:pt x="1000" y="1576"/>
                        <a:pt x="1385" y="1412"/>
                        <a:pt x="1667" y="1120"/>
                      </a:cubicBezTo>
                      <a:close/>
                      <a:moveTo>
                        <a:pt x="1465" y="0"/>
                      </a:moveTo>
                      <a:cubicBezTo>
                        <a:pt x="655" y="0"/>
                        <a:pt x="0" y="655"/>
                        <a:pt x="0" y="1465"/>
                      </a:cubicBezTo>
                      <a:cubicBezTo>
                        <a:pt x="0" y="2274"/>
                        <a:pt x="655" y="2929"/>
                        <a:pt x="1465" y="2929"/>
                      </a:cubicBezTo>
                      <a:cubicBezTo>
                        <a:pt x="2274" y="2929"/>
                        <a:pt x="2941" y="2274"/>
                        <a:pt x="2941" y="1465"/>
                      </a:cubicBezTo>
                      <a:cubicBezTo>
                        <a:pt x="2941" y="655"/>
                        <a:pt x="2274" y="0"/>
                        <a:pt x="1465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43"/>
                <p:cNvSpPr/>
                <p:nvPr/>
              </p:nvSpPr>
              <p:spPr>
                <a:xfrm>
                  <a:off x="7077525" y="2122200"/>
                  <a:ext cx="73550" cy="7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930" extrusionOk="0">
                      <a:moveTo>
                        <a:pt x="1477" y="358"/>
                      </a:moveTo>
                      <a:cubicBezTo>
                        <a:pt x="1906" y="358"/>
                        <a:pt x="2287" y="619"/>
                        <a:pt x="2466" y="977"/>
                      </a:cubicBezTo>
                      <a:cubicBezTo>
                        <a:pt x="2215" y="977"/>
                        <a:pt x="1954" y="893"/>
                        <a:pt x="1751" y="739"/>
                      </a:cubicBezTo>
                      <a:cubicBezTo>
                        <a:pt x="1715" y="703"/>
                        <a:pt x="1656" y="691"/>
                        <a:pt x="1608" y="691"/>
                      </a:cubicBezTo>
                      <a:cubicBezTo>
                        <a:pt x="1561" y="703"/>
                        <a:pt x="1525" y="727"/>
                        <a:pt x="1489" y="762"/>
                      </a:cubicBezTo>
                      <a:cubicBezTo>
                        <a:pt x="1282" y="1049"/>
                        <a:pt x="960" y="1212"/>
                        <a:pt x="618" y="1212"/>
                      </a:cubicBezTo>
                      <a:cubicBezTo>
                        <a:pt x="548" y="1212"/>
                        <a:pt x="477" y="1205"/>
                        <a:pt x="406" y="1191"/>
                      </a:cubicBezTo>
                      <a:cubicBezTo>
                        <a:pt x="525" y="715"/>
                        <a:pt x="953" y="358"/>
                        <a:pt x="1477" y="358"/>
                      </a:cubicBezTo>
                      <a:close/>
                      <a:moveTo>
                        <a:pt x="1668" y="1120"/>
                      </a:moveTo>
                      <a:cubicBezTo>
                        <a:pt x="1890" y="1261"/>
                        <a:pt x="2145" y="1342"/>
                        <a:pt x="2421" y="1342"/>
                      </a:cubicBezTo>
                      <a:cubicBezTo>
                        <a:pt x="2471" y="1342"/>
                        <a:pt x="2521" y="1339"/>
                        <a:pt x="2573" y="1334"/>
                      </a:cubicBezTo>
                      <a:cubicBezTo>
                        <a:pt x="2573" y="1381"/>
                        <a:pt x="2573" y="1417"/>
                        <a:pt x="2573" y="1465"/>
                      </a:cubicBezTo>
                      <a:cubicBezTo>
                        <a:pt x="2573" y="2072"/>
                        <a:pt x="2085" y="2560"/>
                        <a:pt x="1477" y="2560"/>
                      </a:cubicBezTo>
                      <a:cubicBezTo>
                        <a:pt x="894" y="2560"/>
                        <a:pt x="418" y="2120"/>
                        <a:pt x="370" y="1560"/>
                      </a:cubicBezTo>
                      <a:lnTo>
                        <a:pt x="370" y="1560"/>
                      </a:lnTo>
                      <a:cubicBezTo>
                        <a:pt x="445" y="1571"/>
                        <a:pt x="519" y="1576"/>
                        <a:pt x="593" y="1576"/>
                      </a:cubicBezTo>
                      <a:cubicBezTo>
                        <a:pt x="1000" y="1576"/>
                        <a:pt x="1385" y="1412"/>
                        <a:pt x="1668" y="1120"/>
                      </a:cubicBezTo>
                      <a:close/>
                      <a:moveTo>
                        <a:pt x="1477" y="0"/>
                      </a:moveTo>
                      <a:cubicBezTo>
                        <a:pt x="668" y="0"/>
                        <a:pt x="1" y="655"/>
                        <a:pt x="1" y="1465"/>
                      </a:cubicBezTo>
                      <a:cubicBezTo>
                        <a:pt x="1" y="2274"/>
                        <a:pt x="668" y="2929"/>
                        <a:pt x="1477" y="2929"/>
                      </a:cubicBezTo>
                      <a:cubicBezTo>
                        <a:pt x="2275" y="2929"/>
                        <a:pt x="2942" y="2274"/>
                        <a:pt x="2942" y="1465"/>
                      </a:cubicBezTo>
                      <a:cubicBezTo>
                        <a:pt x="2942" y="655"/>
                        <a:pt x="2275" y="0"/>
                        <a:pt x="1477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43"/>
                <p:cNvSpPr/>
                <p:nvPr/>
              </p:nvSpPr>
              <p:spPr>
                <a:xfrm>
                  <a:off x="7052225" y="2202275"/>
                  <a:ext cx="126525" cy="6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1" h="2537" extrusionOk="0">
                      <a:moveTo>
                        <a:pt x="1525" y="0"/>
                      </a:moveTo>
                      <a:cubicBezTo>
                        <a:pt x="680" y="0"/>
                        <a:pt x="1" y="655"/>
                        <a:pt x="1" y="1512"/>
                      </a:cubicBezTo>
                      <a:lnTo>
                        <a:pt x="1" y="2358"/>
                      </a:lnTo>
                      <a:cubicBezTo>
                        <a:pt x="1" y="2453"/>
                        <a:pt x="49" y="2536"/>
                        <a:pt x="156" y="2536"/>
                      </a:cubicBezTo>
                      <a:cubicBezTo>
                        <a:pt x="251" y="2536"/>
                        <a:pt x="299" y="2453"/>
                        <a:pt x="299" y="2358"/>
                      </a:cubicBezTo>
                      <a:lnTo>
                        <a:pt x="299" y="1512"/>
                      </a:lnTo>
                      <a:cubicBezTo>
                        <a:pt x="299" y="857"/>
                        <a:pt x="870" y="298"/>
                        <a:pt x="1525" y="298"/>
                      </a:cubicBezTo>
                      <a:lnTo>
                        <a:pt x="3501" y="298"/>
                      </a:lnTo>
                      <a:cubicBezTo>
                        <a:pt x="4156" y="298"/>
                        <a:pt x="4763" y="857"/>
                        <a:pt x="4763" y="1512"/>
                      </a:cubicBezTo>
                      <a:lnTo>
                        <a:pt x="4763" y="2358"/>
                      </a:lnTo>
                      <a:cubicBezTo>
                        <a:pt x="4763" y="2453"/>
                        <a:pt x="4811" y="2536"/>
                        <a:pt x="4918" y="2536"/>
                      </a:cubicBezTo>
                      <a:cubicBezTo>
                        <a:pt x="5013" y="2536"/>
                        <a:pt x="5061" y="2453"/>
                        <a:pt x="5061" y="2358"/>
                      </a:cubicBezTo>
                      <a:lnTo>
                        <a:pt x="5061" y="1512"/>
                      </a:lnTo>
                      <a:cubicBezTo>
                        <a:pt x="5061" y="655"/>
                        <a:pt x="4359" y="0"/>
                        <a:pt x="3501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43"/>
                <p:cNvSpPr/>
                <p:nvPr/>
              </p:nvSpPr>
              <p:spPr>
                <a:xfrm>
                  <a:off x="6888525" y="2202275"/>
                  <a:ext cx="126525" cy="6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1" h="2537" extrusionOk="0">
                      <a:moveTo>
                        <a:pt x="1596" y="0"/>
                      </a:moveTo>
                      <a:cubicBezTo>
                        <a:pt x="739" y="0"/>
                        <a:pt x="0" y="655"/>
                        <a:pt x="0" y="1512"/>
                      </a:cubicBezTo>
                      <a:lnTo>
                        <a:pt x="0" y="2358"/>
                      </a:lnTo>
                      <a:cubicBezTo>
                        <a:pt x="0" y="2453"/>
                        <a:pt x="120" y="2536"/>
                        <a:pt x="227" y="2536"/>
                      </a:cubicBezTo>
                      <a:cubicBezTo>
                        <a:pt x="322" y="2536"/>
                        <a:pt x="453" y="2453"/>
                        <a:pt x="453" y="2358"/>
                      </a:cubicBezTo>
                      <a:lnTo>
                        <a:pt x="453" y="1512"/>
                      </a:lnTo>
                      <a:cubicBezTo>
                        <a:pt x="453" y="857"/>
                        <a:pt x="941" y="298"/>
                        <a:pt x="1596" y="298"/>
                      </a:cubicBezTo>
                      <a:lnTo>
                        <a:pt x="3572" y="298"/>
                      </a:lnTo>
                      <a:cubicBezTo>
                        <a:pt x="4227" y="298"/>
                        <a:pt x="4763" y="857"/>
                        <a:pt x="4763" y="1512"/>
                      </a:cubicBezTo>
                      <a:lnTo>
                        <a:pt x="4763" y="2358"/>
                      </a:lnTo>
                      <a:cubicBezTo>
                        <a:pt x="4763" y="2453"/>
                        <a:pt x="4811" y="2536"/>
                        <a:pt x="4918" y="2536"/>
                      </a:cubicBezTo>
                      <a:cubicBezTo>
                        <a:pt x="5013" y="2536"/>
                        <a:pt x="5061" y="2453"/>
                        <a:pt x="5061" y="2358"/>
                      </a:cubicBezTo>
                      <a:lnTo>
                        <a:pt x="5061" y="1512"/>
                      </a:lnTo>
                      <a:cubicBezTo>
                        <a:pt x="5061" y="655"/>
                        <a:pt x="4430" y="0"/>
                        <a:pt x="3572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43"/>
                <p:cNvSpPr/>
                <p:nvPr/>
              </p:nvSpPr>
              <p:spPr>
                <a:xfrm>
                  <a:off x="6915600" y="2122200"/>
                  <a:ext cx="73250" cy="7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" h="2930" extrusionOk="0">
                      <a:moveTo>
                        <a:pt x="1465" y="358"/>
                      </a:moveTo>
                      <a:cubicBezTo>
                        <a:pt x="1906" y="358"/>
                        <a:pt x="2275" y="619"/>
                        <a:pt x="2454" y="977"/>
                      </a:cubicBezTo>
                      <a:cubicBezTo>
                        <a:pt x="2192" y="977"/>
                        <a:pt x="1954" y="905"/>
                        <a:pt x="1751" y="739"/>
                      </a:cubicBezTo>
                      <a:cubicBezTo>
                        <a:pt x="1715" y="703"/>
                        <a:pt x="1656" y="691"/>
                        <a:pt x="1608" y="691"/>
                      </a:cubicBezTo>
                      <a:cubicBezTo>
                        <a:pt x="1561" y="703"/>
                        <a:pt x="1513" y="727"/>
                        <a:pt x="1489" y="762"/>
                      </a:cubicBezTo>
                      <a:cubicBezTo>
                        <a:pt x="1280" y="1041"/>
                        <a:pt x="955" y="1211"/>
                        <a:pt x="604" y="1211"/>
                      </a:cubicBezTo>
                      <a:cubicBezTo>
                        <a:pt x="535" y="1211"/>
                        <a:pt x="464" y="1205"/>
                        <a:pt x="394" y="1191"/>
                      </a:cubicBezTo>
                      <a:cubicBezTo>
                        <a:pt x="525" y="715"/>
                        <a:pt x="953" y="358"/>
                        <a:pt x="1465" y="358"/>
                      </a:cubicBezTo>
                      <a:close/>
                      <a:moveTo>
                        <a:pt x="1668" y="1120"/>
                      </a:moveTo>
                      <a:cubicBezTo>
                        <a:pt x="1890" y="1261"/>
                        <a:pt x="2145" y="1342"/>
                        <a:pt x="2414" y="1342"/>
                      </a:cubicBezTo>
                      <a:cubicBezTo>
                        <a:pt x="2462" y="1342"/>
                        <a:pt x="2511" y="1339"/>
                        <a:pt x="2561" y="1334"/>
                      </a:cubicBezTo>
                      <a:cubicBezTo>
                        <a:pt x="2573" y="1381"/>
                        <a:pt x="2573" y="1417"/>
                        <a:pt x="2573" y="1465"/>
                      </a:cubicBezTo>
                      <a:cubicBezTo>
                        <a:pt x="2573" y="2072"/>
                        <a:pt x="2073" y="2560"/>
                        <a:pt x="1465" y="2560"/>
                      </a:cubicBezTo>
                      <a:cubicBezTo>
                        <a:pt x="894" y="2560"/>
                        <a:pt x="418" y="2120"/>
                        <a:pt x="370" y="1560"/>
                      </a:cubicBezTo>
                      <a:lnTo>
                        <a:pt x="370" y="1560"/>
                      </a:lnTo>
                      <a:cubicBezTo>
                        <a:pt x="443" y="1571"/>
                        <a:pt x="516" y="1576"/>
                        <a:pt x="589" y="1576"/>
                      </a:cubicBezTo>
                      <a:cubicBezTo>
                        <a:pt x="992" y="1576"/>
                        <a:pt x="1385" y="1412"/>
                        <a:pt x="1668" y="1120"/>
                      </a:cubicBezTo>
                      <a:close/>
                      <a:moveTo>
                        <a:pt x="1465" y="0"/>
                      </a:moveTo>
                      <a:cubicBezTo>
                        <a:pt x="656" y="0"/>
                        <a:pt x="1" y="655"/>
                        <a:pt x="1" y="1465"/>
                      </a:cubicBezTo>
                      <a:cubicBezTo>
                        <a:pt x="1" y="2274"/>
                        <a:pt x="656" y="2929"/>
                        <a:pt x="1465" y="2929"/>
                      </a:cubicBezTo>
                      <a:cubicBezTo>
                        <a:pt x="2275" y="2929"/>
                        <a:pt x="2930" y="2274"/>
                        <a:pt x="2930" y="1465"/>
                      </a:cubicBezTo>
                      <a:cubicBezTo>
                        <a:pt x="2930" y="1346"/>
                        <a:pt x="2918" y="1227"/>
                        <a:pt x="2894" y="1108"/>
                      </a:cubicBezTo>
                      <a:cubicBezTo>
                        <a:pt x="2894" y="1108"/>
                        <a:pt x="2894" y="1108"/>
                        <a:pt x="2894" y="1096"/>
                      </a:cubicBezTo>
                      <a:cubicBezTo>
                        <a:pt x="2882" y="1084"/>
                        <a:pt x="2882" y="1072"/>
                        <a:pt x="2882" y="1060"/>
                      </a:cubicBezTo>
                      <a:cubicBezTo>
                        <a:pt x="2704" y="453"/>
                        <a:pt x="2144" y="0"/>
                        <a:pt x="1465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39" name="Google Shape;2439;p43"/>
              <p:cNvSpPr/>
              <p:nvPr/>
            </p:nvSpPr>
            <p:spPr>
              <a:xfrm>
                <a:off x="6518825" y="1583475"/>
                <a:ext cx="900150" cy="856350"/>
              </a:xfrm>
              <a:custGeom>
                <a:avLst/>
                <a:gdLst/>
                <a:ahLst/>
                <a:cxnLst/>
                <a:rect l="l" t="t" r="r" b="b"/>
                <a:pathLst>
                  <a:path w="36006" h="34254" extrusionOk="0">
                    <a:moveTo>
                      <a:pt x="17224" y="0"/>
                    </a:moveTo>
                    <a:cubicBezTo>
                      <a:pt x="12720" y="0"/>
                      <a:pt x="8225" y="1761"/>
                      <a:pt x="4871" y="5262"/>
                    </a:cubicBezTo>
                    <a:cubicBezTo>
                      <a:pt x="1692" y="8560"/>
                      <a:pt x="1" y="12905"/>
                      <a:pt x="96" y="17477"/>
                    </a:cubicBezTo>
                    <a:cubicBezTo>
                      <a:pt x="191" y="22061"/>
                      <a:pt x="2061" y="26324"/>
                      <a:pt x="5359" y="29491"/>
                    </a:cubicBezTo>
                    <a:cubicBezTo>
                      <a:pt x="8633" y="32634"/>
                      <a:pt x="12931" y="34253"/>
                      <a:pt x="17253" y="34253"/>
                    </a:cubicBezTo>
                    <a:cubicBezTo>
                      <a:pt x="20611" y="34253"/>
                      <a:pt x="23980" y="33277"/>
                      <a:pt x="26885" y="31289"/>
                    </a:cubicBezTo>
                    <a:lnTo>
                      <a:pt x="26707" y="31015"/>
                    </a:lnTo>
                    <a:cubicBezTo>
                      <a:pt x="23853" y="32968"/>
                      <a:pt x="20548" y="33925"/>
                      <a:pt x="17255" y="33925"/>
                    </a:cubicBezTo>
                    <a:cubicBezTo>
                      <a:pt x="13018" y="33925"/>
                      <a:pt x="8800" y="32341"/>
                      <a:pt x="5585" y="29253"/>
                    </a:cubicBezTo>
                    <a:cubicBezTo>
                      <a:pt x="2346" y="26145"/>
                      <a:pt x="513" y="21966"/>
                      <a:pt x="418" y="17477"/>
                    </a:cubicBezTo>
                    <a:cubicBezTo>
                      <a:pt x="334" y="12989"/>
                      <a:pt x="1989" y="8726"/>
                      <a:pt x="5097" y="5488"/>
                    </a:cubicBezTo>
                    <a:cubicBezTo>
                      <a:pt x="8398" y="2053"/>
                      <a:pt x="12812" y="324"/>
                      <a:pt x="17233" y="324"/>
                    </a:cubicBezTo>
                    <a:cubicBezTo>
                      <a:pt x="21423" y="324"/>
                      <a:pt x="25618" y="1877"/>
                      <a:pt x="28874" y="5000"/>
                    </a:cubicBezTo>
                    <a:cubicBezTo>
                      <a:pt x="34410" y="10322"/>
                      <a:pt x="35648" y="18692"/>
                      <a:pt x="31886" y="25371"/>
                    </a:cubicBezTo>
                    <a:lnTo>
                      <a:pt x="32172" y="25526"/>
                    </a:lnTo>
                    <a:cubicBezTo>
                      <a:pt x="36005" y="18728"/>
                      <a:pt x="34743" y="10191"/>
                      <a:pt x="29100" y="4773"/>
                    </a:cubicBezTo>
                    <a:cubicBezTo>
                      <a:pt x="25778" y="1585"/>
                      <a:pt x="21497" y="0"/>
                      <a:pt x="17224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Google Shape;2440;p43"/>
              <p:cNvSpPr txBox="1"/>
              <p:nvPr/>
            </p:nvSpPr>
            <p:spPr>
              <a:xfrm>
                <a:off x="6321861" y="3099150"/>
                <a:ext cx="1678571" cy="7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#9Slide03 SFU Futura_03" panose="00000400000000000000" pitchFamily="2" charset="0"/>
                    <a:ea typeface="Roboto"/>
                    <a:cs typeface="Roboto"/>
                    <a:sym typeface="Roboto"/>
                  </a:rPr>
                  <a:t>GV đánh giá, tuyên dương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D830F4F-F00C-0CBA-E32A-D254C8316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2332" y1="16933" x2="60224" y2="23003"/>
                          <a14:foregroundMark x1="55431" y1="15016" x2="42013" y2="228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77482" y="1855289"/>
              <a:ext cx="1365073" cy="136507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233375-8EC8-66C2-3620-70FB28934338}"/>
              </a:ext>
            </a:extLst>
          </p:cNvPr>
          <p:cNvSpPr/>
          <p:nvPr/>
        </p:nvSpPr>
        <p:spPr>
          <a:xfrm>
            <a:off x="0" y="1248276"/>
            <a:ext cx="4506285" cy="2529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93">
            <a:extLst>
              <a:ext uri="{FF2B5EF4-FFF2-40B4-BE49-F238E27FC236}">
                <a16:creationId xmlns:a16="http://schemas.microsoft.com/office/drawing/2014/main" id="{6000B0D0-6C79-8C0E-755B-B4411F431408}"/>
              </a:ext>
            </a:extLst>
          </p:cNvPr>
          <p:cNvSpPr txBox="1"/>
          <p:nvPr/>
        </p:nvSpPr>
        <p:spPr>
          <a:xfrm>
            <a:off x="6230010" y="3870436"/>
            <a:ext cx="4864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    KHAI THÁC DẦU MỎ Ở KHU VỰC TÂY NAM Á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2B9A5F3-CDE2-33AC-D2D6-6B2EA673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284" y="2460690"/>
            <a:ext cx="4590991" cy="321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Hộp Văn bản 17">
            <a:extLst>
              <a:ext uri="{FF2B5EF4-FFF2-40B4-BE49-F238E27FC236}">
                <a16:creationId xmlns:a16="http://schemas.microsoft.com/office/drawing/2014/main" id="{BEA8BE3D-405B-414F-B81D-6CDBF78B2D61}"/>
              </a:ext>
            </a:extLst>
          </p:cNvPr>
          <p:cNvSpPr txBox="1"/>
          <p:nvPr/>
        </p:nvSpPr>
        <p:spPr>
          <a:xfrm>
            <a:off x="1081559" y="135058"/>
            <a:ext cx="8355738" cy="8246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00B050"/>
                </a:solidFill>
                <a:latin typeface="#9Slide03 SFU Futura_05" panose="00000800000000000000" pitchFamily="2" charset="0"/>
              </a:rPr>
              <a:t>ĐỀ CƯƠNG BÀI BÁO CÁO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AD9F15-5AB0-63D1-8FA6-B6B41ED9153D}"/>
              </a:ext>
            </a:extLst>
          </p:cNvPr>
          <p:cNvGrpSpPr/>
          <p:nvPr/>
        </p:nvGrpSpPr>
        <p:grpSpPr>
          <a:xfrm>
            <a:off x="5415148" y="1555668"/>
            <a:ext cx="1161783" cy="1078484"/>
            <a:chOff x="5422351" y="1642757"/>
            <a:chExt cx="1114007" cy="991060"/>
          </a:xfrm>
        </p:grpSpPr>
        <p:sp>
          <p:nvSpPr>
            <p:cNvPr id="3" name="Google Shape;844;p36">
              <a:extLst>
                <a:ext uri="{FF2B5EF4-FFF2-40B4-BE49-F238E27FC236}">
                  <a16:creationId xmlns:a16="http://schemas.microsoft.com/office/drawing/2014/main" id="{2FF0AEA1-D9BD-1268-EA48-F2475B281FA0}"/>
                </a:ext>
              </a:extLst>
            </p:cNvPr>
            <p:cNvSpPr/>
            <p:nvPr/>
          </p:nvSpPr>
          <p:spPr>
            <a:xfrm>
              <a:off x="5422351" y="1642757"/>
              <a:ext cx="1114007" cy="991060"/>
            </a:xfrm>
            <a:custGeom>
              <a:avLst/>
              <a:gdLst/>
              <a:ahLst/>
              <a:cxnLst/>
              <a:rect l="l" t="t" r="r" b="b"/>
              <a:pathLst>
                <a:path w="41082" h="36548" extrusionOk="0">
                  <a:moveTo>
                    <a:pt x="17835" y="0"/>
                  </a:moveTo>
                  <a:cubicBezTo>
                    <a:pt x="17186" y="0"/>
                    <a:pt x="16539" y="51"/>
                    <a:pt x="15897" y="169"/>
                  </a:cubicBezTo>
                  <a:cubicBezTo>
                    <a:pt x="13203" y="677"/>
                    <a:pt x="12356" y="2229"/>
                    <a:pt x="10652" y="3978"/>
                  </a:cubicBezTo>
                  <a:cubicBezTo>
                    <a:pt x="8618" y="6074"/>
                    <a:pt x="6004" y="7422"/>
                    <a:pt x="4140" y="9750"/>
                  </a:cubicBezTo>
                  <a:cubicBezTo>
                    <a:pt x="999" y="13693"/>
                    <a:pt x="0" y="19251"/>
                    <a:pt x="1597" y="24032"/>
                  </a:cubicBezTo>
                  <a:cubicBezTo>
                    <a:pt x="2757" y="27521"/>
                    <a:pt x="5174" y="30518"/>
                    <a:pt x="8145" y="32677"/>
                  </a:cubicBezTo>
                  <a:cubicBezTo>
                    <a:pt x="11719" y="35271"/>
                    <a:pt x="16121" y="36547"/>
                    <a:pt x="20530" y="36547"/>
                  </a:cubicBezTo>
                  <a:cubicBezTo>
                    <a:pt x="25719" y="36547"/>
                    <a:pt x="30919" y="34780"/>
                    <a:pt x="34792" y="31312"/>
                  </a:cubicBezTo>
                  <a:cubicBezTo>
                    <a:pt x="37870" y="28555"/>
                    <a:pt x="40154" y="24773"/>
                    <a:pt x="40573" y="20660"/>
                  </a:cubicBezTo>
                  <a:cubicBezTo>
                    <a:pt x="41082" y="15709"/>
                    <a:pt x="38807" y="10713"/>
                    <a:pt x="35238" y="7234"/>
                  </a:cubicBezTo>
                  <a:cubicBezTo>
                    <a:pt x="31670" y="3764"/>
                    <a:pt x="26924" y="1676"/>
                    <a:pt x="22071" y="561"/>
                  </a:cubicBezTo>
                  <a:cubicBezTo>
                    <a:pt x="20681" y="243"/>
                    <a:pt x="19254" y="0"/>
                    <a:pt x="1783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845;p36">
              <a:extLst>
                <a:ext uri="{FF2B5EF4-FFF2-40B4-BE49-F238E27FC236}">
                  <a16:creationId xmlns:a16="http://schemas.microsoft.com/office/drawing/2014/main" id="{CC90C86D-4271-642D-A5A4-50B78928E47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482309" y="1837487"/>
              <a:ext cx="1014400" cy="6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damina"/>
                <a:buNone/>
                <a:defRPr sz="4000" b="1" i="0" u="none" strike="noStrike" cap="none">
                  <a:solidFill>
                    <a:schemeClr val="dk2"/>
                  </a:solidFill>
                  <a:latin typeface="Adamina"/>
                  <a:ea typeface="Adamina"/>
                  <a:cs typeface="Adamina"/>
                  <a:sym typeface="Adamin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r>
                <a:rPr lang="en" sz="4400" kern="0">
                  <a:solidFill>
                    <a:srgbClr val="FFFF00"/>
                  </a:solidFill>
                  <a:latin typeface="#9Slide07 SVNBango" panose="02000000000000000000" pitchFamily="2" charset="0"/>
                </a:rPr>
                <a:t>01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EEE76B-F81A-F1D4-9B55-8101FD24CD1D}"/>
              </a:ext>
            </a:extLst>
          </p:cNvPr>
          <p:cNvSpPr txBox="1"/>
          <p:nvPr/>
        </p:nvSpPr>
        <p:spPr>
          <a:xfrm>
            <a:off x="6576931" y="1514772"/>
            <a:ext cx="48643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TÀI NGUYÊN DẦU MỎ Ở KHU VỰC TÂY NAM Á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4FD778-A442-4915-2643-05E258088756}"/>
              </a:ext>
            </a:extLst>
          </p:cNvPr>
          <p:cNvGrpSpPr/>
          <p:nvPr/>
        </p:nvGrpSpPr>
        <p:grpSpPr>
          <a:xfrm>
            <a:off x="5426045" y="3684607"/>
            <a:ext cx="1161783" cy="1078484"/>
            <a:chOff x="5422351" y="1642757"/>
            <a:chExt cx="1114007" cy="991060"/>
          </a:xfrm>
        </p:grpSpPr>
        <p:sp>
          <p:nvSpPr>
            <p:cNvPr id="35" name="Google Shape;844;p36">
              <a:extLst>
                <a:ext uri="{FF2B5EF4-FFF2-40B4-BE49-F238E27FC236}">
                  <a16:creationId xmlns:a16="http://schemas.microsoft.com/office/drawing/2014/main" id="{267A286A-FBEC-6B78-AC0D-5A8CA59A102C}"/>
                </a:ext>
              </a:extLst>
            </p:cNvPr>
            <p:cNvSpPr/>
            <p:nvPr/>
          </p:nvSpPr>
          <p:spPr>
            <a:xfrm>
              <a:off x="5422351" y="1642757"/>
              <a:ext cx="1114007" cy="991060"/>
            </a:xfrm>
            <a:custGeom>
              <a:avLst/>
              <a:gdLst/>
              <a:ahLst/>
              <a:cxnLst/>
              <a:rect l="l" t="t" r="r" b="b"/>
              <a:pathLst>
                <a:path w="41082" h="36548" extrusionOk="0">
                  <a:moveTo>
                    <a:pt x="17835" y="0"/>
                  </a:moveTo>
                  <a:cubicBezTo>
                    <a:pt x="17186" y="0"/>
                    <a:pt x="16539" y="51"/>
                    <a:pt x="15897" y="169"/>
                  </a:cubicBezTo>
                  <a:cubicBezTo>
                    <a:pt x="13203" y="677"/>
                    <a:pt x="12356" y="2229"/>
                    <a:pt x="10652" y="3978"/>
                  </a:cubicBezTo>
                  <a:cubicBezTo>
                    <a:pt x="8618" y="6074"/>
                    <a:pt x="6004" y="7422"/>
                    <a:pt x="4140" y="9750"/>
                  </a:cubicBezTo>
                  <a:cubicBezTo>
                    <a:pt x="999" y="13693"/>
                    <a:pt x="0" y="19251"/>
                    <a:pt x="1597" y="24032"/>
                  </a:cubicBezTo>
                  <a:cubicBezTo>
                    <a:pt x="2757" y="27521"/>
                    <a:pt x="5174" y="30518"/>
                    <a:pt x="8145" y="32677"/>
                  </a:cubicBezTo>
                  <a:cubicBezTo>
                    <a:pt x="11719" y="35271"/>
                    <a:pt x="16121" y="36547"/>
                    <a:pt x="20530" y="36547"/>
                  </a:cubicBezTo>
                  <a:cubicBezTo>
                    <a:pt x="25719" y="36547"/>
                    <a:pt x="30919" y="34780"/>
                    <a:pt x="34792" y="31312"/>
                  </a:cubicBezTo>
                  <a:cubicBezTo>
                    <a:pt x="37870" y="28555"/>
                    <a:pt x="40154" y="24773"/>
                    <a:pt x="40573" y="20660"/>
                  </a:cubicBezTo>
                  <a:cubicBezTo>
                    <a:pt x="41082" y="15709"/>
                    <a:pt x="38807" y="10713"/>
                    <a:pt x="35238" y="7234"/>
                  </a:cubicBezTo>
                  <a:cubicBezTo>
                    <a:pt x="31670" y="3764"/>
                    <a:pt x="26924" y="1676"/>
                    <a:pt x="22071" y="561"/>
                  </a:cubicBezTo>
                  <a:cubicBezTo>
                    <a:pt x="20681" y="243"/>
                    <a:pt x="19254" y="0"/>
                    <a:pt x="1783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45;p36">
              <a:extLst>
                <a:ext uri="{FF2B5EF4-FFF2-40B4-BE49-F238E27FC236}">
                  <a16:creationId xmlns:a16="http://schemas.microsoft.com/office/drawing/2014/main" id="{22FF190C-ECE4-BA17-95F3-DC27FA486D7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482309" y="1837487"/>
              <a:ext cx="1014400" cy="6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damina"/>
                <a:buNone/>
                <a:defRPr sz="4000" b="1" i="0" u="none" strike="noStrike" cap="none">
                  <a:solidFill>
                    <a:schemeClr val="dk2"/>
                  </a:solidFill>
                  <a:latin typeface="Adamina"/>
                  <a:ea typeface="Adamina"/>
                  <a:cs typeface="Adamina"/>
                  <a:sym typeface="Adamin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Poppins"/>
                <a:buNone/>
                <a:defRPr sz="4267" b="1" i="0" u="none" strike="noStrike" cap="non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r>
                <a:rPr lang="en" sz="4400" kern="0">
                  <a:solidFill>
                    <a:srgbClr val="FFFF00"/>
                  </a:solidFill>
                  <a:latin typeface="#9Slide07 SVNBango" panose="02000000000000000000" pitchFamily="2" charset="0"/>
                </a:rPr>
                <a:t>02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C912319-BA6F-9B1A-82C0-AF5B94309302}"/>
              </a:ext>
            </a:extLst>
          </p:cNvPr>
          <p:cNvGrpSpPr/>
          <p:nvPr/>
        </p:nvGrpSpPr>
        <p:grpSpPr>
          <a:xfrm>
            <a:off x="6862251" y="3053709"/>
            <a:ext cx="2427011" cy="523220"/>
            <a:chOff x="6877141" y="2876638"/>
            <a:chExt cx="2402460" cy="5232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EA0FDA-C139-FA24-5148-55C2A5E7D425}"/>
                </a:ext>
              </a:extLst>
            </p:cNvPr>
            <p:cNvSpPr txBox="1"/>
            <p:nvPr/>
          </p:nvSpPr>
          <p:spPr>
            <a:xfrm>
              <a:off x="6877141" y="2876638"/>
              <a:ext cx="24024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     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Phân bố</a:t>
              </a:r>
            </a:p>
          </p:txBody>
        </p:sp>
        <p:sp>
          <p:nvSpPr>
            <p:cNvPr id="42" name="Flowchart: Decision 41">
              <a:extLst>
                <a:ext uri="{FF2B5EF4-FFF2-40B4-BE49-F238E27FC236}">
                  <a16:creationId xmlns:a16="http://schemas.microsoft.com/office/drawing/2014/main" id="{E8E728B1-E1D6-009F-9C47-AE2E0E001692}"/>
                </a:ext>
              </a:extLst>
            </p:cNvPr>
            <p:cNvSpPr/>
            <p:nvPr/>
          </p:nvSpPr>
          <p:spPr>
            <a:xfrm>
              <a:off x="6890984" y="3019305"/>
              <a:ext cx="269838" cy="280047"/>
            </a:xfrm>
            <a:prstGeom prst="flowChartDecision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7C5FC0-5B30-2769-6018-1A796A92E44D}"/>
              </a:ext>
            </a:extLst>
          </p:cNvPr>
          <p:cNvGrpSpPr/>
          <p:nvPr/>
        </p:nvGrpSpPr>
        <p:grpSpPr>
          <a:xfrm>
            <a:off x="6874526" y="2589118"/>
            <a:ext cx="2402460" cy="523220"/>
            <a:chOff x="6852590" y="2416521"/>
            <a:chExt cx="2402460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1FCC95-D18B-CBE7-BFFE-858512F2378B}"/>
                </a:ext>
              </a:extLst>
            </p:cNvPr>
            <p:cNvSpPr txBox="1"/>
            <p:nvPr/>
          </p:nvSpPr>
          <p:spPr>
            <a:xfrm>
              <a:off x="6852590" y="2416521"/>
              <a:ext cx="24024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     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Trữ lượng </a:t>
              </a:r>
              <a:endParaRPr lang="en-US"/>
            </a:p>
          </p:txBody>
        </p:sp>
        <p:sp>
          <p:nvSpPr>
            <p:cNvPr id="43" name="Flowchart: Decision 42">
              <a:extLst>
                <a:ext uri="{FF2B5EF4-FFF2-40B4-BE49-F238E27FC236}">
                  <a16:creationId xmlns:a16="http://schemas.microsoft.com/office/drawing/2014/main" id="{AAA2F41C-2569-6BD1-3FDF-15A1882A1675}"/>
                </a:ext>
              </a:extLst>
            </p:cNvPr>
            <p:cNvSpPr/>
            <p:nvPr/>
          </p:nvSpPr>
          <p:spPr>
            <a:xfrm>
              <a:off x="6877141" y="2505733"/>
              <a:ext cx="269838" cy="280047"/>
            </a:xfrm>
            <a:prstGeom prst="flowChartDecision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BD15AF-7E9A-647D-F93A-344FFADB85F5}"/>
              </a:ext>
            </a:extLst>
          </p:cNvPr>
          <p:cNvGrpSpPr/>
          <p:nvPr/>
        </p:nvGrpSpPr>
        <p:grpSpPr>
          <a:xfrm>
            <a:off x="6758221" y="5479762"/>
            <a:ext cx="4143039" cy="954107"/>
            <a:chOff x="5747688" y="5526808"/>
            <a:chExt cx="4143039" cy="95410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795E83-1879-B19C-DFCC-ED56E8CD5ABE}"/>
                </a:ext>
              </a:extLst>
            </p:cNvPr>
            <p:cNvSpPr txBox="1"/>
            <p:nvPr/>
          </p:nvSpPr>
          <p:spPr>
            <a:xfrm>
              <a:off x="6234258" y="5526808"/>
              <a:ext cx="365646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Sản lượng khai thác 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endParaRPr>
            </a:p>
            <a:p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và xuất khẩu.</a:t>
              </a:r>
              <a:endParaRPr lang="en-US"/>
            </a:p>
          </p:txBody>
        </p:sp>
        <p:sp>
          <p:nvSpPr>
            <p:cNvPr id="44" name="Flowchart: Decision 43">
              <a:extLst>
                <a:ext uri="{FF2B5EF4-FFF2-40B4-BE49-F238E27FC236}">
                  <a16:creationId xmlns:a16="http://schemas.microsoft.com/office/drawing/2014/main" id="{49457EA1-1C0E-79C1-72A2-D0F54E64EFA7}"/>
                </a:ext>
              </a:extLst>
            </p:cNvPr>
            <p:cNvSpPr/>
            <p:nvPr/>
          </p:nvSpPr>
          <p:spPr>
            <a:xfrm>
              <a:off x="5747688" y="5637785"/>
              <a:ext cx="269838" cy="280047"/>
            </a:xfrm>
            <a:prstGeom prst="flowChartDecision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D065436-D8D0-EC11-D0D4-3785AF67B7E6}"/>
              </a:ext>
            </a:extLst>
          </p:cNvPr>
          <p:cNvGrpSpPr/>
          <p:nvPr/>
        </p:nvGrpSpPr>
        <p:grpSpPr>
          <a:xfrm>
            <a:off x="6758221" y="4961082"/>
            <a:ext cx="4872326" cy="523220"/>
            <a:chOff x="5724703" y="4948589"/>
            <a:chExt cx="487232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9FE8F7-4A93-C760-760E-96747ADBC6AD}"/>
                </a:ext>
              </a:extLst>
            </p:cNvPr>
            <p:cNvSpPr txBox="1"/>
            <p:nvPr/>
          </p:nvSpPr>
          <p:spPr>
            <a:xfrm>
              <a:off x="6131372" y="4948589"/>
              <a:ext cx="4465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Phương thức khai thác</a:t>
              </a:r>
              <a:endParaRPr lang="en-US"/>
            </a:p>
          </p:txBody>
        </p:sp>
        <p:sp>
          <p:nvSpPr>
            <p:cNvPr id="45" name="Flowchart: Decision 44">
              <a:extLst>
                <a:ext uri="{FF2B5EF4-FFF2-40B4-BE49-F238E27FC236}">
                  <a16:creationId xmlns:a16="http://schemas.microsoft.com/office/drawing/2014/main" id="{04538A46-13AC-C1C9-4D0E-39EFF622F5A2}"/>
                </a:ext>
              </a:extLst>
            </p:cNvPr>
            <p:cNvSpPr/>
            <p:nvPr/>
          </p:nvSpPr>
          <p:spPr>
            <a:xfrm>
              <a:off x="5724703" y="5060414"/>
              <a:ext cx="269838" cy="280047"/>
            </a:xfrm>
            <a:prstGeom prst="flowChartDecision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6300530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625A8-6BE4-1F38-96CE-95842BAE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576" y="2244436"/>
            <a:ext cx="3203127" cy="2624744"/>
          </a:xfrm>
          <a:custGeom>
            <a:avLst/>
            <a:gdLst>
              <a:gd name="connsiteX0" fmla="*/ 0 w 4751110"/>
              <a:gd name="connsiteY0" fmla="*/ 0 h 4399860"/>
              <a:gd name="connsiteX1" fmla="*/ 475111 w 4751110"/>
              <a:gd name="connsiteY1" fmla="*/ 0 h 4399860"/>
              <a:gd name="connsiteX2" fmla="*/ 1045244 w 4751110"/>
              <a:gd name="connsiteY2" fmla="*/ 0 h 4399860"/>
              <a:gd name="connsiteX3" fmla="*/ 1425333 w 4751110"/>
              <a:gd name="connsiteY3" fmla="*/ 0 h 4399860"/>
              <a:gd name="connsiteX4" fmla="*/ 1852932 w 4751110"/>
              <a:gd name="connsiteY4" fmla="*/ 0 h 4399860"/>
              <a:gd name="connsiteX5" fmla="*/ 2375555 w 4751110"/>
              <a:gd name="connsiteY5" fmla="*/ 0 h 4399860"/>
              <a:gd name="connsiteX6" fmla="*/ 2945688 w 4751110"/>
              <a:gd name="connsiteY6" fmla="*/ 0 h 4399860"/>
              <a:gd name="connsiteX7" fmla="*/ 3468309 w 4751110"/>
              <a:gd name="connsiteY7" fmla="*/ 0 h 4399860"/>
              <a:gd name="connsiteX8" fmla="*/ 3990932 w 4751110"/>
              <a:gd name="connsiteY8" fmla="*/ 0 h 4399860"/>
              <a:gd name="connsiteX9" fmla="*/ 4751110 w 4751110"/>
              <a:gd name="connsiteY9" fmla="*/ 0 h 4399860"/>
              <a:gd name="connsiteX10" fmla="*/ 4751110 w 4751110"/>
              <a:gd name="connsiteY10" fmla="*/ 461985 h 4399860"/>
              <a:gd name="connsiteX11" fmla="*/ 4751110 w 4751110"/>
              <a:gd name="connsiteY11" fmla="*/ 967969 h 4399860"/>
              <a:gd name="connsiteX12" fmla="*/ 4751110 w 4751110"/>
              <a:gd name="connsiteY12" fmla="*/ 1561950 h 4399860"/>
              <a:gd name="connsiteX13" fmla="*/ 4751110 w 4751110"/>
              <a:gd name="connsiteY13" fmla="*/ 1979937 h 4399860"/>
              <a:gd name="connsiteX14" fmla="*/ 4751110 w 4751110"/>
              <a:gd name="connsiteY14" fmla="*/ 2485920 h 4399860"/>
              <a:gd name="connsiteX15" fmla="*/ 4751110 w 4751110"/>
              <a:gd name="connsiteY15" fmla="*/ 2947906 h 4399860"/>
              <a:gd name="connsiteX16" fmla="*/ 4751110 w 4751110"/>
              <a:gd name="connsiteY16" fmla="*/ 3497888 h 4399860"/>
              <a:gd name="connsiteX17" fmla="*/ 4751110 w 4751110"/>
              <a:gd name="connsiteY17" fmla="*/ 4399860 h 4399860"/>
              <a:gd name="connsiteX18" fmla="*/ 4275998 w 4751110"/>
              <a:gd name="connsiteY18" fmla="*/ 4399860 h 4399860"/>
              <a:gd name="connsiteX19" fmla="*/ 3895910 w 4751110"/>
              <a:gd name="connsiteY19" fmla="*/ 4399860 h 4399860"/>
              <a:gd name="connsiteX20" fmla="*/ 3515821 w 4751110"/>
              <a:gd name="connsiteY20" fmla="*/ 4399860 h 4399860"/>
              <a:gd name="connsiteX21" fmla="*/ 3088221 w 4751110"/>
              <a:gd name="connsiteY21" fmla="*/ 4399860 h 4399860"/>
              <a:gd name="connsiteX22" fmla="*/ 2613110 w 4751110"/>
              <a:gd name="connsiteY22" fmla="*/ 4399860 h 4399860"/>
              <a:gd name="connsiteX23" fmla="*/ 2185510 w 4751110"/>
              <a:gd name="connsiteY23" fmla="*/ 4399860 h 4399860"/>
              <a:gd name="connsiteX24" fmla="*/ 1852932 w 4751110"/>
              <a:gd name="connsiteY24" fmla="*/ 4399860 h 4399860"/>
              <a:gd name="connsiteX25" fmla="*/ 1520355 w 4751110"/>
              <a:gd name="connsiteY25" fmla="*/ 4399860 h 4399860"/>
              <a:gd name="connsiteX26" fmla="*/ 1045244 w 4751110"/>
              <a:gd name="connsiteY26" fmla="*/ 4399860 h 4399860"/>
              <a:gd name="connsiteX27" fmla="*/ 712666 w 4751110"/>
              <a:gd name="connsiteY27" fmla="*/ 4399860 h 4399860"/>
              <a:gd name="connsiteX28" fmla="*/ 0 w 4751110"/>
              <a:gd name="connsiteY28" fmla="*/ 4399860 h 4399860"/>
              <a:gd name="connsiteX29" fmla="*/ 0 w 4751110"/>
              <a:gd name="connsiteY29" fmla="*/ 3981873 h 4399860"/>
              <a:gd name="connsiteX30" fmla="*/ 0 w 4751110"/>
              <a:gd name="connsiteY30" fmla="*/ 3475889 h 4399860"/>
              <a:gd name="connsiteX31" fmla="*/ 0 w 4751110"/>
              <a:gd name="connsiteY31" fmla="*/ 3013904 h 4399860"/>
              <a:gd name="connsiteX32" fmla="*/ 0 w 4751110"/>
              <a:gd name="connsiteY32" fmla="*/ 2507920 h 4399860"/>
              <a:gd name="connsiteX33" fmla="*/ 0 w 4751110"/>
              <a:gd name="connsiteY33" fmla="*/ 1957937 h 4399860"/>
              <a:gd name="connsiteX34" fmla="*/ 0 w 4751110"/>
              <a:gd name="connsiteY34" fmla="*/ 1319958 h 4399860"/>
              <a:gd name="connsiteX35" fmla="*/ 0 w 4751110"/>
              <a:gd name="connsiteY35" fmla="*/ 681978 h 4399860"/>
              <a:gd name="connsiteX36" fmla="*/ 0 w 4751110"/>
              <a:gd name="connsiteY36" fmla="*/ 0 h 4399860"/>
              <a:gd name="connsiteX0" fmla="*/ 0 w 4751110"/>
              <a:gd name="connsiteY0" fmla="*/ 0 h 4399860"/>
              <a:gd name="connsiteX1" fmla="*/ 570132 w 4751110"/>
              <a:gd name="connsiteY1" fmla="*/ 0 h 4399860"/>
              <a:gd name="connsiteX2" fmla="*/ 1045244 w 4751110"/>
              <a:gd name="connsiteY2" fmla="*/ 0 h 4399860"/>
              <a:gd name="connsiteX3" fmla="*/ 1425333 w 4751110"/>
              <a:gd name="connsiteY3" fmla="*/ 0 h 4399860"/>
              <a:gd name="connsiteX4" fmla="*/ 1900444 w 4751110"/>
              <a:gd name="connsiteY4" fmla="*/ 0 h 4399860"/>
              <a:gd name="connsiteX5" fmla="*/ 2470577 w 4751110"/>
              <a:gd name="connsiteY5" fmla="*/ 0 h 4399860"/>
              <a:gd name="connsiteX6" fmla="*/ 2850665 w 4751110"/>
              <a:gd name="connsiteY6" fmla="*/ 0 h 4399860"/>
              <a:gd name="connsiteX7" fmla="*/ 3183243 w 4751110"/>
              <a:gd name="connsiteY7" fmla="*/ 0 h 4399860"/>
              <a:gd name="connsiteX8" fmla="*/ 3658354 w 4751110"/>
              <a:gd name="connsiteY8" fmla="*/ 0 h 4399860"/>
              <a:gd name="connsiteX9" fmla="*/ 4133465 w 4751110"/>
              <a:gd name="connsiteY9" fmla="*/ 0 h 4399860"/>
              <a:gd name="connsiteX10" fmla="*/ 4751110 w 4751110"/>
              <a:gd name="connsiteY10" fmla="*/ 0 h 4399860"/>
              <a:gd name="connsiteX11" fmla="*/ 4751110 w 4751110"/>
              <a:gd name="connsiteY11" fmla="*/ 505983 h 4399860"/>
              <a:gd name="connsiteX12" fmla="*/ 4751110 w 4751110"/>
              <a:gd name="connsiteY12" fmla="*/ 1011967 h 4399860"/>
              <a:gd name="connsiteX13" fmla="*/ 4751110 w 4751110"/>
              <a:gd name="connsiteY13" fmla="*/ 1605948 h 4399860"/>
              <a:gd name="connsiteX14" fmla="*/ 4751110 w 4751110"/>
              <a:gd name="connsiteY14" fmla="*/ 2111932 h 4399860"/>
              <a:gd name="connsiteX15" fmla="*/ 4751110 w 4751110"/>
              <a:gd name="connsiteY15" fmla="*/ 2573918 h 4399860"/>
              <a:gd name="connsiteX16" fmla="*/ 4751110 w 4751110"/>
              <a:gd name="connsiteY16" fmla="*/ 3123900 h 4399860"/>
              <a:gd name="connsiteX17" fmla="*/ 4751110 w 4751110"/>
              <a:gd name="connsiteY17" fmla="*/ 3629884 h 4399860"/>
              <a:gd name="connsiteX18" fmla="*/ 4751110 w 4751110"/>
              <a:gd name="connsiteY18" fmla="*/ 4399860 h 4399860"/>
              <a:gd name="connsiteX19" fmla="*/ 4323510 w 4751110"/>
              <a:gd name="connsiteY19" fmla="*/ 4399860 h 4399860"/>
              <a:gd name="connsiteX20" fmla="*/ 3848399 w 4751110"/>
              <a:gd name="connsiteY20" fmla="*/ 4399860 h 4399860"/>
              <a:gd name="connsiteX21" fmla="*/ 3278266 w 4751110"/>
              <a:gd name="connsiteY21" fmla="*/ 4399860 h 4399860"/>
              <a:gd name="connsiteX22" fmla="*/ 2708132 w 4751110"/>
              <a:gd name="connsiteY22" fmla="*/ 4399860 h 4399860"/>
              <a:gd name="connsiteX23" fmla="*/ 2233021 w 4751110"/>
              <a:gd name="connsiteY23" fmla="*/ 4399860 h 4399860"/>
              <a:gd name="connsiteX24" fmla="*/ 1757911 w 4751110"/>
              <a:gd name="connsiteY24" fmla="*/ 4399860 h 4399860"/>
              <a:gd name="connsiteX25" fmla="*/ 1235288 w 4751110"/>
              <a:gd name="connsiteY25" fmla="*/ 4399860 h 4399860"/>
              <a:gd name="connsiteX26" fmla="*/ 665155 w 4751110"/>
              <a:gd name="connsiteY26" fmla="*/ 4399860 h 4399860"/>
              <a:gd name="connsiteX27" fmla="*/ 0 w 4751110"/>
              <a:gd name="connsiteY27" fmla="*/ 4399860 h 4399860"/>
              <a:gd name="connsiteX28" fmla="*/ 0 w 4751110"/>
              <a:gd name="connsiteY28" fmla="*/ 3981873 h 4399860"/>
              <a:gd name="connsiteX29" fmla="*/ 0 w 4751110"/>
              <a:gd name="connsiteY29" fmla="*/ 3431890 h 4399860"/>
              <a:gd name="connsiteX30" fmla="*/ 0 w 4751110"/>
              <a:gd name="connsiteY30" fmla="*/ 3013904 h 4399860"/>
              <a:gd name="connsiteX31" fmla="*/ 0 w 4751110"/>
              <a:gd name="connsiteY31" fmla="*/ 2375924 h 4399860"/>
              <a:gd name="connsiteX32" fmla="*/ 0 w 4751110"/>
              <a:gd name="connsiteY32" fmla="*/ 1737944 h 4399860"/>
              <a:gd name="connsiteX33" fmla="*/ 0 w 4751110"/>
              <a:gd name="connsiteY33" fmla="*/ 1231960 h 4399860"/>
              <a:gd name="connsiteX34" fmla="*/ 0 w 4751110"/>
              <a:gd name="connsiteY34" fmla="*/ 637979 h 4399860"/>
              <a:gd name="connsiteX35" fmla="*/ 0 w 4751110"/>
              <a:gd name="connsiteY35" fmla="*/ 0 h 439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51110" h="4399860" fill="none" extrusionOk="0">
                <a:moveTo>
                  <a:pt x="0" y="0"/>
                </a:moveTo>
                <a:cubicBezTo>
                  <a:pt x="121330" y="-57730"/>
                  <a:pt x="254014" y="30313"/>
                  <a:pt x="475111" y="0"/>
                </a:cubicBezTo>
                <a:cubicBezTo>
                  <a:pt x="681727" y="3151"/>
                  <a:pt x="859395" y="55374"/>
                  <a:pt x="1045244" y="0"/>
                </a:cubicBezTo>
                <a:cubicBezTo>
                  <a:pt x="1232616" y="-46451"/>
                  <a:pt x="1299641" y="-6801"/>
                  <a:pt x="1425333" y="0"/>
                </a:cubicBezTo>
                <a:cubicBezTo>
                  <a:pt x="1506023" y="-4934"/>
                  <a:pt x="1765698" y="4614"/>
                  <a:pt x="1852932" y="0"/>
                </a:cubicBezTo>
                <a:cubicBezTo>
                  <a:pt x="1933964" y="-22009"/>
                  <a:pt x="2277880" y="41864"/>
                  <a:pt x="2375555" y="0"/>
                </a:cubicBezTo>
                <a:cubicBezTo>
                  <a:pt x="2498347" y="-29069"/>
                  <a:pt x="2760939" y="68721"/>
                  <a:pt x="2945688" y="0"/>
                </a:cubicBezTo>
                <a:cubicBezTo>
                  <a:pt x="3115590" y="-104799"/>
                  <a:pt x="3321228" y="24937"/>
                  <a:pt x="3468309" y="0"/>
                </a:cubicBezTo>
                <a:cubicBezTo>
                  <a:pt x="3580497" y="-55461"/>
                  <a:pt x="3771804" y="23638"/>
                  <a:pt x="3990932" y="0"/>
                </a:cubicBezTo>
                <a:cubicBezTo>
                  <a:pt x="4181322" y="-57152"/>
                  <a:pt x="4457911" y="39988"/>
                  <a:pt x="4751110" y="0"/>
                </a:cubicBezTo>
                <a:cubicBezTo>
                  <a:pt x="4773041" y="199157"/>
                  <a:pt x="4707783" y="246983"/>
                  <a:pt x="4751110" y="461985"/>
                </a:cubicBezTo>
                <a:cubicBezTo>
                  <a:pt x="4789217" y="689822"/>
                  <a:pt x="4760626" y="793721"/>
                  <a:pt x="4751110" y="967969"/>
                </a:cubicBezTo>
                <a:cubicBezTo>
                  <a:pt x="4788534" y="1160829"/>
                  <a:pt x="4691872" y="1328209"/>
                  <a:pt x="4751110" y="1561950"/>
                </a:cubicBezTo>
                <a:cubicBezTo>
                  <a:pt x="4772145" y="1809558"/>
                  <a:pt x="4746644" y="1889912"/>
                  <a:pt x="4751110" y="1979937"/>
                </a:cubicBezTo>
                <a:cubicBezTo>
                  <a:pt x="4721238" y="2037295"/>
                  <a:pt x="4765396" y="2252581"/>
                  <a:pt x="4751110" y="2485920"/>
                </a:cubicBezTo>
                <a:cubicBezTo>
                  <a:pt x="4775287" y="2718896"/>
                  <a:pt x="4703832" y="2822651"/>
                  <a:pt x="4751110" y="2947906"/>
                </a:cubicBezTo>
                <a:cubicBezTo>
                  <a:pt x="4805448" y="3068687"/>
                  <a:pt x="4748007" y="3362716"/>
                  <a:pt x="4751110" y="3497888"/>
                </a:cubicBezTo>
                <a:cubicBezTo>
                  <a:pt x="4846513" y="3610392"/>
                  <a:pt x="4740636" y="4075600"/>
                  <a:pt x="4751110" y="4399860"/>
                </a:cubicBezTo>
                <a:cubicBezTo>
                  <a:pt x="4644092" y="4390392"/>
                  <a:pt x="4449215" y="4398545"/>
                  <a:pt x="4275998" y="4399860"/>
                </a:cubicBezTo>
                <a:cubicBezTo>
                  <a:pt x="4076135" y="4424577"/>
                  <a:pt x="3993989" y="4383269"/>
                  <a:pt x="3895910" y="4399860"/>
                </a:cubicBezTo>
                <a:cubicBezTo>
                  <a:pt x="3800078" y="4451907"/>
                  <a:pt x="3641721" y="4371067"/>
                  <a:pt x="3515821" y="4399860"/>
                </a:cubicBezTo>
                <a:cubicBezTo>
                  <a:pt x="3380739" y="4400884"/>
                  <a:pt x="3306643" y="4373889"/>
                  <a:pt x="3088221" y="4399860"/>
                </a:cubicBezTo>
                <a:cubicBezTo>
                  <a:pt x="2879698" y="4442042"/>
                  <a:pt x="2815402" y="4348504"/>
                  <a:pt x="2613110" y="4399860"/>
                </a:cubicBezTo>
                <a:cubicBezTo>
                  <a:pt x="2416482" y="4445292"/>
                  <a:pt x="2405915" y="4394852"/>
                  <a:pt x="2185510" y="4399860"/>
                </a:cubicBezTo>
                <a:cubicBezTo>
                  <a:pt x="1978266" y="4402919"/>
                  <a:pt x="2006611" y="4390238"/>
                  <a:pt x="1852932" y="4399860"/>
                </a:cubicBezTo>
                <a:cubicBezTo>
                  <a:pt x="1679353" y="4416738"/>
                  <a:pt x="1631191" y="4343911"/>
                  <a:pt x="1520355" y="4399860"/>
                </a:cubicBezTo>
                <a:cubicBezTo>
                  <a:pt x="1395417" y="4425634"/>
                  <a:pt x="1192089" y="4332132"/>
                  <a:pt x="1045244" y="4399860"/>
                </a:cubicBezTo>
                <a:cubicBezTo>
                  <a:pt x="907760" y="4439854"/>
                  <a:pt x="839758" y="4395866"/>
                  <a:pt x="712666" y="4399860"/>
                </a:cubicBezTo>
                <a:cubicBezTo>
                  <a:pt x="600286" y="4447345"/>
                  <a:pt x="151675" y="4350369"/>
                  <a:pt x="0" y="4399860"/>
                </a:cubicBezTo>
                <a:cubicBezTo>
                  <a:pt x="-16822" y="4225825"/>
                  <a:pt x="43281" y="4184581"/>
                  <a:pt x="0" y="3981873"/>
                </a:cubicBezTo>
                <a:cubicBezTo>
                  <a:pt x="-14215" y="3773262"/>
                  <a:pt x="37037" y="3690892"/>
                  <a:pt x="0" y="3475889"/>
                </a:cubicBezTo>
                <a:cubicBezTo>
                  <a:pt x="-65883" y="3285593"/>
                  <a:pt x="8823" y="3230779"/>
                  <a:pt x="0" y="3013904"/>
                </a:cubicBezTo>
                <a:cubicBezTo>
                  <a:pt x="-9160" y="2813372"/>
                  <a:pt x="28994" y="2641795"/>
                  <a:pt x="0" y="2507920"/>
                </a:cubicBezTo>
                <a:cubicBezTo>
                  <a:pt x="-4381" y="2373331"/>
                  <a:pt x="29399" y="2089909"/>
                  <a:pt x="0" y="1957937"/>
                </a:cubicBezTo>
                <a:cubicBezTo>
                  <a:pt x="-2585" y="1849544"/>
                  <a:pt x="20753" y="1653888"/>
                  <a:pt x="0" y="1319958"/>
                </a:cubicBezTo>
                <a:cubicBezTo>
                  <a:pt x="-35443" y="1013078"/>
                  <a:pt x="-3992" y="893569"/>
                  <a:pt x="0" y="681978"/>
                </a:cubicBezTo>
                <a:cubicBezTo>
                  <a:pt x="-18961" y="456632"/>
                  <a:pt x="54623" y="307245"/>
                  <a:pt x="0" y="0"/>
                </a:cubicBezTo>
                <a:close/>
              </a:path>
              <a:path w="4751110" h="4399860" stroke="0" extrusionOk="0">
                <a:moveTo>
                  <a:pt x="0" y="0"/>
                </a:moveTo>
                <a:cubicBezTo>
                  <a:pt x="114648" y="-35137"/>
                  <a:pt x="373976" y="56075"/>
                  <a:pt x="570132" y="0"/>
                </a:cubicBezTo>
                <a:cubicBezTo>
                  <a:pt x="756170" y="-35069"/>
                  <a:pt x="835996" y="22864"/>
                  <a:pt x="1045244" y="0"/>
                </a:cubicBezTo>
                <a:cubicBezTo>
                  <a:pt x="1267946" y="-1074"/>
                  <a:pt x="1323077" y="33621"/>
                  <a:pt x="1425333" y="0"/>
                </a:cubicBezTo>
                <a:cubicBezTo>
                  <a:pt x="1532019" y="14043"/>
                  <a:pt x="1663395" y="-8912"/>
                  <a:pt x="1900444" y="0"/>
                </a:cubicBezTo>
                <a:cubicBezTo>
                  <a:pt x="2127194" y="-12891"/>
                  <a:pt x="2352383" y="75341"/>
                  <a:pt x="2470577" y="0"/>
                </a:cubicBezTo>
                <a:cubicBezTo>
                  <a:pt x="2588266" y="-38572"/>
                  <a:pt x="2735095" y="52403"/>
                  <a:pt x="2850665" y="0"/>
                </a:cubicBezTo>
                <a:cubicBezTo>
                  <a:pt x="2995407" y="-55875"/>
                  <a:pt x="3069777" y="-235"/>
                  <a:pt x="3183243" y="0"/>
                </a:cubicBezTo>
                <a:cubicBezTo>
                  <a:pt x="3310409" y="-8472"/>
                  <a:pt x="3466408" y="-11385"/>
                  <a:pt x="3658354" y="0"/>
                </a:cubicBezTo>
                <a:cubicBezTo>
                  <a:pt x="3875254" y="-31790"/>
                  <a:pt x="3908032" y="61049"/>
                  <a:pt x="4133465" y="0"/>
                </a:cubicBezTo>
                <a:cubicBezTo>
                  <a:pt x="4385766" y="-56666"/>
                  <a:pt x="4501441" y="50723"/>
                  <a:pt x="4751110" y="0"/>
                </a:cubicBezTo>
                <a:cubicBezTo>
                  <a:pt x="4784759" y="264137"/>
                  <a:pt x="4732600" y="310958"/>
                  <a:pt x="4751110" y="505983"/>
                </a:cubicBezTo>
                <a:cubicBezTo>
                  <a:pt x="4768005" y="724366"/>
                  <a:pt x="4764378" y="913359"/>
                  <a:pt x="4751110" y="1011967"/>
                </a:cubicBezTo>
                <a:cubicBezTo>
                  <a:pt x="4770348" y="1190030"/>
                  <a:pt x="4738889" y="1416017"/>
                  <a:pt x="4751110" y="1605948"/>
                </a:cubicBezTo>
                <a:cubicBezTo>
                  <a:pt x="4814885" y="1827034"/>
                  <a:pt x="4742889" y="1877180"/>
                  <a:pt x="4751110" y="2111932"/>
                </a:cubicBezTo>
                <a:cubicBezTo>
                  <a:pt x="4774934" y="2350664"/>
                  <a:pt x="4736835" y="2414776"/>
                  <a:pt x="4751110" y="2573918"/>
                </a:cubicBezTo>
                <a:cubicBezTo>
                  <a:pt x="4777314" y="2726594"/>
                  <a:pt x="4744936" y="3010700"/>
                  <a:pt x="4751110" y="3123900"/>
                </a:cubicBezTo>
                <a:cubicBezTo>
                  <a:pt x="4757611" y="3265905"/>
                  <a:pt x="4699915" y="3373506"/>
                  <a:pt x="4751110" y="3629884"/>
                </a:cubicBezTo>
                <a:cubicBezTo>
                  <a:pt x="4815521" y="3861222"/>
                  <a:pt x="4741865" y="4223681"/>
                  <a:pt x="4751110" y="4399860"/>
                </a:cubicBezTo>
                <a:cubicBezTo>
                  <a:pt x="4549230" y="4468674"/>
                  <a:pt x="4501258" y="4346432"/>
                  <a:pt x="4323510" y="4399860"/>
                </a:cubicBezTo>
                <a:cubicBezTo>
                  <a:pt x="4173255" y="4418597"/>
                  <a:pt x="4032356" y="4338279"/>
                  <a:pt x="3848399" y="4399860"/>
                </a:cubicBezTo>
                <a:cubicBezTo>
                  <a:pt x="3686598" y="4419299"/>
                  <a:pt x="3536670" y="4395103"/>
                  <a:pt x="3278266" y="4399860"/>
                </a:cubicBezTo>
                <a:cubicBezTo>
                  <a:pt x="3029497" y="4453351"/>
                  <a:pt x="2972631" y="4388162"/>
                  <a:pt x="2708132" y="4399860"/>
                </a:cubicBezTo>
                <a:cubicBezTo>
                  <a:pt x="2479855" y="4420185"/>
                  <a:pt x="2344021" y="4391787"/>
                  <a:pt x="2233021" y="4399860"/>
                </a:cubicBezTo>
                <a:cubicBezTo>
                  <a:pt x="2126256" y="4410465"/>
                  <a:pt x="1981210" y="4347622"/>
                  <a:pt x="1757911" y="4399860"/>
                </a:cubicBezTo>
                <a:cubicBezTo>
                  <a:pt x="1556549" y="4427966"/>
                  <a:pt x="1467484" y="4372405"/>
                  <a:pt x="1235288" y="4399860"/>
                </a:cubicBezTo>
                <a:cubicBezTo>
                  <a:pt x="1012602" y="4429634"/>
                  <a:pt x="807005" y="4343636"/>
                  <a:pt x="665155" y="4399860"/>
                </a:cubicBezTo>
                <a:cubicBezTo>
                  <a:pt x="515641" y="4432974"/>
                  <a:pt x="322227" y="4342223"/>
                  <a:pt x="0" y="4399860"/>
                </a:cubicBezTo>
                <a:cubicBezTo>
                  <a:pt x="-18263" y="4290472"/>
                  <a:pt x="17530" y="4065906"/>
                  <a:pt x="0" y="3981873"/>
                </a:cubicBezTo>
                <a:cubicBezTo>
                  <a:pt x="-21070" y="3890488"/>
                  <a:pt x="41354" y="3565377"/>
                  <a:pt x="0" y="3431890"/>
                </a:cubicBezTo>
                <a:cubicBezTo>
                  <a:pt x="-62696" y="3320329"/>
                  <a:pt x="51377" y="3152547"/>
                  <a:pt x="0" y="3013904"/>
                </a:cubicBezTo>
                <a:cubicBezTo>
                  <a:pt x="-44911" y="2872686"/>
                  <a:pt x="-17458" y="2684547"/>
                  <a:pt x="0" y="2375924"/>
                </a:cubicBezTo>
                <a:cubicBezTo>
                  <a:pt x="-32232" y="2066782"/>
                  <a:pt x="54277" y="2050142"/>
                  <a:pt x="0" y="1737944"/>
                </a:cubicBezTo>
                <a:cubicBezTo>
                  <a:pt x="-58914" y="1426919"/>
                  <a:pt x="36116" y="1388830"/>
                  <a:pt x="0" y="1231960"/>
                </a:cubicBezTo>
                <a:cubicBezTo>
                  <a:pt x="-42703" y="1038640"/>
                  <a:pt x="21939" y="773942"/>
                  <a:pt x="0" y="637979"/>
                </a:cubicBezTo>
                <a:cubicBezTo>
                  <a:pt x="-30458" y="503863"/>
                  <a:pt x="9907" y="158638"/>
                  <a:pt x="0" y="0"/>
                </a:cubicBezTo>
                <a:close/>
              </a:path>
              <a:path w="4751110" h="4399860" fill="none" stroke="0" extrusionOk="0">
                <a:moveTo>
                  <a:pt x="0" y="0"/>
                </a:moveTo>
                <a:cubicBezTo>
                  <a:pt x="134015" y="-30334"/>
                  <a:pt x="254621" y="24614"/>
                  <a:pt x="475111" y="0"/>
                </a:cubicBezTo>
                <a:cubicBezTo>
                  <a:pt x="685187" y="-29872"/>
                  <a:pt x="840375" y="74030"/>
                  <a:pt x="1045244" y="0"/>
                </a:cubicBezTo>
                <a:cubicBezTo>
                  <a:pt x="1246680" y="-68233"/>
                  <a:pt x="1346112" y="-4115"/>
                  <a:pt x="1425333" y="0"/>
                </a:cubicBezTo>
                <a:cubicBezTo>
                  <a:pt x="1555810" y="-5428"/>
                  <a:pt x="1751562" y="32432"/>
                  <a:pt x="1852932" y="0"/>
                </a:cubicBezTo>
                <a:cubicBezTo>
                  <a:pt x="1932748" y="18326"/>
                  <a:pt x="2261433" y="42978"/>
                  <a:pt x="2375555" y="0"/>
                </a:cubicBezTo>
                <a:cubicBezTo>
                  <a:pt x="2471726" y="-49166"/>
                  <a:pt x="2813521" y="24708"/>
                  <a:pt x="2945688" y="0"/>
                </a:cubicBezTo>
                <a:cubicBezTo>
                  <a:pt x="3085392" y="-47053"/>
                  <a:pt x="3320327" y="39284"/>
                  <a:pt x="3468309" y="0"/>
                </a:cubicBezTo>
                <a:cubicBezTo>
                  <a:pt x="3601211" y="-74414"/>
                  <a:pt x="3722972" y="51617"/>
                  <a:pt x="3990932" y="0"/>
                </a:cubicBezTo>
                <a:cubicBezTo>
                  <a:pt x="4233298" y="-66412"/>
                  <a:pt x="4416545" y="51923"/>
                  <a:pt x="4751110" y="0"/>
                </a:cubicBezTo>
                <a:cubicBezTo>
                  <a:pt x="4770829" y="218641"/>
                  <a:pt x="4723003" y="250014"/>
                  <a:pt x="4751110" y="461985"/>
                </a:cubicBezTo>
                <a:cubicBezTo>
                  <a:pt x="4777807" y="694967"/>
                  <a:pt x="4759672" y="801442"/>
                  <a:pt x="4751110" y="967969"/>
                </a:cubicBezTo>
                <a:cubicBezTo>
                  <a:pt x="4782482" y="1166951"/>
                  <a:pt x="4708836" y="1316761"/>
                  <a:pt x="4751110" y="1561950"/>
                </a:cubicBezTo>
                <a:cubicBezTo>
                  <a:pt x="4784130" y="1818682"/>
                  <a:pt x="4753102" y="1891061"/>
                  <a:pt x="4751110" y="1979937"/>
                </a:cubicBezTo>
                <a:cubicBezTo>
                  <a:pt x="4747776" y="2073404"/>
                  <a:pt x="4771864" y="2229327"/>
                  <a:pt x="4751110" y="2485920"/>
                </a:cubicBezTo>
                <a:cubicBezTo>
                  <a:pt x="4782806" y="2721999"/>
                  <a:pt x="4713839" y="2808643"/>
                  <a:pt x="4751110" y="2947906"/>
                </a:cubicBezTo>
                <a:cubicBezTo>
                  <a:pt x="4780298" y="3061999"/>
                  <a:pt x="4712474" y="3397298"/>
                  <a:pt x="4751110" y="3497888"/>
                </a:cubicBezTo>
                <a:cubicBezTo>
                  <a:pt x="4736849" y="3601033"/>
                  <a:pt x="4647135" y="4139807"/>
                  <a:pt x="4751110" y="4399860"/>
                </a:cubicBezTo>
                <a:cubicBezTo>
                  <a:pt x="4630212" y="4424769"/>
                  <a:pt x="4481761" y="4369156"/>
                  <a:pt x="4275998" y="4399860"/>
                </a:cubicBezTo>
                <a:cubicBezTo>
                  <a:pt x="4072924" y="4394544"/>
                  <a:pt x="4012338" y="4358073"/>
                  <a:pt x="3895910" y="4399860"/>
                </a:cubicBezTo>
                <a:cubicBezTo>
                  <a:pt x="3828427" y="4417713"/>
                  <a:pt x="3629822" y="4350402"/>
                  <a:pt x="3515821" y="4399860"/>
                </a:cubicBezTo>
                <a:cubicBezTo>
                  <a:pt x="3398304" y="4417103"/>
                  <a:pt x="3324243" y="4342306"/>
                  <a:pt x="3088221" y="4399860"/>
                </a:cubicBezTo>
                <a:cubicBezTo>
                  <a:pt x="2877030" y="4424029"/>
                  <a:pt x="2814530" y="4353008"/>
                  <a:pt x="2613110" y="4399860"/>
                </a:cubicBezTo>
                <a:cubicBezTo>
                  <a:pt x="2394502" y="4435957"/>
                  <a:pt x="2394968" y="4392954"/>
                  <a:pt x="2185510" y="4399860"/>
                </a:cubicBezTo>
                <a:cubicBezTo>
                  <a:pt x="1974563" y="4404124"/>
                  <a:pt x="2015578" y="4376223"/>
                  <a:pt x="1852932" y="4399860"/>
                </a:cubicBezTo>
                <a:cubicBezTo>
                  <a:pt x="1711212" y="4418880"/>
                  <a:pt x="1622173" y="4348592"/>
                  <a:pt x="1520355" y="4399860"/>
                </a:cubicBezTo>
                <a:cubicBezTo>
                  <a:pt x="1379951" y="4457396"/>
                  <a:pt x="1188374" y="4320206"/>
                  <a:pt x="1045244" y="4399860"/>
                </a:cubicBezTo>
                <a:cubicBezTo>
                  <a:pt x="915908" y="4450788"/>
                  <a:pt x="783981" y="4386198"/>
                  <a:pt x="712666" y="4399860"/>
                </a:cubicBezTo>
                <a:cubicBezTo>
                  <a:pt x="591348" y="4410204"/>
                  <a:pt x="146512" y="4399365"/>
                  <a:pt x="0" y="4399860"/>
                </a:cubicBezTo>
                <a:cubicBezTo>
                  <a:pt x="-5914" y="4239766"/>
                  <a:pt x="20272" y="4195486"/>
                  <a:pt x="0" y="3981873"/>
                </a:cubicBezTo>
                <a:cubicBezTo>
                  <a:pt x="-29601" y="3771042"/>
                  <a:pt x="62051" y="3655323"/>
                  <a:pt x="0" y="3475889"/>
                </a:cubicBezTo>
                <a:cubicBezTo>
                  <a:pt x="-56506" y="3312870"/>
                  <a:pt x="279" y="3231652"/>
                  <a:pt x="0" y="3013904"/>
                </a:cubicBezTo>
                <a:cubicBezTo>
                  <a:pt x="-9108" y="2843314"/>
                  <a:pt x="2215" y="2641480"/>
                  <a:pt x="0" y="2507920"/>
                </a:cubicBezTo>
                <a:cubicBezTo>
                  <a:pt x="-47944" y="2390607"/>
                  <a:pt x="33623" y="2071817"/>
                  <a:pt x="0" y="1957937"/>
                </a:cubicBezTo>
                <a:cubicBezTo>
                  <a:pt x="25277" y="1861347"/>
                  <a:pt x="46899" y="1605769"/>
                  <a:pt x="0" y="1319958"/>
                </a:cubicBezTo>
                <a:cubicBezTo>
                  <a:pt x="-3538" y="1045830"/>
                  <a:pt x="11970" y="921727"/>
                  <a:pt x="0" y="681978"/>
                </a:cubicBezTo>
                <a:cubicBezTo>
                  <a:pt x="-13185" y="444265"/>
                  <a:pt x="34398" y="287131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2400" b="1" kern="1200">
                <a:solidFill>
                  <a:srgbClr val="0070C0"/>
                </a:solidFill>
                <a:latin typeface="#9Slide03 SFU Futura_03" panose="00000400000000000000" pitchFamily="2" charset="0"/>
              </a:rPr>
              <a:t>Khu vực Tây Nam Á có trữ lượng dầu mỏ </a:t>
            </a:r>
            <a:r>
              <a:rPr lang="en-US" sz="2400" b="1" kern="1200">
                <a:solidFill>
                  <a:srgbClr val="FF0000"/>
                </a:solidFill>
                <a:latin typeface="#9Slide03 SFU Futura_03" panose="00000400000000000000" pitchFamily="2" charset="0"/>
              </a:rPr>
              <a:t>lớn nhất thế giới </a:t>
            </a:r>
            <a:r>
              <a:rPr lang="en-US" sz="2400" b="1" kern="1200">
                <a:solidFill>
                  <a:srgbClr val="0070C0"/>
                </a:solidFill>
                <a:latin typeface="#9Slide03 SFU Futura_03" panose="00000400000000000000" pitchFamily="2" charset="0"/>
              </a:rPr>
              <a:t>với trữ lượng dầu là </a:t>
            </a:r>
            <a:r>
              <a:rPr lang="en-US" sz="2400" b="1" kern="1200">
                <a:solidFill>
                  <a:srgbClr val="FF0000"/>
                </a:solidFill>
                <a:latin typeface="#9Slide03 SFU Futura_03" panose="00000400000000000000" pitchFamily="2" charset="0"/>
              </a:rPr>
              <a:t>113,2 tỉ tấn dầu</a:t>
            </a:r>
            <a:r>
              <a:rPr lang="en-US" sz="2400" b="1" kern="1200">
                <a:solidFill>
                  <a:srgbClr val="0070C0"/>
                </a:solidFill>
                <a:latin typeface="#9Slide03 SFU Futura_03" panose="00000400000000000000" pitchFamily="2" charset="0"/>
              </a:rPr>
              <a:t>, chiếm </a:t>
            </a:r>
            <a:r>
              <a:rPr lang="en-US" sz="2400" b="1" kern="1200">
                <a:solidFill>
                  <a:srgbClr val="FF0000"/>
                </a:solidFill>
                <a:latin typeface="#9Slide03 SFU Futura_03" panose="00000400000000000000" pitchFamily="2" charset="0"/>
              </a:rPr>
              <a:t>46,3% </a:t>
            </a:r>
            <a:r>
              <a:rPr lang="en-US" sz="2400" b="1" kern="1200">
                <a:solidFill>
                  <a:srgbClr val="0070C0"/>
                </a:solidFill>
                <a:latin typeface="#9Slide03 SFU Futura_03" panose="00000400000000000000" pitchFamily="2" charset="0"/>
              </a:rPr>
              <a:t>(gần 1/2 so với trữ lượng dầu mỏ của các mỏ dầu trên toàn thế giới (244,4 tỉ tấn)     .                </a:t>
            </a:r>
            <a:br>
              <a:rPr lang="en-US" sz="2400" b="1" kern="1200">
                <a:solidFill>
                  <a:srgbClr val="0070C0"/>
                </a:solidFill>
                <a:latin typeface="#9Slide03 SFU Futura_03" panose="00000400000000000000" pitchFamily="2" charset="0"/>
              </a:rPr>
            </a:br>
            <a:r>
              <a:rPr lang="en-US" sz="2400" b="1" kern="1200">
                <a:solidFill>
                  <a:srgbClr val="0070C0"/>
                </a:solidFill>
                <a:latin typeface="#9Slide03 SFU Futura_03" panose="00000400000000000000" pitchFamily="2" charset="0"/>
              </a:rPr>
              <a:t>     </a:t>
            </a:r>
            <a:r>
              <a:rPr lang="en-US" sz="2400" b="1" kern="1200">
                <a:solidFill>
                  <a:srgbClr val="7030A0"/>
                </a:solidFill>
                <a:latin typeface="#9Slide03 SFU Futura_03" panose="00000400000000000000" pitchFamily="2" charset="0"/>
              </a:rPr>
              <a:t>Số liệu năm 2020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26F9D5-BE7A-C5EC-710F-41B4C5EE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37" y="1056904"/>
            <a:ext cx="7608304" cy="405286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93">
            <a:extLst>
              <a:ext uri="{FF2B5EF4-FFF2-40B4-BE49-F238E27FC236}">
                <a16:creationId xmlns:a16="http://schemas.microsoft.com/office/drawing/2014/main" id="{353E83BA-6D93-5852-5D5E-6338A17AF208}"/>
              </a:ext>
            </a:extLst>
          </p:cNvPr>
          <p:cNvSpPr txBox="1"/>
          <p:nvPr/>
        </p:nvSpPr>
        <p:spPr>
          <a:xfrm>
            <a:off x="8686801" y="533069"/>
            <a:ext cx="3495001" cy="1178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4400">
                <a:solidFill>
                  <a:srgbClr val="FF0000"/>
                </a:solidFill>
                <a:latin typeface="#9Slide07 SVNBango" panose="02000000000000000000" pitchFamily="2" charset="0"/>
                <a:cs typeface="Arial"/>
                <a:sym typeface="Arial"/>
              </a:rPr>
              <a:t>TRỮ LƯỢNG</a:t>
            </a:r>
          </a:p>
        </p:txBody>
      </p:sp>
    </p:spTree>
    <p:extLst>
      <p:ext uri="{BB962C8B-B14F-4D97-AF65-F5344CB8AC3E}">
        <p14:creationId xmlns:p14="http://schemas.microsoft.com/office/powerpoint/2010/main" val="1541550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0FDEC2-8C17-12FC-28A1-01AD9AFB7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93" y="-4407"/>
            <a:ext cx="8336478" cy="6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66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93">
            <a:extLst>
              <a:ext uri="{FF2B5EF4-FFF2-40B4-BE49-F238E27FC236}">
                <a16:creationId xmlns:a16="http://schemas.microsoft.com/office/drawing/2014/main" id="{353E83BA-6D93-5852-5D5E-6338A17AF208}"/>
              </a:ext>
            </a:extLst>
          </p:cNvPr>
          <p:cNvSpPr txBox="1"/>
          <p:nvPr/>
        </p:nvSpPr>
        <p:spPr>
          <a:xfrm>
            <a:off x="723026" y="666728"/>
            <a:ext cx="4036333" cy="8339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5333">
                <a:solidFill>
                  <a:srgbClr val="FF0000"/>
                </a:solidFill>
                <a:latin typeface="#9Slide07 SVNBango" panose="02000000000000000000" pitchFamily="2" charset="0"/>
                <a:cs typeface="Arial"/>
                <a:sym typeface="Arial"/>
              </a:rPr>
              <a:t>PHÂN BỐ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8BF07-BDC7-35B8-93C5-D236B62EB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9" r="6156"/>
          <a:stretch/>
        </p:blipFill>
        <p:spPr>
          <a:xfrm>
            <a:off x="4413600" y="109846"/>
            <a:ext cx="7778400" cy="6638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0B695-1B43-010D-8EFD-08B4D18BC54D}"/>
              </a:ext>
            </a:extLst>
          </p:cNvPr>
          <p:cNvSpPr txBox="1"/>
          <p:nvPr/>
        </p:nvSpPr>
        <p:spPr>
          <a:xfrm>
            <a:off x="225632" y="1619266"/>
            <a:ext cx="4187968" cy="4514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35" marR="30480" indent="-1905" algn="just">
              <a:lnSpc>
                <a:spcPct val="115000"/>
              </a:lnSpc>
            </a:pPr>
            <a:r>
              <a:rPr lang="en-US" sz="2800">
                <a:solidFill>
                  <a:srgbClr val="00206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Dầu mỏ ở khu vực Tây Nam Á được phát hiện đầu tiên vào năm 1908 tại I-ran, các mỏ dầu tập trung nhiều nhất ở các nước: Ả-rập-xê-út, I-ran, </a:t>
            </a:r>
          </a:p>
          <a:p>
            <a:pPr marL="635" marR="30480" indent="-1905" algn="just">
              <a:lnSpc>
                <a:spcPct val="115000"/>
              </a:lnSpc>
            </a:pPr>
            <a:r>
              <a:rPr lang="en-US" sz="2800">
                <a:solidFill>
                  <a:srgbClr val="00206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I-rắc, Cô-oét, Các Tiểu Vương Quốc Ả Rập Thống Nhất.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3D4932-47E6-BDD7-C7CC-749F67556E07}"/>
              </a:ext>
            </a:extLst>
          </p:cNvPr>
          <p:cNvSpPr/>
          <p:nvPr/>
        </p:nvSpPr>
        <p:spPr>
          <a:xfrm>
            <a:off x="8704069" y="1344552"/>
            <a:ext cx="1080655" cy="9328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DF7E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9312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3">
            <a:extLst>
              <a:ext uri="{FF2B5EF4-FFF2-40B4-BE49-F238E27FC236}">
                <a16:creationId xmlns:a16="http://schemas.microsoft.com/office/drawing/2014/main" id="{7FA0E126-AEF8-6F36-DD7D-84D117B37AD2}"/>
              </a:ext>
            </a:extLst>
          </p:cNvPr>
          <p:cNvSpPr txBox="1"/>
          <p:nvPr/>
        </p:nvSpPr>
        <p:spPr>
          <a:xfrm>
            <a:off x="2195566" y="84837"/>
            <a:ext cx="6770304" cy="8339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5333">
                <a:solidFill>
                  <a:srgbClr val="FF0000"/>
                </a:solidFill>
                <a:latin typeface="#9Slide07 SVNBango" panose="02000000000000000000" pitchFamily="2" charset="0"/>
                <a:cs typeface="Arial"/>
                <a:sym typeface="Arial"/>
              </a:rPr>
              <a:t>SẢN LƯỢNG KHAI THÁC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4C931-7742-42D1-C959-F05454C7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8" y="1435559"/>
            <a:ext cx="5531551" cy="39578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25E92F-4F4E-7303-4804-02EE93FC97CA}"/>
              </a:ext>
            </a:extLst>
          </p:cNvPr>
          <p:cNvSpPr txBox="1"/>
          <p:nvPr/>
        </p:nvSpPr>
        <p:spPr>
          <a:xfrm>
            <a:off x="499137" y="5422441"/>
            <a:ext cx="5319772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30480" indent="-1905" algn="ctr" fontAlgn="t">
              <a:lnSpc>
                <a:spcPct val="115000"/>
              </a:lnSpc>
              <a:spcAft>
                <a:spcPts val="800"/>
              </a:spcAft>
            </a:pPr>
            <a:r>
              <a:rPr lang="en-US" sz="1400" b="1">
                <a:solidFill>
                  <a:srgbClr val="0070C0"/>
                </a:solidFill>
                <a:effectLst/>
                <a:latin typeface="#9Slide03 SFU Futura_03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ĐỒ THỂ HIỆN TRỮ LƯỢNG DẦU CỦA MỘT SỐ NƯỚC TÂY NAM Á NĂM 2020 </a:t>
            </a:r>
            <a:endParaRPr lang="en-US" sz="1400">
              <a:solidFill>
                <a:srgbClr val="0070C0"/>
              </a:solidFill>
              <a:effectLst/>
              <a:latin typeface="#9Slide03 SFU Futura_03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70DEA0-4386-12AF-F8A6-1CA865D65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9" y="937886"/>
            <a:ext cx="5807280" cy="5616671"/>
          </a:xfrm>
          <a:custGeom>
            <a:avLst/>
            <a:gdLst>
              <a:gd name="connsiteX0" fmla="*/ 0 w 5807280"/>
              <a:gd name="connsiteY0" fmla="*/ 0 h 5616671"/>
              <a:gd name="connsiteX1" fmla="*/ 580728 w 5807280"/>
              <a:gd name="connsiteY1" fmla="*/ 0 h 5616671"/>
              <a:gd name="connsiteX2" fmla="*/ 1277601 w 5807280"/>
              <a:gd name="connsiteY2" fmla="*/ 0 h 5616671"/>
              <a:gd name="connsiteX3" fmla="*/ 1742184 w 5807280"/>
              <a:gd name="connsiteY3" fmla="*/ 0 h 5616671"/>
              <a:gd name="connsiteX4" fmla="*/ 2264839 w 5807280"/>
              <a:gd name="connsiteY4" fmla="*/ 0 h 5616671"/>
              <a:gd name="connsiteX5" fmla="*/ 2903640 w 5807280"/>
              <a:gd name="connsiteY5" fmla="*/ 0 h 5616671"/>
              <a:gd name="connsiteX6" fmla="*/ 3600513 w 5807280"/>
              <a:gd name="connsiteY6" fmla="*/ 0 h 5616671"/>
              <a:gd name="connsiteX7" fmla="*/ 4239314 w 5807280"/>
              <a:gd name="connsiteY7" fmla="*/ 0 h 5616671"/>
              <a:gd name="connsiteX8" fmla="*/ 4878115 w 5807280"/>
              <a:gd name="connsiteY8" fmla="*/ 0 h 5616671"/>
              <a:gd name="connsiteX9" fmla="*/ 5807280 w 5807280"/>
              <a:gd name="connsiteY9" fmla="*/ 0 h 5616671"/>
              <a:gd name="connsiteX10" fmla="*/ 5807280 w 5807280"/>
              <a:gd name="connsiteY10" fmla="*/ 589750 h 5616671"/>
              <a:gd name="connsiteX11" fmla="*/ 5807280 w 5807280"/>
              <a:gd name="connsiteY11" fmla="*/ 1235668 h 5616671"/>
              <a:gd name="connsiteX12" fmla="*/ 5807280 w 5807280"/>
              <a:gd name="connsiteY12" fmla="*/ 1993918 h 5616671"/>
              <a:gd name="connsiteX13" fmla="*/ 5807280 w 5807280"/>
              <a:gd name="connsiteY13" fmla="*/ 2527502 h 5616671"/>
              <a:gd name="connsiteX14" fmla="*/ 5807280 w 5807280"/>
              <a:gd name="connsiteY14" fmla="*/ 3173418 h 5616671"/>
              <a:gd name="connsiteX15" fmla="*/ 5807280 w 5807280"/>
              <a:gd name="connsiteY15" fmla="*/ 3763169 h 5616671"/>
              <a:gd name="connsiteX16" fmla="*/ 5807280 w 5807280"/>
              <a:gd name="connsiteY16" fmla="*/ 4465253 h 5616671"/>
              <a:gd name="connsiteX17" fmla="*/ 5807280 w 5807280"/>
              <a:gd name="connsiteY17" fmla="*/ 5616671 h 5616671"/>
              <a:gd name="connsiteX18" fmla="*/ 5226551 w 5807280"/>
              <a:gd name="connsiteY18" fmla="*/ 5616671 h 5616671"/>
              <a:gd name="connsiteX19" fmla="*/ 4761970 w 5807280"/>
              <a:gd name="connsiteY19" fmla="*/ 5616671 h 5616671"/>
              <a:gd name="connsiteX20" fmla="*/ 4297387 w 5807280"/>
              <a:gd name="connsiteY20" fmla="*/ 5616671 h 5616671"/>
              <a:gd name="connsiteX21" fmla="*/ 3774732 w 5807280"/>
              <a:gd name="connsiteY21" fmla="*/ 5616671 h 5616671"/>
              <a:gd name="connsiteX22" fmla="*/ 3194004 w 5807280"/>
              <a:gd name="connsiteY22" fmla="*/ 5616671 h 5616671"/>
              <a:gd name="connsiteX23" fmla="*/ 2671349 w 5807280"/>
              <a:gd name="connsiteY23" fmla="*/ 5616671 h 5616671"/>
              <a:gd name="connsiteX24" fmla="*/ 2264839 w 5807280"/>
              <a:gd name="connsiteY24" fmla="*/ 5616671 h 5616671"/>
              <a:gd name="connsiteX25" fmla="*/ 1858329 w 5807280"/>
              <a:gd name="connsiteY25" fmla="*/ 5616671 h 5616671"/>
              <a:gd name="connsiteX26" fmla="*/ 1277601 w 5807280"/>
              <a:gd name="connsiteY26" fmla="*/ 5616671 h 5616671"/>
              <a:gd name="connsiteX27" fmla="*/ 871091 w 5807280"/>
              <a:gd name="connsiteY27" fmla="*/ 5616671 h 5616671"/>
              <a:gd name="connsiteX28" fmla="*/ 0 w 5807280"/>
              <a:gd name="connsiteY28" fmla="*/ 5616671 h 5616671"/>
              <a:gd name="connsiteX29" fmla="*/ 0 w 5807280"/>
              <a:gd name="connsiteY29" fmla="*/ 5083087 h 5616671"/>
              <a:gd name="connsiteX30" fmla="*/ 0 w 5807280"/>
              <a:gd name="connsiteY30" fmla="*/ 4437170 h 5616671"/>
              <a:gd name="connsiteX31" fmla="*/ 0 w 5807280"/>
              <a:gd name="connsiteY31" fmla="*/ 3847419 h 5616671"/>
              <a:gd name="connsiteX32" fmla="*/ 0 w 5807280"/>
              <a:gd name="connsiteY32" fmla="*/ 3201502 h 5616671"/>
              <a:gd name="connsiteX33" fmla="*/ 0 w 5807280"/>
              <a:gd name="connsiteY33" fmla="*/ 2499418 h 5616671"/>
              <a:gd name="connsiteX34" fmla="*/ 0 w 5807280"/>
              <a:gd name="connsiteY34" fmla="*/ 1685001 h 5616671"/>
              <a:gd name="connsiteX35" fmla="*/ 0 w 5807280"/>
              <a:gd name="connsiteY35" fmla="*/ 870583 h 5616671"/>
              <a:gd name="connsiteX36" fmla="*/ 0 w 5807280"/>
              <a:gd name="connsiteY36" fmla="*/ 0 h 5616671"/>
              <a:gd name="connsiteX0" fmla="*/ 0 w 5807280"/>
              <a:gd name="connsiteY0" fmla="*/ 0 h 5616671"/>
              <a:gd name="connsiteX1" fmla="*/ 696873 w 5807280"/>
              <a:gd name="connsiteY1" fmla="*/ 0 h 5616671"/>
              <a:gd name="connsiteX2" fmla="*/ 1277601 w 5807280"/>
              <a:gd name="connsiteY2" fmla="*/ 0 h 5616671"/>
              <a:gd name="connsiteX3" fmla="*/ 1742184 w 5807280"/>
              <a:gd name="connsiteY3" fmla="*/ 0 h 5616671"/>
              <a:gd name="connsiteX4" fmla="*/ 2322912 w 5807280"/>
              <a:gd name="connsiteY4" fmla="*/ 0 h 5616671"/>
              <a:gd name="connsiteX5" fmla="*/ 3019785 w 5807280"/>
              <a:gd name="connsiteY5" fmla="*/ 0 h 5616671"/>
              <a:gd name="connsiteX6" fmla="*/ 3484367 w 5807280"/>
              <a:gd name="connsiteY6" fmla="*/ 0 h 5616671"/>
              <a:gd name="connsiteX7" fmla="*/ 3890877 w 5807280"/>
              <a:gd name="connsiteY7" fmla="*/ 0 h 5616671"/>
              <a:gd name="connsiteX8" fmla="*/ 4471605 w 5807280"/>
              <a:gd name="connsiteY8" fmla="*/ 0 h 5616671"/>
              <a:gd name="connsiteX9" fmla="*/ 5052333 w 5807280"/>
              <a:gd name="connsiteY9" fmla="*/ 0 h 5616671"/>
              <a:gd name="connsiteX10" fmla="*/ 5807280 w 5807280"/>
              <a:gd name="connsiteY10" fmla="*/ 0 h 5616671"/>
              <a:gd name="connsiteX11" fmla="*/ 5807280 w 5807280"/>
              <a:gd name="connsiteY11" fmla="*/ 645917 h 5616671"/>
              <a:gd name="connsiteX12" fmla="*/ 5807280 w 5807280"/>
              <a:gd name="connsiteY12" fmla="*/ 1291834 h 5616671"/>
              <a:gd name="connsiteX13" fmla="*/ 5807280 w 5807280"/>
              <a:gd name="connsiteY13" fmla="*/ 2050084 h 5616671"/>
              <a:gd name="connsiteX14" fmla="*/ 5807280 w 5807280"/>
              <a:gd name="connsiteY14" fmla="*/ 2696001 h 5616671"/>
              <a:gd name="connsiteX15" fmla="*/ 5807280 w 5807280"/>
              <a:gd name="connsiteY15" fmla="*/ 3285752 h 5616671"/>
              <a:gd name="connsiteX16" fmla="*/ 5807280 w 5807280"/>
              <a:gd name="connsiteY16" fmla="*/ 3987836 h 5616671"/>
              <a:gd name="connsiteX17" fmla="*/ 5807280 w 5807280"/>
              <a:gd name="connsiteY17" fmla="*/ 4633753 h 5616671"/>
              <a:gd name="connsiteX18" fmla="*/ 5807280 w 5807280"/>
              <a:gd name="connsiteY18" fmla="*/ 5616671 h 5616671"/>
              <a:gd name="connsiteX19" fmla="*/ 5284625 w 5807280"/>
              <a:gd name="connsiteY19" fmla="*/ 5616671 h 5616671"/>
              <a:gd name="connsiteX20" fmla="*/ 4703896 w 5807280"/>
              <a:gd name="connsiteY20" fmla="*/ 5616671 h 5616671"/>
              <a:gd name="connsiteX21" fmla="*/ 4007023 w 5807280"/>
              <a:gd name="connsiteY21" fmla="*/ 5616671 h 5616671"/>
              <a:gd name="connsiteX22" fmla="*/ 3310149 w 5807280"/>
              <a:gd name="connsiteY22" fmla="*/ 5616671 h 5616671"/>
              <a:gd name="connsiteX23" fmla="*/ 2729421 w 5807280"/>
              <a:gd name="connsiteY23" fmla="*/ 5616671 h 5616671"/>
              <a:gd name="connsiteX24" fmla="*/ 2148694 w 5807280"/>
              <a:gd name="connsiteY24" fmla="*/ 5616671 h 5616671"/>
              <a:gd name="connsiteX25" fmla="*/ 1509892 w 5807280"/>
              <a:gd name="connsiteY25" fmla="*/ 5616671 h 5616671"/>
              <a:gd name="connsiteX26" fmla="*/ 813019 w 5807280"/>
              <a:gd name="connsiteY26" fmla="*/ 5616671 h 5616671"/>
              <a:gd name="connsiteX27" fmla="*/ 0 w 5807280"/>
              <a:gd name="connsiteY27" fmla="*/ 5616671 h 5616671"/>
              <a:gd name="connsiteX28" fmla="*/ 0 w 5807280"/>
              <a:gd name="connsiteY28" fmla="*/ 5083087 h 5616671"/>
              <a:gd name="connsiteX29" fmla="*/ 0 w 5807280"/>
              <a:gd name="connsiteY29" fmla="*/ 4381002 h 5616671"/>
              <a:gd name="connsiteX30" fmla="*/ 0 w 5807280"/>
              <a:gd name="connsiteY30" fmla="*/ 3847419 h 5616671"/>
              <a:gd name="connsiteX31" fmla="*/ 0 w 5807280"/>
              <a:gd name="connsiteY31" fmla="*/ 3033002 h 5616671"/>
              <a:gd name="connsiteX32" fmla="*/ 0 w 5807280"/>
              <a:gd name="connsiteY32" fmla="*/ 2218584 h 5616671"/>
              <a:gd name="connsiteX33" fmla="*/ 0 w 5807280"/>
              <a:gd name="connsiteY33" fmla="*/ 1572667 h 5616671"/>
              <a:gd name="connsiteX34" fmla="*/ 0 w 5807280"/>
              <a:gd name="connsiteY34" fmla="*/ 814417 h 5616671"/>
              <a:gd name="connsiteX35" fmla="*/ 0 w 5807280"/>
              <a:gd name="connsiteY35" fmla="*/ 0 h 561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07280" h="5616671" fill="none" extrusionOk="0">
                <a:moveTo>
                  <a:pt x="0" y="0"/>
                </a:moveTo>
                <a:cubicBezTo>
                  <a:pt x="152834" y="-64060"/>
                  <a:pt x="312501" y="50203"/>
                  <a:pt x="580728" y="0"/>
                </a:cubicBezTo>
                <a:cubicBezTo>
                  <a:pt x="830235" y="5212"/>
                  <a:pt x="1045878" y="38519"/>
                  <a:pt x="1277601" y="0"/>
                </a:cubicBezTo>
                <a:cubicBezTo>
                  <a:pt x="1505300" y="-68752"/>
                  <a:pt x="1610322" y="6188"/>
                  <a:pt x="1742184" y="0"/>
                </a:cubicBezTo>
                <a:cubicBezTo>
                  <a:pt x="1858380" y="-7711"/>
                  <a:pt x="2153657" y="19997"/>
                  <a:pt x="2264839" y="0"/>
                </a:cubicBezTo>
                <a:cubicBezTo>
                  <a:pt x="2342018" y="-35409"/>
                  <a:pt x="2796645" y="52291"/>
                  <a:pt x="2903640" y="0"/>
                </a:cubicBezTo>
                <a:cubicBezTo>
                  <a:pt x="3053671" y="-35447"/>
                  <a:pt x="3385386" y="87011"/>
                  <a:pt x="3600513" y="0"/>
                </a:cubicBezTo>
                <a:cubicBezTo>
                  <a:pt x="3799204" y="-117362"/>
                  <a:pt x="4062722" y="7103"/>
                  <a:pt x="4239314" y="0"/>
                </a:cubicBezTo>
                <a:cubicBezTo>
                  <a:pt x="4367939" y="-72274"/>
                  <a:pt x="4599374" y="45613"/>
                  <a:pt x="4878115" y="0"/>
                </a:cubicBezTo>
                <a:cubicBezTo>
                  <a:pt x="5156455" y="-73490"/>
                  <a:pt x="5497281" y="18364"/>
                  <a:pt x="5807280" y="0"/>
                </a:cubicBezTo>
                <a:cubicBezTo>
                  <a:pt x="5829096" y="261367"/>
                  <a:pt x="5750882" y="315391"/>
                  <a:pt x="5807280" y="589750"/>
                </a:cubicBezTo>
                <a:cubicBezTo>
                  <a:pt x="5865446" y="899315"/>
                  <a:pt x="5820921" y="1014121"/>
                  <a:pt x="5807280" y="1235668"/>
                </a:cubicBezTo>
                <a:cubicBezTo>
                  <a:pt x="5845435" y="1479905"/>
                  <a:pt x="5767469" y="1661654"/>
                  <a:pt x="5807280" y="1993918"/>
                </a:cubicBezTo>
                <a:cubicBezTo>
                  <a:pt x="5839934" y="2323413"/>
                  <a:pt x="5804184" y="2409909"/>
                  <a:pt x="5807280" y="2527502"/>
                </a:cubicBezTo>
                <a:cubicBezTo>
                  <a:pt x="5795057" y="2630660"/>
                  <a:pt x="5860834" y="2877957"/>
                  <a:pt x="5807280" y="3173418"/>
                </a:cubicBezTo>
                <a:cubicBezTo>
                  <a:pt x="5858219" y="3467266"/>
                  <a:pt x="5731430" y="3603627"/>
                  <a:pt x="5807280" y="3763169"/>
                </a:cubicBezTo>
                <a:cubicBezTo>
                  <a:pt x="5884779" y="3915473"/>
                  <a:pt x="5799486" y="4291899"/>
                  <a:pt x="5807280" y="4465253"/>
                </a:cubicBezTo>
                <a:cubicBezTo>
                  <a:pt x="5915906" y="4613863"/>
                  <a:pt x="5786209" y="5222661"/>
                  <a:pt x="5807280" y="5616671"/>
                </a:cubicBezTo>
                <a:cubicBezTo>
                  <a:pt x="5672831" y="5609456"/>
                  <a:pt x="5423840" y="5629139"/>
                  <a:pt x="5226551" y="5616671"/>
                </a:cubicBezTo>
                <a:cubicBezTo>
                  <a:pt x="4984929" y="5646394"/>
                  <a:pt x="4879158" y="5584794"/>
                  <a:pt x="4761970" y="5616671"/>
                </a:cubicBezTo>
                <a:cubicBezTo>
                  <a:pt x="4643299" y="5689328"/>
                  <a:pt x="4458540" y="5565727"/>
                  <a:pt x="4297387" y="5616671"/>
                </a:cubicBezTo>
                <a:cubicBezTo>
                  <a:pt x="4136788" y="5624361"/>
                  <a:pt x="4041331" y="5581914"/>
                  <a:pt x="3774732" y="5616671"/>
                </a:cubicBezTo>
                <a:cubicBezTo>
                  <a:pt x="3536906" y="5678247"/>
                  <a:pt x="3428632" y="5549773"/>
                  <a:pt x="3194004" y="5616671"/>
                </a:cubicBezTo>
                <a:cubicBezTo>
                  <a:pt x="2957474" y="5672997"/>
                  <a:pt x="2937406" y="5609017"/>
                  <a:pt x="2671349" y="5616671"/>
                </a:cubicBezTo>
                <a:cubicBezTo>
                  <a:pt x="2417156" y="5619388"/>
                  <a:pt x="2455563" y="5602369"/>
                  <a:pt x="2264839" y="5616671"/>
                </a:cubicBezTo>
                <a:cubicBezTo>
                  <a:pt x="2043675" y="5639578"/>
                  <a:pt x="1989420" y="5539222"/>
                  <a:pt x="1858329" y="5616671"/>
                </a:cubicBezTo>
                <a:cubicBezTo>
                  <a:pt x="1697606" y="5626111"/>
                  <a:pt x="1447196" y="5541540"/>
                  <a:pt x="1277601" y="5616671"/>
                </a:cubicBezTo>
                <a:cubicBezTo>
                  <a:pt x="1103234" y="5651853"/>
                  <a:pt x="1009752" y="5601448"/>
                  <a:pt x="871091" y="5616671"/>
                </a:cubicBezTo>
                <a:cubicBezTo>
                  <a:pt x="742293" y="5652111"/>
                  <a:pt x="190115" y="5590164"/>
                  <a:pt x="0" y="5616671"/>
                </a:cubicBezTo>
                <a:cubicBezTo>
                  <a:pt x="-25885" y="5395314"/>
                  <a:pt x="48039" y="5345283"/>
                  <a:pt x="0" y="5083087"/>
                </a:cubicBezTo>
                <a:cubicBezTo>
                  <a:pt x="10814" y="4816508"/>
                  <a:pt x="45757" y="4708904"/>
                  <a:pt x="0" y="4437170"/>
                </a:cubicBezTo>
                <a:cubicBezTo>
                  <a:pt x="-72302" y="4197219"/>
                  <a:pt x="24561" y="4109368"/>
                  <a:pt x="0" y="3847419"/>
                </a:cubicBezTo>
                <a:cubicBezTo>
                  <a:pt x="-3711" y="3592186"/>
                  <a:pt x="41174" y="3370178"/>
                  <a:pt x="0" y="3201502"/>
                </a:cubicBezTo>
                <a:cubicBezTo>
                  <a:pt x="-31988" y="3033106"/>
                  <a:pt x="34151" y="2652356"/>
                  <a:pt x="0" y="2499418"/>
                </a:cubicBezTo>
                <a:cubicBezTo>
                  <a:pt x="36950" y="2369047"/>
                  <a:pt x="26541" y="2098528"/>
                  <a:pt x="0" y="1685001"/>
                </a:cubicBezTo>
                <a:cubicBezTo>
                  <a:pt x="-73225" y="1284611"/>
                  <a:pt x="4569" y="1143865"/>
                  <a:pt x="0" y="870583"/>
                </a:cubicBezTo>
                <a:cubicBezTo>
                  <a:pt x="-16925" y="567965"/>
                  <a:pt x="31006" y="380006"/>
                  <a:pt x="0" y="0"/>
                </a:cubicBezTo>
                <a:close/>
              </a:path>
              <a:path w="5807280" h="5616671" stroke="0" extrusionOk="0">
                <a:moveTo>
                  <a:pt x="0" y="0"/>
                </a:moveTo>
                <a:cubicBezTo>
                  <a:pt x="172945" y="-50279"/>
                  <a:pt x="459518" y="60178"/>
                  <a:pt x="696873" y="0"/>
                </a:cubicBezTo>
                <a:cubicBezTo>
                  <a:pt x="924983" y="-42453"/>
                  <a:pt x="1038341" y="29744"/>
                  <a:pt x="1277601" y="0"/>
                </a:cubicBezTo>
                <a:cubicBezTo>
                  <a:pt x="1545164" y="-21272"/>
                  <a:pt x="1615302" y="52046"/>
                  <a:pt x="1742184" y="0"/>
                </a:cubicBezTo>
                <a:cubicBezTo>
                  <a:pt x="1872787" y="17127"/>
                  <a:pt x="2034179" y="-4114"/>
                  <a:pt x="2322912" y="0"/>
                </a:cubicBezTo>
                <a:cubicBezTo>
                  <a:pt x="2583211" y="13654"/>
                  <a:pt x="2871748" y="61628"/>
                  <a:pt x="3019785" y="0"/>
                </a:cubicBezTo>
                <a:cubicBezTo>
                  <a:pt x="3139085" y="-19189"/>
                  <a:pt x="3350192" y="70515"/>
                  <a:pt x="3484367" y="0"/>
                </a:cubicBezTo>
                <a:cubicBezTo>
                  <a:pt x="3659810" y="-69165"/>
                  <a:pt x="3747579" y="2548"/>
                  <a:pt x="3890877" y="0"/>
                </a:cubicBezTo>
                <a:cubicBezTo>
                  <a:pt x="4056283" y="-17531"/>
                  <a:pt x="4236880" y="-12336"/>
                  <a:pt x="4471605" y="0"/>
                </a:cubicBezTo>
                <a:cubicBezTo>
                  <a:pt x="4744088" y="-53661"/>
                  <a:pt x="4770767" y="78299"/>
                  <a:pt x="5052333" y="0"/>
                </a:cubicBezTo>
                <a:cubicBezTo>
                  <a:pt x="5387436" y="-69926"/>
                  <a:pt x="5461646" y="85461"/>
                  <a:pt x="5807280" y="0"/>
                </a:cubicBezTo>
                <a:cubicBezTo>
                  <a:pt x="5848366" y="336999"/>
                  <a:pt x="5783880" y="398116"/>
                  <a:pt x="5807280" y="645917"/>
                </a:cubicBezTo>
                <a:cubicBezTo>
                  <a:pt x="5830168" y="935424"/>
                  <a:pt x="5822288" y="1164224"/>
                  <a:pt x="5807280" y="1291834"/>
                </a:cubicBezTo>
                <a:cubicBezTo>
                  <a:pt x="5819341" y="1460326"/>
                  <a:pt x="5792578" y="1806044"/>
                  <a:pt x="5807280" y="2050084"/>
                </a:cubicBezTo>
                <a:cubicBezTo>
                  <a:pt x="5899648" y="2327477"/>
                  <a:pt x="5802086" y="2400611"/>
                  <a:pt x="5807280" y="2696001"/>
                </a:cubicBezTo>
                <a:cubicBezTo>
                  <a:pt x="5836518" y="3000875"/>
                  <a:pt x="5792519" y="3074896"/>
                  <a:pt x="5807280" y="3285752"/>
                </a:cubicBezTo>
                <a:cubicBezTo>
                  <a:pt x="5837319" y="3483517"/>
                  <a:pt x="5805060" y="3864496"/>
                  <a:pt x="5807280" y="3987836"/>
                </a:cubicBezTo>
                <a:cubicBezTo>
                  <a:pt x="5815817" y="4167369"/>
                  <a:pt x="5748930" y="4308619"/>
                  <a:pt x="5807280" y="4633753"/>
                </a:cubicBezTo>
                <a:cubicBezTo>
                  <a:pt x="5873057" y="4934849"/>
                  <a:pt x="5793223" y="5422982"/>
                  <a:pt x="5807280" y="5616671"/>
                </a:cubicBezTo>
                <a:cubicBezTo>
                  <a:pt x="5559339" y="5690779"/>
                  <a:pt x="5502922" y="5544496"/>
                  <a:pt x="5284625" y="5616671"/>
                </a:cubicBezTo>
                <a:cubicBezTo>
                  <a:pt x="5079253" y="5661414"/>
                  <a:pt x="4898200" y="5514396"/>
                  <a:pt x="4703896" y="5616671"/>
                </a:cubicBezTo>
                <a:cubicBezTo>
                  <a:pt x="4494497" y="5660785"/>
                  <a:pt x="4323567" y="5611347"/>
                  <a:pt x="4007023" y="5616671"/>
                </a:cubicBezTo>
                <a:cubicBezTo>
                  <a:pt x="3703201" y="5688701"/>
                  <a:pt x="3612170" y="5588026"/>
                  <a:pt x="3310149" y="5616671"/>
                </a:cubicBezTo>
                <a:cubicBezTo>
                  <a:pt x="3035823" y="5640821"/>
                  <a:pt x="2865218" y="5604990"/>
                  <a:pt x="2729421" y="5616671"/>
                </a:cubicBezTo>
                <a:cubicBezTo>
                  <a:pt x="2619119" y="5600627"/>
                  <a:pt x="2428348" y="5543841"/>
                  <a:pt x="2148694" y="5616671"/>
                </a:cubicBezTo>
                <a:cubicBezTo>
                  <a:pt x="1910964" y="5642500"/>
                  <a:pt x="1795011" y="5575460"/>
                  <a:pt x="1509892" y="5616671"/>
                </a:cubicBezTo>
                <a:cubicBezTo>
                  <a:pt x="1270135" y="5634510"/>
                  <a:pt x="1004801" y="5550432"/>
                  <a:pt x="813019" y="5616671"/>
                </a:cubicBezTo>
                <a:cubicBezTo>
                  <a:pt x="647897" y="5631342"/>
                  <a:pt x="383930" y="5518780"/>
                  <a:pt x="0" y="5616671"/>
                </a:cubicBezTo>
                <a:cubicBezTo>
                  <a:pt x="-28801" y="5493100"/>
                  <a:pt x="2690" y="5175296"/>
                  <a:pt x="0" y="5083087"/>
                </a:cubicBezTo>
                <a:cubicBezTo>
                  <a:pt x="-25995" y="4965663"/>
                  <a:pt x="47926" y="4553570"/>
                  <a:pt x="0" y="4381002"/>
                </a:cubicBezTo>
                <a:cubicBezTo>
                  <a:pt x="-87302" y="4248816"/>
                  <a:pt x="89440" y="4018048"/>
                  <a:pt x="0" y="3847419"/>
                </a:cubicBezTo>
                <a:cubicBezTo>
                  <a:pt x="-53829" y="3666787"/>
                  <a:pt x="-33757" y="3424429"/>
                  <a:pt x="0" y="3033002"/>
                </a:cubicBezTo>
                <a:cubicBezTo>
                  <a:pt x="-47218" y="2643272"/>
                  <a:pt x="62148" y="2613491"/>
                  <a:pt x="0" y="2218584"/>
                </a:cubicBezTo>
                <a:cubicBezTo>
                  <a:pt x="-72767" y="1834698"/>
                  <a:pt x="45806" y="1776602"/>
                  <a:pt x="0" y="1572667"/>
                </a:cubicBezTo>
                <a:cubicBezTo>
                  <a:pt x="-45538" y="1313984"/>
                  <a:pt x="23778" y="983208"/>
                  <a:pt x="0" y="814417"/>
                </a:cubicBezTo>
                <a:cubicBezTo>
                  <a:pt x="-37240" y="641588"/>
                  <a:pt x="17983" y="209476"/>
                  <a:pt x="0" y="0"/>
                </a:cubicBezTo>
                <a:close/>
              </a:path>
              <a:path w="5807280" h="5616671" fill="none" stroke="0" extrusionOk="0">
                <a:moveTo>
                  <a:pt x="0" y="0"/>
                </a:moveTo>
                <a:cubicBezTo>
                  <a:pt x="161360" y="-45323"/>
                  <a:pt x="316967" y="53865"/>
                  <a:pt x="580728" y="0"/>
                </a:cubicBezTo>
                <a:cubicBezTo>
                  <a:pt x="841398" y="-30919"/>
                  <a:pt x="1018033" y="98591"/>
                  <a:pt x="1277601" y="0"/>
                </a:cubicBezTo>
                <a:cubicBezTo>
                  <a:pt x="1510454" y="-83322"/>
                  <a:pt x="1631325" y="1280"/>
                  <a:pt x="1742184" y="0"/>
                </a:cubicBezTo>
                <a:cubicBezTo>
                  <a:pt x="1877564" y="-8234"/>
                  <a:pt x="2143525" y="36766"/>
                  <a:pt x="2264839" y="0"/>
                </a:cubicBezTo>
                <a:cubicBezTo>
                  <a:pt x="2374753" y="-16043"/>
                  <a:pt x="2763105" y="55127"/>
                  <a:pt x="2903640" y="0"/>
                </a:cubicBezTo>
                <a:cubicBezTo>
                  <a:pt x="3037729" y="-59670"/>
                  <a:pt x="3439437" y="32382"/>
                  <a:pt x="3600513" y="0"/>
                </a:cubicBezTo>
                <a:cubicBezTo>
                  <a:pt x="3770711" y="-59369"/>
                  <a:pt x="4069223" y="4925"/>
                  <a:pt x="4239314" y="0"/>
                </a:cubicBezTo>
                <a:cubicBezTo>
                  <a:pt x="4390769" y="-111430"/>
                  <a:pt x="4543531" y="64204"/>
                  <a:pt x="4878115" y="0"/>
                </a:cubicBezTo>
                <a:cubicBezTo>
                  <a:pt x="5155490" y="-123667"/>
                  <a:pt x="5418533" y="61393"/>
                  <a:pt x="5807280" y="0"/>
                </a:cubicBezTo>
                <a:cubicBezTo>
                  <a:pt x="5829676" y="275628"/>
                  <a:pt x="5775551" y="322488"/>
                  <a:pt x="5807280" y="589750"/>
                </a:cubicBezTo>
                <a:cubicBezTo>
                  <a:pt x="5839995" y="885851"/>
                  <a:pt x="5812410" y="1014855"/>
                  <a:pt x="5807280" y="1235668"/>
                </a:cubicBezTo>
                <a:cubicBezTo>
                  <a:pt x="5851777" y="1492089"/>
                  <a:pt x="5766493" y="1664569"/>
                  <a:pt x="5807280" y="1993918"/>
                </a:cubicBezTo>
                <a:cubicBezTo>
                  <a:pt x="5845114" y="2326697"/>
                  <a:pt x="5818704" y="2425792"/>
                  <a:pt x="5807280" y="2527502"/>
                </a:cubicBezTo>
                <a:cubicBezTo>
                  <a:pt x="5774235" y="2647712"/>
                  <a:pt x="5833239" y="2846634"/>
                  <a:pt x="5807280" y="3173418"/>
                </a:cubicBezTo>
                <a:cubicBezTo>
                  <a:pt x="5832589" y="3474105"/>
                  <a:pt x="5751811" y="3569221"/>
                  <a:pt x="5807280" y="3763169"/>
                </a:cubicBezTo>
                <a:cubicBezTo>
                  <a:pt x="5842768" y="3884573"/>
                  <a:pt x="5761952" y="4318185"/>
                  <a:pt x="5807280" y="4465253"/>
                </a:cubicBezTo>
                <a:cubicBezTo>
                  <a:pt x="5796500" y="4603897"/>
                  <a:pt x="5727198" y="5283432"/>
                  <a:pt x="5807280" y="5616671"/>
                </a:cubicBezTo>
                <a:cubicBezTo>
                  <a:pt x="5662503" y="5649305"/>
                  <a:pt x="5471087" y="5583270"/>
                  <a:pt x="5226551" y="5616671"/>
                </a:cubicBezTo>
                <a:cubicBezTo>
                  <a:pt x="4991014" y="5635678"/>
                  <a:pt x="4886895" y="5567366"/>
                  <a:pt x="4761970" y="5616671"/>
                </a:cubicBezTo>
                <a:cubicBezTo>
                  <a:pt x="4663677" y="5652344"/>
                  <a:pt x="4439618" y="5568553"/>
                  <a:pt x="4297387" y="5616671"/>
                </a:cubicBezTo>
                <a:cubicBezTo>
                  <a:pt x="4164427" y="5635166"/>
                  <a:pt x="4053214" y="5550840"/>
                  <a:pt x="3774732" y="5616671"/>
                </a:cubicBezTo>
                <a:cubicBezTo>
                  <a:pt x="3516705" y="5631212"/>
                  <a:pt x="3443124" y="5554595"/>
                  <a:pt x="3194004" y="5616671"/>
                </a:cubicBezTo>
                <a:cubicBezTo>
                  <a:pt x="2933928" y="5672682"/>
                  <a:pt x="2940895" y="5614628"/>
                  <a:pt x="2671349" y="5616671"/>
                </a:cubicBezTo>
                <a:cubicBezTo>
                  <a:pt x="2411453" y="5620867"/>
                  <a:pt x="2463987" y="5596029"/>
                  <a:pt x="2264839" y="5616671"/>
                </a:cubicBezTo>
                <a:cubicBezTo>
                  <a:pt x="2074300" y="5637598"/>
                  <a:pt x="1994940" y="5557459"/>
                  <a:pt x="1858329" y="5616671"/>
                </a:cubicBezTo>
                <a:cubicBezTo>
                  <a:pt x="1696460" y="5682594"/>
                  <a:pt x="1448439" y="5527045"/>
                  <a:pt x="1277601" y="5616671"/>
                </a:cubicBezTo>
                <a:cubicBezTo>
                  <a:pt x="1136694" y="5672854"/>
                  <a:pt x="958403" y="5598963"/>
                  <a:pt x="871091" y="5616671"/>
                </a:cubicBezTo>
                <a:cubicBezTo>
                  <a:pt x="701087" y="5621584"/>
                  <a:pt x="185573" y="5606988"/>
                  <a:pt x="0" y="5616671"/>
                </a:cubicBezTo>
                <a:cubicBezTo>
                  <a:pt x="-7381" y="5411282"/>
                  <a:pt x="37184" y="5350920"/>
                  <a:pt x="0" y="5083087"/>
                </a:cubicBezTo>
                <a:cubicBezTo>
                  <a:pt x="1677" y="4794935"/>
                  <a:pt x="96111" y="4656816"/>
                  <a:pt x="0" y="4437170"/>
                </a:cubicBezTo>
                <a:cubicBezTo>
                  <a:pt x="-71129" y="4235047"/>
                  <a:pt x="18463" y="4112201"/>
                  <a:pt x="0" y="3847419"/>
                </a:cubicBezTo>
                <a:cubicBezTo>
                  <a:pt x="-18575" y="3611338"/>
                  <a:pt x="30938" y="3369452"/>
                  <a:pt x="0" y="3201502"/>
                </a:cubicBezTo>
                <a:cubicBezTo>
                  <a:pt x="-68897" y="3065374"/>
                  <a:pt x="58751" y="2645925"/>
                  <a:pt x="0" y="2499418"/>
                </a:cubicBezTo>
                <a:cubicBezTo>
                  <a:pt x="-9615" y="2362164"/>
                  <a:pt x="39155" y="2064828"/>
                  <a:pt x="0" y="1685001"/>
                </a:cubicBezTo>
                <a:cubicBezTo>
                  <a:pt x="-4899" y="1332643"/>
                  <a:pt x="13904" y="1177088"/>
                  <a:pt x="0" y="870583"/>
                </a:cubicBezTo>
                <a:cubicBezTo>
                  <a:pt x="-12333" y="559690"/>
                  <a:pt x="57337" y="35810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1014127366">
                  <a:custGeom>
                    <a:avLst/>
                    <a:gdLst>
                      <a:gd name="connsiteX0" fmla="*/ 0 w 5789969"/>
                      <a:gd name="connsiteY0" fmla="*/ 0 h 4664930"/>
                      <a:gd name="connsiteX1" fmla="*/ 578997 w 5789969"/>
                      <a:gd name="connsiteY1" fmla="*/ 0 h 4664930"/>
                      <a:gd name="connsiteX2" fmla="*/ 1273793 w 5789969"/>
                      <a:gd name="connsiteY2" fmla="*/ 0 h 4664930"/>
                      <a:gd name="connsiteX3" fmla="*/ 1736991 w 5789969"/>
                      <a:gd name="connsiteY3" fmla="*/ 0 h 4664930"/>
                      <a:gd name="connsiteX4" fmla="*/ 2258088 w 5789969"/>
                      <a:gd name="connsiteY4" fmla="*/ 0 h 4664930"/>
                      <a:gd name="connsiteX5" fmla="*/ 2894985 w 5789969"/>
                      <a:gd name="connsiteY5" fmla="*/ 0 h 4664930"/>
                      <a:gd name="connsiteX6" fmla="*/ 3589781 w 5789969"/>
                      <a:gd name="connsiteY6" fmla="*/ 0 h 4664930"/>
                      <a:gd name="connsiteX7" fmla="*/ 4226677 w 5789969"/>
                      <a:gd name="connsiteY7" fmla="*/ 0 h 4664930"/>
                      <a:gd name="connsiteX8" fmla="*/ 4863574 w 5789969"/>
                      <a:gd name="connsiteY8" fmla="*/ 0 h 4664930"/>
                      <a:gd name="connsiteX9" fmla="*/ 5789969 w 5789969"/>
                      <a:gd name="connsiteY9" fmla="*/ 0 h 4664930"/>
                      <a:gd name="connsiteX10" fmla="*/ 5789969 w 5789969"/>
                      <a:gd name="connsiteY10" fmla="*/ 489818 h 4664930"/>
                      <a:gd name="connsiteX11" fmla="*/ 5789969 w 5789969"/>
                      <a:gd name="connsiteY11" fmla="*/ 1026285 h 4664930"/>
                      <a:gd name="connsiteX12" fmla="*/ 5789969 w 5789969"/>
                      <a:gd name="connsiteY12" fmla="*/ 1656050 h 4664930"/>
                      <a:gd name="connsiteX13" fmla="*/ 5789969 w 5789969"/>
                      <a:gd name="connsiteY13" fmla="*/ 2099219 h 4664930"/>
                      <a:gd name="connsiteX14" fmla="*/ 5789969 w 5789969"/>
                      <a:gd name="connsiteY14" fmla="*/ 2635685 h 4664930"/>
                      <a:gd name="connsiteX15" fmla="*/ 5789969 w 5789969"/>
                      <a:gd name="connsiteY15" fmla="*/ 3125503 h 4664930"/>
                      <a:gd name="connsiteX16" fmla="*/ 5789969 w 5789969"/>
                      <a:gd name="connsiteY16" fmla="*/ 3708619 h 4664930"/>
                      <a:gd name="connsiteX17" fmla="*/ 5789969 w 5789969"/>
                      <a:gd name="connsiteY17" fmla="*/ 4664930 h 4664930"/>
                      <a:gd name="connsiteX18" fmla="*/ 5210972 w 5789969"/>
                      <a:gd name="connsiteY18" fmla="*/ 4664930 h 4664930"/>
                      <a:gd name="connsiteX19" fmla="*/ 4747775 w 5789969"/>
                      <a:gd name="connsiteY19" fmla="*/ 4664930 h 4664930"/>
                      <a:gd name="connsiteX20" fmla="*/ 4284577 w 5789969"/>
                      <a:gd name="connsiteY20" fmla="*/ 4664930 h 4664930"/>
                      <a:gd name="connsiteX21" fmla="*/ 3763480 w 5789969"/>
                      <a:gd name="connsiteY21" fmla="*/ 4664930 h 4664930"/>
                      <a:gd name="connsiteX22" fmla="*/ 3184483 w 5789969"/>
                      <a:gd name="connsiteY22" fmla="*/ 4664930 h 4664930"/>
                      <a:gd name="connsiteX23" fmla="*/ 2663386 w 5789969"/>
                      <a:gd name="connsiteY23" fmla="*/ 4664930 h 4664930"/>
                      <a:gd name="connsiteX24" fmla="*/ 2258088 w 5789969"/>
                      <a:gd name="connsiteY24" fmla="*/ 4664930 h 4664930"/>
                      <a:gd name="connsiteX25" fmla="*/ 1852790 w 5789969"/>
                      <a:gd name="connsiteY25" fmla="*/ 4664930 h 4664930"/>
                      <a:gd name="connsiteX26" fmla="*/ 1273793 w 5789969"/>
                      <a:gd name="connsiteY26" fmla="*/ 4664930 h 4664930"/>
                      <a:gd name="connsiteX27" fmla="*/ 868495 w 5789969"/>
                      <a:gd name="connsiteY27" fmla="*/ 4664930 h 4664930"/>
                      <a:gd name="connsiteX28" fmla="*/ 0 w 5789969"/>
                      <a:gd name="connsiteY28" fmla="*/ 4664930 h 4664930"/>
                      <a:gd name="connsiteX29" fmla="*/ 0 w 5789969"/>
                      <a:gd name="connsiteY29" fmla="*/ 4221762 h 4664930"/>
                      <a:gd name="connsiteX30" fmla="*/ 0 w 5789969"/>
                      <a:gd name="connsiteY30" fmla="*/ 3685295 h 4664930"/>
                      <a:gd name="connsiteX31" fmla="*/ 0 w 5789969"/>
                      <a:gd name="connsiteY31" fmla="*/ 3195477 h 4664930"/>
                      <a:gd name="connsiteX32" fmla="*/ 0 w 5789969"/>
                      <a:gd name="connsiteY32" fmla="*/ 2659010 h 4664930"/>
                      <a:gd name="connsiteX33" fmla="*/ 0 w 5789969"/>
                      <a:gd name="connsiteY33" fmla="*/ 2075894 h 4664930"/>
                      <a:gd name="connsiteX34" fmla="*/ 0 w 5789969"/>
                      <a:gd name="connsiteY34" fmla="*/ 1399479 h 4664930"/>
                      <a:gd name="connsiteX35" fmla="*/ 0 w 5789969"/>
                      <a:gd name="connsiteY35" fmla="*/ 723064 h 4664930"/>
                      <a:gd name="connsiteX36" fmla="*/ 0 w 5789969"/>
                      <a:gd name="connsiteY36" fmla="*/ 0 h 4664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5789969" h="4664930" fill="none" extrusionOk="0">
                        <a:moveTo>
                          <a:pt x="0" y="0"/>
                        </a:moveTo>
                        <a:cubicBezTo>
                          <a:pt x="156199" y="-46950"/>
                          <a:pt x="305119" y="7759"/>
                          <a:pt x="578997" y="0"/>
                        </a:cubicBezTo>
                        <a:cubicBezTo>
                          <a:pt x="852875" y="-7759"/>
                          <a:pt x="1048741" y="67635"/>
                          <a:pt x="1273793" y="0"/>
                        </a:cubicBezTo>
                        <a:cubicBezTo>
                          <a:pt x="1498845" y="-67635"/>
                          <a:pt x="1609230" y="7146"/>
                          <a:pt x="1736991" y="0"/>
                        </a:cubicBezTo>
                        <a:cubicBezTo>
                          <a:pt x="1864752" y="-7146"/>
                          <a:pt x="2146104" y="19378"/>
                          <a:pt x="2258088" y="0"/>
                        </a:cubicBezTo>
                        <a:cubicBezTo>
                          <a:pt x="2370072" y="-19378"/>
                          <a:pt x="2744900" y="47212"/>
                          <a:pt x="2894985" y="0"/>
                        </a:cubicBezTo>
                        <a:cubicBezTo>
                          <a:pt x="3045070" y="-47212"/>
                          <a:pt x="3411906" y="70563"/>
                          <a:pt x="3589781" y="0"/>
                        </a:cubicBezTo>
                        <a:cubicBezTo>
                          <a:pt x="3767656" y="-70563"/>
                          <a:pt x="4044150" y="49705"/>
                          <a:pt x="4226677" y="0"/>
                        </a:cubicBezTo>
                        <a:cubicBezTo>
                          <a:pt x="4409204" y="-49705"/>
                          <a:pt x="4563161" y="61245"/>
                          <a:pt x="4863574" y="0"/>
                        </a:cubicBezTo>
                        <a:cubicBezTo>
                          <a:pt x="5163987" y="-61245"/>
                          <a:pt x="5425266" y="46773"/>
                          <a:pt x="5789969" y="0"/>
                        </a:cubicBezTo>
                        <a:cubicBezTo>
                          <a:pt x="5807400" y="221829"/>
                          <a:pt x="5752531" y="261360"/>
                          <a:pt x="5789969" y="489818"/>
                        </a:cubicBezTo>
                        <a:cubicBezTo>
                          <a:pt x="5827407" y="718276"/>
                          <a:pt x="5782489" y="828806"/>
                          <a:pt x="5789969" y="1026285"/>
                        </a:cubicBezTo>
                        <a:cubicBezTo>
                          <a:pt x="5797449" y="1223764"/>
                          <a:pt x="5753902" y="1377097"/>
                          <a:pt x="5789969" y="1656050"/>
                        </a:cubicBezTo>
                        <a:cubicBezTo>
                          <a:pt x="5826036" y="1935004"/>
                          <a:pt x="5788335" y="2000276"/>
                          <a:pt x="5789969" y="2099219"/>
                        </a:cubicBezTo>
                        <a:cubicBezTo>
                          <a:pt x="5791603" y="2198162"/>
                          <a:pt x="5775817" y="2386382"/>
                          <a:pt x="5789969" y="2635685"/>
                        </a:cubicBezTo>
                        <a:cubicBezTo>
                          <a:pt x="5804121" y="2884988"/>
                          <a:pt x="5754291" y="2992308"/>
                          <a:pt x="5789969" y="3125503"/>
                        </a:cubicBezTo>
                        <a:cubicBezTo>
                          <a:pt x="5825647" y="3258698"/>
                          <a:pt x="5748328" y="3560673"/>
                          <a:pt x="5789969" y="3708619"/>
                        </a:cubicBezTo>
                        <a:cubicBezTo>
                          <a:pt x="5831610" y="3856565"/>
                          <a:pt x="5739017" y="4387554"/>
                          <a:pt x="5789969" y="4664930"/>
                        </a:cubicBezTo>
                        <a:cubicBezTo>
                          <a:pt x="5622697" y="4684457"/>
                          <a:pt x="5442930" y="4644519"/>
                          <a:pt x="5210972" y="4664930"/>
                        </a:cubicBezTo>
                        <a:cubicBezTo>
                          <a:pt x="4979014" y="4685341"/>
                          <a:pt x="4860464" y="4626116"/>
                          <a:pt x="4747775" y="4664930"/>
                        </a:cubicBezTo>
                        <a:cubicBezTo>
                          <a:pt x="4635086" y="4703744"/>
                          <a:pt x="4431724" y="4645502"/>
                          <a:pt x="4284577" y="4664930"/>
                        </a:cubicBezTo>
                        <a:cubicBezTo>
                          <a:pt x="4137430" y="4684358"/>
                          <a:pt x="4020981" y="4621552"/>
                          <a:pt x="3763480" y="4664930"/>
                        </a:cubicBezTo>
                        <a:cubicBezTo>
                          <a:pt x="3505979" y="4708308"/>
                          <a:pt x="3436869" y="4611033"/>
                          <a:pt x="3184483" y="4664930"/>
                        </a:cubicBezTo>
                        <a:cubicBezTo>
                          <a:pt x="2932097" y="4718827"/>
                          <a:pt x="2911169" y="4654271"/>
                          <a:pt x="2663386" y="4664930"/>
                        </a:cubicBezTo>
                        <a:cubicBezTo>
                          <a:pt x="2415603" y="4675589"/>
                          <a:pt x="2456691" y="4648854"/>
                          <a:pt x="2258088" y="4664930"/>
                        </a:cubicBezTo>
                        <a:cubicBezTo>
                          <a:pt x="2059485" y="4681006"/>
                          <a:pt x="1998172" y="4619389"/>
                          <a:pt x="1852790" y="4664930"/>
                        </a:cubicBezTo>
                        <a:cubicBezTo>
                          <a:pt x="1707408" y="4710471"/>
                          <a:pt x="1435451" y="4609107"/>
                          <a:pt x="1273793" y="4664930"/>
                        </a:cubicBezTo>
                        <a:cubicBezTo>
                          <a:pt x="1112135" y="4720753"/>
                          <a:pt x="992491" y="4645632"/>
                          <a:pt x="868495" y="4664930"/>
                        </a:cubicBezTo>
                        <a:cubicBezTo>
                          <a:pt x="744499" y="4684228"/>
                          <a:pt x="190816" y="4650677"/>
                          <a:pt x="0" y="4664930"/>
                        </a:cubicBezTo>
                        <a:cubicBezTo>
                          <a:pt x="-17947" y="4480065"/>
                          <a:pt x="41918" y="4442722"/>
                          <a:pt x="0" y="4221762"/>
                        </a:cubicBezTo>
                        <a:cubicBezTo>
                          <a:pt x="-41918" y="4000802"/>
                          <a:pt x="61112" y="3881593"/>
                          <a:pt x="0" y="3685295"/>
                        </a:cubicBezTo>
                        <a:cubicBezTo>
                          <a:pt x="-61112" y="3488997"/>
                          <a:pt x="28321" y="3409771"/>
                          <a:pt x="0" y="3195477"/>
                        </a:cubicBezTo>
                        <a:cubicBezTo>
                          <a:pt x="-28321" y="2981183"/>
                          <a:pt x="46892" y="2797374"/>
                          <a:pt x="0" y="2659010"/>
                        </a:cubicBezTo>
                        <a:cubicBezTo>
                          <a:pt x="-46892" y="2520646"/>
                          <a:pt x="33057" y="2196183"/>
                          <a:pt x="0" y="2075894"/>
                        </a:cubicBezTo>
                        <a:cubicBezTo>
                          <a:pt x="-33057" y="1955605"/>
                          <a:pt x="29213" y="1721257"/>
                          <a:pt x="0" y="1399479"/>
                        </a:cubicBezTo>
                        <a:cubicBezTo>
                          <a:pt x="-29213" y="1077702"/>
                          <a:pt x="26233" y="955330"/>
                          <a:pt x="0" y="723064"/>
                        </a:cubicBezTo>
                        <a:cubicBezTo>
                          <a:pt x="-26233" y="490799"/>
                          <a:pt x="23688" y="313664"/>
                          <a:pt x="0" y="0"/>
                        </a:cubicBezTo>
                        <a:close/>
                      </a:path>
                      <a:path w="5789969" h="4664930" stroke="0" extrusionOk="0">
                        <a:moveTo>
                          <a:pt x="0" y="0"/>
                        </a:moveTo>
                        <a:cubicBezTo>
                          <a:pt x="206852" y="-46105"/>
                          <a:pt x="464390" y="28744"/>
                          <a:pt x="694796" y="0"/>
                        </a:cubicBezTo>
                        <a:cubicBezTo>
                          <a:pt x="925202" y="-28744"/>
                          <a:pt x="1008896" y="23943"/>
                          <a:pt x="1273793" y="0"/>
                        </a:cubicBezTo>
                        <a:cubicBezTo>
                          <a:pt x="1538690" y="-23943"/>
                          <a:pt x="1614011" y="28524"/>
                          <a:pt x="1736991" y="0"/>
                        </a:cubicBezTo>
                        <a:cubicBezTo>
                          <a:pt x="1859971" y="-28524"/>
                          <a:pt x="2033813" y="22891"/>
                          <a:pt x="2315988" y="0"/>
                        </a:cubicBezTo>
                        <a:cubicBezTo>
                          <a:pt x="2598163" y="-22891"/>
                          <a:pt x="2862523" y="46093"/>
                          <a:pt x="3010784" y="0"/>
                        </a:cubicBezTo>
                        <a:cubicBezTo>
                          <a:pt x="3159045" y="-46093"/>
                          <a:pt x="3313434" y="45566"/>
                          <a:pt x="3473981" y="0"/>
                        </a:cubicBezTo>
                        <a:cubicBezTo>
                          <a:pt x="3634528" y="-45566"/>
                          <a:pt x="3732622" y="3920"/>
                          <a:pt x="3879279" y="0"/>
                        </a:cubicBezTo>
                        <a:cubicBezTo>
                          <a:pt x="4025936" y="-3920"/>
                          <a:pt x="4198061" y="27191"/>
                          <a:pt x="4458276" y="0"/>
                        </a:cubicBezTo>
                        <a:cubicBezTo>
                          <a:pt x="4718491" y="-27191"/>
                          <a:pt x="4775532" y="63966"/>
                          <a:pt x="5037273" y="0"/>
                        </a:cubicBezTo>
                        <a:cubicBezTo>
                          <a:pt x="5299014" y="-63966"/>
                          <a:pt x="5504290" y="45332"/>
                          <a:pt x="5789969" y="0"/>
                        </a:cubicBezTo>
                        <a:cubicBezTo>
                          <a:pt x="5832136" y="258859"/>
                          <a:pt x="5772706" y="319802"/>
                          <a:pt x="5789969" y="536467"/>
                        </a:cubicBezTo>
                        <a:cubicBezTo>
                          <a:pt x="5807232" y="753132"/>
                          <a:pt x="5782862" y="952772"/>
                          <a:pt x="5789969" y="1072934"/>
                        </a:cubicBezTo>
                        <a:cubicBezTo>
                          <a:pt x="5797076" y="1193096"/>
                          <a:pt x="5715362" y="1467376"/>
                          <a:pt x="5789969" y="1702699"/>
                        </a:cubicBezTo>
                        <a:cubicBezTo>
                          <a:pt x="5864576" y="1938023"/>
                          <a:pt x="5771166" y="1982936"/>
                          <a:pt x="5789969" y="2239166"/>
                        </a:cubicBezTo>
                        <a:cubicBezTo>
                          <a:pt x="5808772" y="2495396"/>
                          <a:pt x="5776705" y="2550609"/>
                          <a:pt x="5789969" y="2728984"/>
                        </a:cubicBezTo>
                        <a:cubicBezTo>
                          <a:pt x="5803233" y="2907359"/>
                          <a:pt x="5776722" y="3171296"/>
                          <a:pt x="5789969" y="3312100"/>
                        </a:cubicBezTo>
                        <a:cubicBezTo>
                          <a:pt x="5803216" y="3452904"/>
                          <a:pt x="5759468" y="3587297"/>
                          <a:pt x="5789969" y="3848567"/>
                        </a:cubicBezTo>
                        <a:cubicBezTo>
                          <a:pt x="5820470" y="4109837"/>
                          <a:pt x="5781044" y="4454171"/>
                          <a:pt x="5789969" y="4664930"/>
                        </a:cubicBezTo>
                        <a:cubicBezTo>
                          <a:pt x="5540912" y="4710390"/>
                          <a:pt x="5482126" y="4621378"/>
                          <a:pt x="5268872" y="4664930"/>
                        </a:cubicBezTo>
                        <a:cubicBezTo>
                          <a:pt x="5055618" y="4708482"/>
                          <a:pt x="4919126" y="4603082"/>
                          <a:pt x="4689875" y="4664930"/>
                        </a:cubicBezTo>
                        <a:cubicBezTo>
                          <a:pt x="4460624" y="4726778"/>
                          <a:pt x="4299529" y="4630422"/>
                          <a:pt x="3995079" y="4664930"/>
                        </a:cubicBezTo>
                        <a:cubicBezTo>
                          <a:pt x="3690629" y="4699438"/>
                          <a:pt x="3593934" y="4637356"/>
                          <a:pt x="3300282" y="4664930"/>
                        </a:cubicBezTo>
                        <a:cubicBezTo>
                          <a:pt x="3006630" y="4692504"/>
                          <a:pt x="2858920" y="4643934"/>
                          <a:pt x="2721285" y="4664930"/>
                        </a:cubicBezTo>
                        <a:cubicBezTo>
                          <a:pt x="2583650" y="4685926"/>
                          <a:pt x="2393491" y="4628884"/>
                          <a:pt x="2142289" y="4664930"/>
                        </a:cubicBezTo>
                        <a:cubicBezTo>
                          <a:pt x="1891087" y="4700976"/>
                          <a:pt x="1791125" y="4625439"/>
                          <a:pt x="1505392" y="4664930"/>
                        </a:cubicBezTo>
                        <a:cubicBezTo>
                          <a:pt x="1219659" y="4704421"/>
                          <a:pt x="1006184" y="4610955"/>
                          <a:pt x="810596" y="4664930"/>
                        </a:cubicBezTo>
                        <a:cubicBezTo>
                          <a:pt x="615008" y="4718905"/>
                          <a:pt x="399464" y="4618720"/>
                          <a:pt x="0" y="4664930"/>
                        </a:cubicBezTo>
                        <a:cubicBezTo>
                          <a:pt x="-34953" y="4574154"/>
                          <a:pt x="24161" y="4312827"/>
                          <a:pt x="0" y="4221762"/>
                        </a:cubicBezTo>
                        <a:cubicBezTo>
                          <a:pt x="-24161" y="4130697"/>
                          <a:pt x="62476" y="3769260"/>
                          <a:pt x="0" y="3638645"/>
                        </a:cubicBezTo>
                        <a:cubicBezTo>
                          <a:pt x="-62476" y="3508030"/>
                          <a:pt x="35700" y="3348321"/>
                          <a:pt x="0" y="3195477"/>
                        </a:cubicBezTo>
                        <a:cubicBezTo>
                          <a:pt x="-35700" y="3042633"/>
                          <a:pt x="24042" y="2855937"/>
                          <a:pt x="0" y="2519062"/>
                        </a:cubicBezTo>
                        <a:cubicBezTo>
                          <a:pt x="-24042" y="2182187"/>
                          <a:pt x="71442" y="2177882"/>
                          <a:pt x="0" y="1842647"/>
                        </a:cubicBezTo>
                        <a:cubicBezTo>
                          <a:pt x="-71442" y="1507413"/>
                          <a:pt x="61497" y="1495454"/>
                          <a:pt x="0" y="1306180"/>
                        </a:cubicBezTo>
                        <a:cubicBezTo>
                          <a:pt x="-61497" y="1116906"/>
                          <a:pt x="42644" y="848912"/>
                          <a:pt x="0" y="676415"/>
                        </a:cubicBezTo>
                        <a:cubicBezTo>
                          <a:pt x="-42644" y="503918"/>
                          <a:pt x="46469" y="1963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vi-VN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+ Sản lượng dầu thô các nước khu vực Tây Nam Á đã khai thác được năm 2020 đạt 1297,3 triệu tấn, chiếm 31,1% tổng sản lượng khai thác dầu thô của thế giới với 4165,1 triệu tấn</a:t>
            </a:r>
            <a:r>
              <a:rPr lang="en-US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.                          </a:t>
            </a:r>
            <a:r>
              <a:rPr lang="vi-VN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.</a:t>
            </a:r>
            <a:br>
              <a:rPr lang="vi-VN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</a:br>
            <a:r>
              <a:rPr lang="en-US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/>
            </a:r>
            <a:br>
              <a:rPr lang="en-US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</a:br>
            <a:r>
              <a:rPr lang="vi-VN" sz="2200" b="1" dirty="0"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+ Dầu mỏ ở khu vực Tây Nam Á có trữ lượng dồi dào, nhiều mỏ dầu lớn nằm gần cảng, hàm lượng các-bon, lưu huỳnh trong dầu thô thấp, giá nhân công rẻ, lợi nhuận cao nên trung bình hàng năm các nước này khai thác được hơn 1 tỉ tấn dầu, chiếm 1/3 sản lượng dầu toàn thế giới</a:t>
            </a:r>
            <a:r>
              <a:rPr lang="en-US" sz="2200" b="1" dirty="0"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                   </a:t>
            </a:r>
            <a:r>
              <a:rPr lang="vi-VN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.</a:t>
            </a:r>
            <a:r>
              <a:rPr lang="en-US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/>
            </a:r>
            <a:br>
              <a:rPr lang="en-US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</a:br>
            <a:r>
              <a:rPr lang="vi-VN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/>
            </a:r>
            <a:br>
              <a:rPr lang="vi-VN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</a:br>
            <a:r>
              <a:rPr lang="en-US" sz="2200" b="1" dirty="0">
                <a:solidFill>
                  <a:srgbClr val="00206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+</a:t>
            </a:r>
            <a:r>
              <a:rPr lang="vi-VN" sz="2200" b="1" dirty="0">
                <a:solidFill>
                  <a:srgbClr val="00206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C</a:t>
            </a:r>
            <a:r>
              <a:rPr lang="vi-VN" sz="2200" b="1" dirty="0">
                <a:solidFill>
                  <a:srgbClr val="00206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ác quốc gia khai thác và sản xuất dầu mỏ </a:t>
            </a:r>
            <a:r>
              <a:rPr lang="en-US" sz="2200" b="1" dirty="0" err="1">
                <a:solidFill>
                  <a:srgbClr val="00206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lớn</a:t>
            </a:r>
            <a:r>
              <a:rPr lang="en-US" sz="2200" b="1" dirty="0">
                <a:solidFill>
                  <a:srgbClr val="00206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 </a:t>
            </a:r>
            <a:r>
              <a:rPr lang="vi-VN" sz="2200" b="1" dirty="0">
                <a:solidFill>
                  <a:srgbClr val="00206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như: Ả-rập-xê-út, I-ran, I-rắc, Cô-oét, Các Tiểu Vương Quốc Ả Rập Thống Nhất</a:t>
            </a:r>
            <a:r>
              <a:rPr lang="en-US" sz="2200" b="1" dirty="0">
                <a:solidFill>
                  <a:srgbClr val="00206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                                   </a:t>
            </a:r>
            <a:r>
              <a:rPr lang="vi-VN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…</a:t>
            </a:r>
            <a:br>
              <a:rPr lang="vi-VN" sz="2200" b="1" dirty="0">
                <a:solidFill>
                  <a:srgbClr val="0070C0"/>
                </a:solidFill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</a:br>
            <a:endParaRPr lang="en-US" sz="2200" b="1" dirty="0">
              <a:solidFill>
                <a:srgbClr val="0070C0"/>
              </a:solidFill>
              <a:latin typeface="#9Slide03 SFU Futura_03" panose="00000400000000000000" pitchFamily="2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03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403F-F85A-FE92-96F9-4AD88953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612"/>
            <a:ext cx="10515600" cy="6817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>
                <a:solidFill>
                  <a:srgbClr val="FF0000"/>
                </a:solidFill>
                <a:latin typeface="#9Slide07 SVNBango" panose="02000000000000000000" pitchFamily="2" charset="0"/>
                <a:ea typeface="+mn-ea"/>
                <a:cs typeface="Arial"/>
              </a:rPr>
              <a:t>Xuất khẩu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8A59AF-8257-7A16-E3DA-4C424DC47EFB}"/>
              </a:ext>
            </a:extLst>
          </p:cNvPr>
          <p:cNvSpPr txBox="1"/>
          <p:nvPr/>
        </p:nvSpPr>
        <p:spPr>
          <a:xfrm>
            <a:off x="650175" y="4864062"/>
            <a:ext cx="11213275" cy="118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30480" indent="-1905" algn="just">
              <a:lnSpc>
                <a:spcPct val="115000"/>
              </a:lnSpc>
            </a:pPr>
            <a:r>
              <a: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Dầu mỏ của khu vực được khai thác và chuyển theo hệ thống ống dẫn tới các cảng để xuất khẩu dưới dạng dầu thô.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D6BAF13-8A71-B2F8-BDF4-A4B223526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269131"/>
              </p:ext>
            </p:extLst>
          </p:nvPr>
        </p:nvGraphicFramePr>
        <p:xfrm>
          <a:off x="1174173" y="1946346"/>
          <a:ext cx="9917897" cy="234064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293342">
                  <a:extLst>
                    <a:ext uri="{9D8B030D-6E8A-4147-A177-3AD203B41FA5}">
                      <a16:colId xmlns:a16="http://schemas.microsoft.com/office/drawing/2014/main" val="4119260044"/>
                    </a:ext>
                  </a:extLst>
                </a:gridCol>
                <a:gridCol w="3835770">
                  <a:extLst>
                    <a:ext uri="{9D8B030D-6E8A-4147-A177-3AD203B41FA5}">
                      <a16:colId xmlns:a16="http://schemas.microsoft.com/office/drawing/2014/main" val="1725102569"/>
                    </a:ext>
                  </a:extLst>
                </a:gridCol>
                <a:gridCol w="3788785">
                  <a:extLst>
                    <a:ext uri="{9D8B030D-6E8A-4147-A177-3AD203B41FA5}">
                      <a16:colId xmlns:a16="http://schemas.microsoft.com/office/drawing/2014/main" val="323015361"/>
                    </a:ext>
                  </a:extLst>
                </a:gridCol>
              </a:tblGrid>
              <a:tr h="780215">
                <a:tc>
                  <a:txBody>
                    <a:bodyPr/>
                    <a:lstStyle/>
                    <a:p>
                      <a:pPr marL="635" marR="30480" indent="-1905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>
                          <a:solidFill>
                            <a:srgbClr val="FF000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Tiêu chí</a:t>
                      </a:r>
                    </a:p>
                  </a:txBody>
                  <a:tcPr marL="68580" marR="68580" marT="0" marB="0">
                    <a:solidFill>
                      <a:srgbClr val="DAF0F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30480" indent="-1905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>
                          <a:solidFill>
                            <a:srgbClr val="FF000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Sản lượng (</a:t>
                      </a:r>
                      <a:r>
                        <a:rPr lang="en-US" sz="3200" kern="1200" noProof="0">
                          <a:solidFill>
                            <a:srgbClr val="FF000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triệu tấn)</a:t>
                      </a:r>
                      <a:endParaRPr lang="en-US" sz="3200" kern="1200">
                        <a:solidFill>
                          <a:srgbClr val="FF0000"/>
                        </a:solidFill>
                        <a:latin typeface="#9Slide03 SFU Futura_03" panose="00000400000000000000" pitchFamily="2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DAF0F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30480" indent="-1905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>
                          <a:solidFill>
                            <a:srgbClr val="FF000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Tỉ lệ (%) </a:t>
                      </a:r>
                    </a:p>
                  </a:txBody>
                  <a:tcPr marL="68580" marR="68580" marT="0" marB="0">
                    <a:solidFill>
                      <a:srgbClr val="DA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14016"/>
                  </a:ext>
                </a:extLst>
              </a:tr>
              <a:tr h="780215">
                <a:tc>
                  <a:txBody>
                    <a:bodyPr/>
                    <a:lstStyle/>
                    <a:p>
                      <a:pPr marL="635" marR="30480" indent="-1905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Tây Nam 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30480" indent="-1905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874,9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30480" indent="-1905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41,5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656771"/>
                  </a:ext>
                </a:extLst>
              </a:tr>
              <a:tr h="780215">
                <a:tc>
                  <a:txBody>
                    <a:bodyPr/>
                    <a:lstStyle/>
                    <a:p>
                      <a:pPr marL="635" marR="30480" indent="-1905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Thế giới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30480" indent="-1905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2108,6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30480" indent="-1905" algn="ctr" fontAlgn="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200">
                          <a:solidFill>
                            <a:srgbClr val="002060"/>
                          </a:solidFill>
                          <a:latin typeface="#9Slide03 SFU Futura_03" panose="00000400000000000000" pitchFamily="2" charset="0"/>
                          <a:ea typeface="+mn-ea"/>
                          <a:cs typeface="Tahoma" panose="020B0604030504040204" pitchFamily="34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88849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539C312-9F86-1CB6-FDEE-F1253B1D0C0C}"/>
              </a:ext>
            </a:extLst>
          </p:cNvPr>
          <p:cNvSpPr txBox="1"/>
          <p:nvPr/>
        </p:nvSpPr>
        <p:spPr>
          <a:xfrm>
            <a:off x="1167062" y="1106905"/>
            <a:ext cx="10627371" cy="909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30480" indent="-1905" algn="ctr">
              <a:lnSpc>
                <a:spcPct val="115000"/>
              </a:lnSpc>
            </a:pPr>
            <a:r>
              <a:rPr lang="en-US" sz="2400" b="1">
                <a:solidFill>
                  <a:srgbClr val="00206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GIÁ TRỊ VÀ TỈ LỆ XUẤT KHẨU DẦU MỎ CỦA TÂY NAM Á SO VỚI THẾ GIỚI NĂM 2020</a:t>
            </a:r>
          </a:p>
        </p:txBody>
      </p:sp>
    </p:spTree>
    <p:extLst>
      <p:ext uri="{BB962C8B-B14F-4D97-AF65-F5344CB8AC3E}">
        <p14:creationId xmlns:p14="http://schemas.microsoft.com/office/powerpoint/2010/main" val="1141662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D4F9AD-CE63-B356-A8F6-2CE15464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42" y="386695"/>
            <a:ext cx="1932856" cy="1161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2C0D5B-F6A4-6B6F-C983-CF928C8C3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99"/>
          <a:stretch/>
        </p:blipFill>
        <p:spPr>
          <a:xfrm>
            <a:off x="160316" y="1710047"/>
            <a:ext cx="7582396" cy="4789681"/>
          </a:xfrm>
          <a:prstGeom prst="rect">
            <a:avLst/>
          </a:prstGeom>
        </p:spPr>
      </p:pic>
      <p:sp>
        <p:nvSpPr>
          <p:cNvPr id="8" name="TextBox 93">
            <a:extLst>
              <a:ext uri="{FF2B5EF4-FFF2-40B4-BE49-F238E27FC236}">
                <a16:creationId xmlns:a16="http://schemas.microsoft.com/office/drawing/2014/main" id="{980674E0-0350-CF81-E80A-D57E2E6F4980}"/>
              </a:ext>
            </a:extLst>
          </p:cNvPr>
          <p:cNvSpPr txBox="1"/>
          <p:nvPr/>
        </p:nvSpPr>
        <p:spPr>
          <a:xfrm>
            <a:off x="2597745" y="550614"/>
            <a:ext cx="8576935" cy="833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4800">
                <a:solidFill>
                  <a:srgbClr val="FF0000"/>
                </a:solidFill>
                <a:latin typeface="#9Slide07 SVNBango" panose="02000000000000000000" pitchFamily="2" charset="0"/>
                <a:cs typeface="Arial"/>
                <a:sym typeface="Arial"/>
              </a:rPr>
              <a:t>TỔ CHỨC DẦU MỎ THẾ GIỚI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E4480-D2B5-8E89-E91B-AF793C673FE1}"/>
              </a:ext>
            </a:extLst>
          </p:cNvPr>
          <p:cNvSpPr txBox="1"/>
          <p:nvPr/>
        </p:nvSpPr>
        <p:spPr>
          <a:xfrm>
            <a:off x="8265694" y="2117558"/>
            <a:ext cx="3526503" cy="399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marR="30480" indent="-1905" algn="just">
              <a:lnSpc>
                <a:spcPct val="115000"/>
              </a:lnSpc>
            </a:pPr>
            <a:r>
              <a:rPr lang="en-US" sz="2800">
                <a:solidFill>
                  <a:srgbClr val="00206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Tổ chức các nước xuất khẩu dầu mỏ (OPEC) được ra đời để </a:t>
            </a:r>
            <a:r>
              <a:rPr lang="en-US" sz="2800">
                <a:solidFill>
                  <a:srgbClr val="FF000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kiểm soát giá dầu trên toàn thế giới</a:t>
            </a:r>
            <a:r>
              <a:rPr lang="en-US" sz="2800">
                <a:solidFill>
                  <a:srgbClr val="00206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 - đây là một tổ chức hùng mạnh trong thương mại quốc tế.</a:t>
            </a:r>
          </a:p>
        </p:txBody>
      </p:sp>
    </p:spTree>
    <p:extLst>
      <p:ext uri="{BB962C8B-B14F-4D97-AF65-F5344CB8AC3E}">
        <p14:creationId xmlns:p14="http://schemas.microsoft.com/office/powerpoint/2010/main" val="248613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3">
            <a:extLst>
              <a:ext uri="{FF2B5EF4-FFF2-40B4-BE49-F238E27FC236}">
                <a16:creationId xmlns:a16="http://schemas.microsoft.com/office/drawing/2014/main" id="{056377C1-6DB6-C14B-0F9F-584089B25BB6}"/>
              </a:ext>
            </a:extLst>
          </p:cNvPr>
          <p:cNvSpPr txBox="1"/>
          <p:nvPr/>
        </p:nvSpPr>
        <p:spPr>
          <a:xfrm>
            <a:off x="0" y="182869"/>
            <a:ext cx="6584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4">
              <a:buFont typeface="Arial"/>
              <a:buNone/>
              <a:defRPr/>
            </a:pPr>
            <a:r>
              <a:rPr lang="en-US" sz="4000">
                <a:solidFill>
                  <a:srgbClr val="FF0000"/>
                </a:solidFill>
                <a:latin typeface="#9Slide07 SVNBango" panose="02000000000000000000" pitchFamily="2" charset="0"/>
                <a:cs typeface="Arial"/>
                <a:sym typeface="Arial"/>
              </a:rPr>
              <a:t>Tác động </a:t>
            </a:r>
          </a:p>
          <a:p>
            <a:pPr algn="ctr" defTabSz="685784">
              <a:buFont typeface="Arial"/>
              <a:buNone/>
              <a:defRPr/>
            </a:pPr>
            <a:r>
              <a:rPr lang="en-US" sz="4000">
                <a:solidFill>
                  <a:srgbClr val="FF0000"/>
                </a:solidFill>
                <a:latin typeface="#9Slide07 SVNBango" panose="02000000000000000000" pitchFamily="2" charset="0"/>
                <a:cs typeface="Arial"/>
                <a:sym typeface="Arial"/>
              </a:rPr>
              <a:t>Môi trường</a:t>
            </a:r>
            <a:endParaRPr lang="vi-VN" sz="4000">
              <a:solidFill>
                <a:srgbClr val="FF0000"/>
              </a:solidFill>
              <a:latin typeface="#9Slide05 Israquella" pitchFamily="2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522F0-0FD7-C62A-C1A2-A96D018CE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5790" y="572451"/>
            <a:ext cx="5063883" cy="5713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02E62-4B13-C50E-51A7-FF876B8E72C5}"/>
              </a:ext>
            </a:extLst>
          </p:cNvPr>
          <p:cNvSpPr txBox="1"/>
          <p:nvPr/>
        </p:nvSpPr>
        <p:spPr>
          <a:xfrm>
            <a:off x="482423" y="1651001"/>
            <a:ext cx="60371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800">
                <a:solidFill>
                  <a:srgbClr val="7030A0"/>
                </a:solidFill>
                <a:latin typeface="#9Slide03 SFU Futura_03" panose="00000400000000000000" pitchFamily="2" charset="0"/>
                <a:cs typeface="Tahoma" panose="020B0604030504040204" pitchFamily="34" charset="0"/>
                <a:sym typeface="Arial"/>
              </a:rPr>
              <a:t>Việc khai thác và vận chuyển dầu xuất khẩu tiềm ẩn nhiều nguy cơ tràn dầu gây ô nhiễm môi trường cao</a:t>
            </a:r>
            <a:endParaRPr lang="en-US" sz="2800">
              <a:solidFill>
                <a:srgbClr val="7030A0"/>
              </a:solidFill>
              <a:latin typeface="#9Slide03 SFU Futura_03" panose="00000400000000000000" pitchFamily="2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64DD3-AC28-7351-51A5-4E6B8A5F8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363" y="3325381"/>
            <a:ext cx="5717136" cy="30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02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DA71049-6545-B4CC-A54F-FBBEE2DED19E}"/>
              </a:ext>
            </a:extLst>
          </p:cNvPr>
          <p:cNvSpPr/>
          <p:nvPr/>
        </p:nvSpPr>
        <p:spPr>
          <a:xfrm>
            <a:off x="0" y="16352"/>
            <a:ext cx="12192000" cy="6954253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0">
            <a:extLst>
              <a:ext uri="{FF2B5EF4-FFF2-40B4-BE49-F238E27FC236}">
                <a16:creationId xmlns:a16="http://schemas.microsoft.com/office/drawing/2014/main" id="{1FCDC8C4-C590-2FFC-1EC4-0AA9FBF32F9C}"/>
              </a:ext>
            </a:extLst>
          </p:cNvPr>
          <p:cNvSpPr txBox="1"/>
          <p:nvPr/>
        </p:nvSpPr>
        <p:spPr>
          <a:xfrm>
            <a:off x="37660" y="94256"/>
            <a:ext cx="12192000" cy="523220"/>
          </a:xfrm>
          <a:prstGeom prst="rect">
            <a:avLst/>
          </a:prstGeom>
          <a:solidFill>
            <a:srgbClr val="00CC66">
              <a:alpha val="57647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2060"/>
                </a:solidFill>
                <a:latin typeface="#9Slide03 SFU Futura_05" panose="00000800000000000000" pitchFamily="2" charset="0"/>
                <a:ea typeface="Cambria" panose="02040503050406030204" pitchFamily="18" charset="0"/>
              </a:rPr>
              <a:t>HOẠT ĐỘNG 2. VIẾT BÁO CÁO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6696CC3-7209-25C5-18AC-1EB39CE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167" y1="32222" x2="79167" y2="32222"/>
                        <a14:foregroundMark x1="80556" y1="28333" x2="83333" y2="34167"/>
                        <a14:foregroundMark x1="72500" y1="50000" x2="72500" y2="50000"/>
                        <a14:foregroundMark x1="60000" y1="36389" x2="60000" y2="36389"/>
                        <a14:foregroundMark x1="58333" y1="35278" x2="58333" y2="35278"/>
                        <a14:foregroundMark x1="57778" y1="35278" x2="57778" y2="37222"/>
                        <a14:foregroundMark x1="45833" y1="37500" x2="46944" y2="38611"/>
                        <a14:foregroundMark x1="48889" y1="38611" x2="45556" y2="41944"/>
                      </a14:backgroundRemoval>
                    </a14:imgEffect>
                  </a14:imgLayer>
                </a14:imgProps>
              </a:ext>
            </a:extLst>
          </a:blip>
          <a:srcRect l="26236" t="13130" r="9274" b="16395"/>
          <a:stretch/>
        </p:blipFill>
        <p:spPr>
          <a:xfrm>
            <a:off x="10849648" y="462343"/>
            <a:ext cx="1208717" cy="13209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4C82E7-DA8A-B82E-40C6-500B365ACD70}"/>
              </a:ext>
            </a:extLst>
          </p:cNvPr>
          <p:cNvGrpSpPr/>
          <p:nvPr/>
        </p:nvGrpSpPr>
        <p:grpSpPr>
          <a:xfrm>
            <a:off x="463929" y="1718502"/>
            <a:ext cx="3246248" cy="742547"/>
            <a:chOff x="704425" y="1953590"/>
            <a:chExt cx="3246248" cy="742547"/>
          </a:xfrm>
        </p:grpSpPr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id="{0ABD19E4-2023-0799-9957-24A1A717BA3E}"/>
                </a:ext>
              </a:extLst>
            </p:cNvPr>
            <p:cNvSpPr/>
            <p:nvPr/>
          </p:nvSpPr>
          <p:spPr>
            <a:xfrm>
              <a:off x="1443849" y="2084201"/>
              <a:ext cx="2506824" cy="537328"/>
            </a:xfrm>
            <a:prstGeom prst="flowChartTerminator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400" kern="0">
                  <a:solidFill>
                    <a:srgbClr val="FFFFFF"/>
                  </a:solidFill>
                  <a:latin typeface="#9Slide05 Ciaobella" pitchFamily="2" charset="0"/>
                </a:rPr>
                <a:t>Sơ đồ nhóm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918050-D396-30E7-481A-4A773682B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31" b="95962" l="10000" r="90000">
                          <a14:foregroundMark x1="43111" y1="10577" x2="36667" y2="29231"/>
                          <a14:foregroundMark x1="36667" y1="29231" x2="34778" y2="50385"/>
                          <a14:foregroundMark x1="34778" y1="50385" x2="40889" y2="72308"/>
                          <a14:foregroundMark x1="40889" y1="72308" x2="45444" y2="79615"/>
                          <a14:foregroundMark x1="45444" y1="79615" x2="52222" y2="83846"/>
                          <a14:foregroundMark x1="52222" y1="83846" x2="58000" y2="83462"/>
                          <a14:foregroundMark x1="58000" y1="83462" x2="64667" y2="79423"/>
                          <a14:foregroundMark x1="64667" y1="79423" x2="69222" y2="73462"/>
                          <a14:foregroundMark x1="69222" y1="73462" x2="71778" y2="64038"/>
                          <a14:foregroundMark x1="71778" y1="64038" x2="72889" y2="52692"/>
                          <a14:foregroundMark x1="72889" y1="52692" x2="69667" y2="30000"/>
                          <a14:foregroundMark x1="69667" y1="30000" x2="62556" y2="10577"/>
                          <a14:foregroundMark x1="62556" y1="10577" x2="55889" y2="5192"/>
                          <a14:foregroundMark x1="55889" y1="5192" x2="43889" y2="3462"/>
                          <a14:foregroundMark x1="43889" y1="3462" x2="37444" y2="8654"/>
                          <a14:foregroundMark x1="37444" y1="8654" x2="32556" y2="17115"/>
                          <a14:foregroundMark x1="32556" y1="17115" x2="28556" y2="36923"/>
                          <a14:foregroundMark x1="28556" y1="36923" x2="27556" y2="51538"/>
                          <a14:foregroundMark x1="27556" y1="51538" x2="28889" y2="63654"/>
                          <a14:foregroundMark x1="28889" y1="63654" x2="36667" y2="80192"/>
                          <a14:foregroundMark x1="36667" y1="80192" x2="47111" y2="88462"/>
                          <a14:foregroundMark x1="47111" y1="88462" x2="54778" y2="90192"/>
                          <a14:foregroundMark x1="46444" y1="7692" x2="59667" y2="23269"/>
                          <a14:foregroundMark x1="59667" y1="23269" x2="62889" y2="33077"/>
                          <a14:foregroundMark x1="62889" y1="33077" x2="65333" y2="50577"/>
                          <a14:foregroundMark x1="46000" y1="1731" x2="51222" y2="1923"/>
                          <a14:foregroundMark x1="65222" y1="57692" x2="68000" y2="73846"/>
                          <a14:foregroundMark x1="56444" y1="95962" x2="45444" y2="95577"/>
                          <a14:foregroundMark x1="41000" y1="47885" x2="60111" y2="72115"/>
                          <a14:foregroundMark x1="38556" y1="50577" x2="49222" y2="67692"/>
                          <a14:foregroundMark x1="49222" y1="67692" x2="60000" y2="79038"/>
                          <a14:foregroundMark x1="60000" y1="79038" x2="60222" y2="79231"/>
                          <a14:foregroundMark x1="34667" y1="53654" x2="31333" y2="64423"/>
                          <a14:foregroundMark x1="31333" y1="64423" x2="31000" y2="66923"/>
                          <a14:foregroundMark x1="38111" y1="76346" x2="51444" y2="78462"/>
                          <a14:foregroundMark x1="51444" y1="78462" x2="63000" y2="75769"/>
                          <a14:foregroundMark x1="51667" y1="74808" x2="55667" y2="76731"/>
                          <a14:foregroundMark x1="45444" y1="75000" x2="52222" y2="7634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4425" y="1953590"/>
              <a:ext cx="1285177" cy="74254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7242B-6673-CFB5-2953-62232B74ABC9}"/>
              </a:ext>
            </a:extLst>
          </p:cNvPr>
          <p:cNvGrpSpPr/>
          <p:nvPr/>
        </p:nvGrpSpPr>
        <p:grpSpPr>
          <a:xfrm>
            <a:off x="6814760" y="1114761"/>
            <a:ext cx="3095739" cy="1207481"/>
            <a:chOff x="7033847" y="1776002"/>
            <a:chExt cx="3095739" cy="1207481"/>
          </a:xfrm>
        </p:grpSpPr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1DA1D4FC-44CB-11FB-C9B6-0CB9CFFCEA7E}"/>
                </a:ext>
              </a:extLst>
            </p:cNvPr>
            <p:cNvSpPr/>
            <p:nvPr/>
          </p:nvSpPr>
          <p:spPr>
            <a:xfrm>
              <a:off x="7735163" y="2084201"/>
              <a:ext cx="2394423" cy="537328"/>
            </a:xfrm>
            <a:prstGeom prst="flowChartTerminator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400" kern="0">
                  <a:solidFill>
                    <a:srgbClr val="FFFFFF"/>
                  </a:solidFill>
                  <a:latin typeface="#9Slide05 Ciaobella" pitchFamily="2" charset="0"/>
                </a:rPr>
                <a:t>Nhiệm vụ</a:t>
              </a:r>
              <a:r>
                <a:rPr lang="vi-VN" sz="4400" kern="0">
                  <a:solidFill>
                    <a:srgbClr val="FFFFFF"/>
                  </a:solidFill>
                  <a:latin typeface="#9Slide05 Ciaobella" pitchFamily="2" charset="0"/>
                </a:rPr>
                <a:t> </a:t>
              </a:r>
              <a:endParaRPr lang="en-US" sz="4400" kern="0">
                <a:solidFill>
                  <a:srgbClr val="FFFFFF"/>
                </a:solidFill>
                <a:latin typeface="#9Slide05 Ciaobella" pitchFamily="2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201666-3EA9-ADCE-EFBA-C8B5E8B05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33847" y="1776002"/>
              <a:ext cx="1207481" cy="1207481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6CAFA5-1B0D-6548-3258-4CE6D43B1635}"/>
              </a:ext>
            </a:extLst>
          </p:cNvPr>
          <p:cNvCxnSpPr/>
          <p:nvPr/>
        </p:nvCxnSpPr>
        <p:spPr>
          <a:xfrm>
            <a:off x="4955249" y="1901724"/>
            <a:ext cx="0" cy="4530652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88E139-99DA-81F2-46E4-931201D93E97}"/>
              </a:ext>
            </a:extLst>
          </p:cNvPr>
          <p:cNvSpPr txBox="1"/>
          <p:nvPr/>
        </p:nvSpPr>
        <p:spPr>
          <a:xfrm>
            <a:off x="5238071" y="2206527"/>
            <a:ext cx="6764976" cy="1938992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70AD47">
                <a:lumMod val="50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kern="0">
                <a:solidFill>
                  <a:srgbClr val="0070C0"/>
                </a:solidFill>
                <a:latin typeface="#9Slide03 SFU Futura_03" panose="00000400000000000000" pitchFamily="2" charset="0"/>
              </a:rPr>
              <a:t>Dựa trên tài liệu đã chuẩn bị ở nhà, kiến thức vừa đc Gv gợi ý, đề cương có sẵn, thảo luận nhóm và </a:t>
            </a:r>
            <a:r>
              <a:rPr lang="en-US" sz="2400" b="1" kern="0">
                <a:solidFill>
                  <a:srgbClr val="FF0000"/>
                </a:solidFill>
                <a:latin typeface="#9Slide03 SFU Futura_03" panose="00000400000000000000" pitchFamily="2" charset="0"/>
              </a:rPr>
              <a:t>Viết bài báo cáo về vấn đề dầu mỏ của khu vực Tây Nam Á</a:t>
            </a:r>
          </a:p>
          <a:p>
            <a:pPr algn="just">
              <a:defRPr/>
            </a:pPr>
            <a:r>
              <a:rPr lang="en-US" sz="2400" b="1" kern="0">
                <a:solidFill>
                  <a:srgbClr val="0070C0"/>
                </a:solidFill>
                <a:latin typeface="#9Slide03 SFU Futura_03" panose="00000400000000000000" pitchFamily="2" charset="0"/>
              </a:rPr>
              <a:t>Thời gian: 20 phút</a:t>
            </a:r>
            <a:endParaRPr lang="vi-VN" sz="2400" b="1" kern="0">
              <a:solidFill>
                <a:srgbClr val="0070C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C50F12-AE87-58B5-CA57-9F491B7E17AD}"/>
              </a:ext>
            </a:extLst>
          </p:cNvPr>
          <p:cNvSpPr txBox="1"/>
          <p:nvPr/>
        </p:nvSpPr>
        <p:spPr>
          <a:xfrm>
            <a:off x="5657177" y="6384599"/>
            <a:ext cx="187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2000">
                <a:solidFill>
                  <a:srgbClr val="7030A0"/>
                </a:solidFill>
                <a:latin typeface="#9Slide05 SVNEgregio Script" panose="02000500000000000000" pitchFamily="2" charset="0"/>
              </a:rPr>
              <a:t>Trên giấy Ao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8EDFBA-190C-7E74-83EE-419BAB737719}"/>
              </a:ext>
            </a:extLst>
          </p:cNvPr>
          <p:cNvSpPr txBox="1"/>
          <p:nvPr/>
        </p:nvSpPr>
        <p:spPr>
          <a:xfrm>
            <a:off x="5795933" y="4207315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#9Slide03 SFU Futura_03" panose="00000400000000000000" pitchFamily="2" charset="0"/>
              </a:rPr>
              <a:t>Hình thức: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6609BD-F1A6-5636-EA3E-F14660C967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9922" y="4871923"/>
            <a:ext cx="1236760" cy="12367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1F2FF0-C401-3023-F758-456BDB4816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8042" y="4798168"/>
            <a:ext cx="1273743" cy="12737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7B99C5-1737-B845-1466-DC9FC7B67202}"/>
              </a:ext>
            </a:extLst>
          </p:cNvPr>
          <p:cNvSpPr txBox="1"/>
          <p:nvPr/>
        </p:nvSpPr>
        <p:spPr>
          <a:xfrm>
            <a:off x="9974016" y="6124378"/>
            <a:ext cx="1879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2000">
                <a:solidFill>
                  <a:srgbClr val="7030A0"/>
                </a:solidFill>
                <a:latin typeface="#9Slide05 SVNEgregio Script" panose="02000500000000000000" pitchFamily="2" charset="0"/>
              </a:rPr>
              <a:t>Làm trên Canva.com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1557728-E4AE-A0FE-A527-7960595704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2069" y="4798168"/>
            <a:ext cx="1323604" cy="13262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057E8CA-CA7C-C1C1-1617-E4A963CAAA83}"/>
              </a:ext>
            </a:extLst>
          </p:cNvPr>
          <p:cNvSpPr txBox="1"/>
          <p:nvPr/>
        </p:nvSpPr>
        <p:spPr>
          <a:xfrm>
            <a:off x="7967741" y="6392546"/>
            <a:ext cx="1847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7030A0"/>
                </a:solidFill>
                <a:latin typeface="#9Slide05 SVNEgregio Script" panose="02000500000000000000" pitchFamily="2" charset="0"/>
              </a:rPr>
              <a:t>Làm trên </a:t>
            </a:r>
            <a:r>
              <a:rPr lang="en-US" sz="2400">
                <a:solidFill>
                  <a:srgbClr val="7030A0"/>
                </a:solidFill>
                <a:latin typeface="#9Slide05 SVNHaptic Script" panose="00000500000000000000" pitchFamily="2" charset="0"/>
              </a:rPr>
              <a:t>PPT</a:t>
            </a: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D9B1BAC8-79B9-665E-A488-F90B51861A46}"/>
              </a:ext>
            </a:extLst>
          </p:cNvPr>
          <p:cNvSpPr/>
          <p:nvPr/>
        </p:nvSpPr>
        <p:spPr>
          <a:xfrm>
            <a:off x="196092" y="2176050"/>
            <a:ext cx="5542881" cy="31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80340">
              <a:lnSpc>
                <a:spcPct val="106000"/>
              </a:lnSpc>
              <a:defRPr/>
            </a:pPr>
            <a:r>
              <a:rPr lang="vi-VN" sz="3200">
                <a:solidFill>
                  <a:srgbClr val="616161"/>
                </a:solidFill>
                <a:latin typeface="#9Slide05 Ciaobella" pitchFamily="2" charset="0"/>
                <a:ea typeface="Times New Roman" panose="02020603050405020304" pitchFamily="18" charset="0"/>
              </a:rPr>
              <a:t> 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34" name="Rectangle: Rounded Corners 17">
            <a:extLst>
              <a:ext uri="{FF2B5EF4-FFF2-40B4-BE49-F238E27FC236}">
                <a16:creationId xmlns:a16="http://schemas.microsoft.com/office/drawing/2014/main" id="{4E4A5016-C82F-986A-8FB6-B5F9A4D179C4}"/>
              </a:ext>
            </a:extLst>
          </p:cNvPr>
          <p:cNvSpPr/>
          <p:nvPr/>
        </p:nvSpPr>
        <p:spPr>
          <a:xfrm>
            <a:off x="272713" y="2711338"/>
            <a:ext cx="1759215" cy="2263030"/>
          </a:xfrm>
          <a:prstGeom prst="roundRect">
            <a:avLst>
              <a:gd name="adj" fmla="val 10000"/>
            </a:avLst>
          </a:prstGeom>
          <a:solidFill>
            <a:srgbClr val="F7D5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80340">
              <a:lnSpc>
                <a:spcPct val="106000"/>
              </a:lnSpc>
              <a:defRPr/>
            </a:pPr>
            <a:r>
              <a:rPr lang="vi-VN" sz="3200">
                <a:solidFill>
                  <a:srgbClr val="616161"/>
                </a:solidFill>
                <a:latin typeface="#9Slide05 Ciaobella" pitchFamily="2" charset="0"/>
                <a:ea typeface="Times New Roman" panose="02020603050405020304" pitchFamily="18" charset="0"/>
              </a:rPr>
              <a:t> 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148DB26-BEA8-7BCC-E7D2-5E0D37B25F57}"/>
              </a:ext>
            </a:extLst>
          </p:cNvPr>
          <p:cNvSpPr/>
          <p:nvPr/>
        </p:nvSpPr>
        <p:spPr>
          <a:xfrm>
            <a:off x="372688" y="3106822"/>
            <a:ext cx="1407371" cy="609355"/>
          </a:xfrm>
          <a:prstGeom prst="roundRect">
            <a:avLst>
              <a:gd name="adj" fmla="val 10000"/>
            </a:avLst>
          </a:prstGeom>
          <a:solidFill>
            <a:srgbClr val="ED7D31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80340">
              <a:lnSpc>
                <a:spcPct val="106000"/>
              </a:lnSpc>
              <a:defRPr/>
            </a:pPr>
            <a:r>
              <a:rPr lang="vi-VN" sz="3200">
                <a:solidFill>
                  <a:srgbClr val="616161"/>
                </a:solidFill>
                <a:latin typeface="#9Slide05 Ciaobella" pitchFamily="2" charset="0"/>
                <a:ea typeface="Times New Roman" panose="02020603050405020304" pitchFamily="18" charset="0"/>
              </a:rPr>
              <a:t> 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37" name="Text Box 24">
            <a:extLst>
              <a:ext uri="{FF2B5EF4-FFF2-40B4-BE49-F238E27FC236}">
                <a16:creationId xmlns:a16="http://schemas.microsoft.com/office/drawing/2014/main" id="{26C67DFC-AF8B-1F1A-07BC-D562A186C582}"/>
              </a:ext>
            </a:extLst>
          </p:cNvPr>
          <p:cNvSpPr txBox="1"/>
          <p:nvPr/>
        </p:nvSpPr>
        <p:spPr>
          <a:xfrm>
            <a:off x="387920" y="3124668"/>
            <a:ext cx="1376907" cy="57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22850" rIns="30475" bIns="22850" anchor="ctr" anchorCtr="0">
            <a:noAutofit/>
          </a:bodyPr>
          <a:lstStyle/>
          <a:p>
            <a:pPr indent="180340" algn="ctr">
              <a:lnSpc>
                <a:spcPct val="89000"/>
              </a:lnSpc>
              <a:defRPr/>
            </a:pPr>
            <a:r>
              <a:rPr lang="vi-VN" sz="3200">
                <a:solidFill>
                  <a:srgbClr val="FFFFFF"/>
                </a:solidFill>
                <a:latin typeface="#9Slide05 Ciaobella" pitchFamily="2" charset="0"/>
                <a:ea typeface="Calibri" panose="020F0502020204030204" pitchFamily="34" charset="0"/>
              </a:rPr>
              <a:t>Nhóm 1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38" name="Rectangle: Rounded Corners 21">
            <a:extLst>
              <a:ext uri="{FF2B5EF4-FFF2-40B4-BE49-F238E27FC236}">
                <a16:creationId xmlns:a16="http://schemas.microsoft.com/office/drawing/2014/main" id="{3F547311-6D98-D919-293B-EDE4C51D05B3}"/>
              </a:ext>
            </a:extLst>
          </p:cNvPr>
          <p:cNvSpPr/>
          <p:nvPr/>
        </p:nvSpPr>
        <p:spPr>
          <a:xfrm>
            <a:off x="372688" y="3809927"/>
            <a:ext cx="1407371" cy="609355"/>
          </a:xfrm>
          <a:prstGeom prst="roundRect">
            <a:avLst>
              <a:gd name="adj" fmla="val 10000"/>
            </a:avLst>
          </a:prstGeom>
          <a:solidFill>
            <a:srgbClr val="A5A5A5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80340">
              <a:lnSpc>
                <a:spcPct val="106000"/>
              </a:lnSpc>
              <a:defRPr/>
            </a:pPr>
            <a:r>
              <a:rPr lang="vi-VN" sz="3200">
                <a:solidFill>
                  <a:srgbClr val="616161"/>
                </a:solidFill>
                <a:latin typeface="#9Slide05 Ciaobella" pitchFamily="2" charset="0"/>
                <a:ea typeface="Times New Roman" panose="02020603050405020304" pitchFamily="18" charset="0"/>
              </a:rPr>
              <a:t> 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39" name="Text Box 26">
            <a:extLst>
              <a:ext uri="{FF2B5EF4-FFF2-40B4-BE49-F238E27FC236}">
                <a16:creationId xmlns:a16="http://schemas.microsoft.com/office/drawing/2014/main" id="{5A14C32F-11FB-0971-E577-05DD3B61AC9F}"/>
              </a:ext>
            </a:extLst>
          </p:cNvPr>
          <p:cNvSpPr txBox="1"/>
          <p:nvPr/>
        </p:nvSpPr>
        <p:spPr>
          <a:xfrm>
            <a:off x="345407" y="3858574"/>
            <a:ext cx="1376907" cy="57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22850" rIns="30475" bIns="22850" anchor="ctr" anchorCtr="0">
            <a:noAutofit/>
          </a:bodyPr>
          <a:lstStyle/>
          <a:p>
            <a:pPr indent="180340" algn="ctr">
              <a:lnSpc>
                <a:spcPct val="89000"/>
              </a:lnSpc>
              <a:defRPr/>
            </a:pPr>
            <a:r>
              <a:rPr lang="vi-VN" sz="3200">
                <a:solidFill>
                  <a:srgbClr val="FFFFFF"/>
                </a:solidFill>
                <a:latin typeface="#9Slide05 Ciaobella" pitchFamily="2" charset="0"/>
                <a:ea typeface="Calibri" panose="020F0502020204030204" pitchFamily="34" charset="0"/>
              </a:rPr>
              <a:t>Nhóm </a:t>
            </a:r>
            <a:r>
              <a:rPr lang="en-US" sz="3200">
                <a:solidFill>
                  <a:srgbClr val="FFFFFF"/>
                </a:solidFill>
                <a:latin typeface="#9Slide05 Ciaobella" pitchFamily="2" charset="0"/>
                <a:ea typeface="Calibri" panose="020F0502020204030204" pitchFamily="34" charset="0"/>
              </a:rPr>
              <a:t>2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42" name="Rectangle: Rounded Corners 27">
            <a:extLst>
              <a:ext uri="{FF2B5EF4-FFF2-40B4-BE49-F238E27FC236}">
                <a16:creationId xmlns:a16="http://schemas.microsoft.com/office/drawing/2014/main" id="{505E6844-97FB-A19B-1917-B88FD61927C6}"/>
              </a:ext>
            </a:extLst>
          </p:cNvPr>
          <p:cNvSpPr/>
          <p:nvPr/>
        </p:nvSpPr>
        <p:spPr>
          <a:xfrm>
            <a:off x="2355351" y="2658791"/>
            <a:ext cx="1759215" cy="2352507"/>
          </a:xfrm>
          <a:prstGeom prst="roundRect">
            <a:avLst>
              <a:gd name="adj" fmla="val 10000"/>
            </a:avLst>
          </a:prstGeom>
          <a:solidFill>
            <a:srgbClr val="F7D5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80340">
              <a:lnSpc>
                <a:spcPct val="106000"/>
              </a:lnSpc>
              <a:defRPr/>
            </a:pPr>
            <a:r>
              <a:rPr lang="vi-VN" sz="3200">
                <a:solidFill>
                  <a:srgbClr val="616161"/>
                </a:solidFill>
                <a:latin typeface="#9Slide05 Ciaobella" pitchFamily="2" charset="0"/>
                <a:ea typeface="Times New Roman" panose="02020603050405020304" pitchFamily="18" charset="0"/>
              </a:rPr>
              <a:t> 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44" name="Rectangle: Rounded Corners 29">
            <a:extLst>
              <a:ext uri="{FF2B5EF4-FFF2-40B4-BE49-F238E27FC236}">
                <a16:creationId xmlns:a16="http://schemas.microsoft.com/office/drawing/2014/main" id="{BAEF298E-24DF-7CEB-B75B-78D8796E5F22}"/>
              </a:ext>
            </a:extLst>
          </p:cNvPr>
          <p:cNvSpPr/>
          <p:nvPr/>
        </p:nvSpPr>
        <p:spPr>
          <a:xfrm>
            <a:off x="2478080" y="3140500"/>
            <a:ext cx="1407371" cy="609355"/>
          </a:xfrm>
          <a:prstGeom prst="roundRect">
            <a:avLst>
              <a:gd name="adj" fmla="val 10000"/>
            </a:avLst>
          </a:prstGeom>
          <a:solidFill>
            <a:srgbClr val="599BD5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80340">
              <a:lnSpc>
                <a:spcPct val="106000"/>
              </a:lnSpc>
              <a:defRPr/>
            </a:pPr>
            <a:r>
              <a:rPr lang="vi-VN" sz="3200">
                <a:solidFill>
                  <a:srgbClr val="616161"/>
                </a:solidFill>
                <a:latin typeface="#9Slide05 Ciaobella" pitchFamily="2" charset="0"/>
                <a:ea typeface="Times New Roman" panose="02020603050405020304" pitchFamily="18" charset="0"/>
              </a:rPr>
              <a:t> 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45" name="Text Box 131">
            <a:extLst>
              <a:ext uri="{FF2B5EF4-FFF2-40B4-BE49-F238E27FC236}">
                <a16:creationId xmlns:a16="http://schemas.microsoft.com/office/drawing/2014/main" id="{ADE315F1-F90F-4B15-36DB-887CB84B7F81}"/>
              </a:ext>
            </a:extLst>
          </p:cNvPr>
          <p:cNvSpPr txBox="1"/>
          <p:nvPr/>
        </p:nvSpPr>
        <p:spPr>
          <a:xfrm>
            <a:off x="2347723" y="3199465"/>
            <a:ext cx="1376907" cy="57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22850" rIns="30475" bIns="22850" anchor="ctr" anchorCtr="0">
            <a:noAutofit/>
          </a:bodyPr>
          <a:lstStyle/>
          <a:p>
            <a:pPr indent="180340" algn="ctr">
              <a:lnSpc>
                <a:spcPct val="89000"/>
              </a:lnSpc>
              <a:defRPr/>
            </a:pPr>
            <a:r>
              <a:rPr lang="vi-VN" sz="3200">
                <a:solidFill>
                  <a:srgbClr val="FFFFFF"/>
                </a:solidFill>
                <a:latin typeface="#9Slide05 Ciaobella" pitchFamily="2" charset="0"/>
                <a:ea typeface="Calibri" panose="020F0502020204030204" pitchFamily="34" charset="0"/>
              </a:rPr>
              <a:t>Nhóm </a:t>
            </a:r>
            <a:r>
              <a:rPr lang="en-US" sz="3200">
                <a:solidFill>
                  <a:srgbClr val="FFFFFF"/>
                </a:solidFill>
                <a:latin typeface="#9Slide05 Ciaobella" pitchFamily="2" charset="0"/>
                <a:ea typeface="Calibri" panose="020F0502020204030204" pitchFamily="34" charset="0"/>
              </a:rPr>
              <a:t>3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46" name="Rectangle: Rounded Corners 31">
            <a:extLst>
              <a:ext uri="{FF2B5EF4-FFF2-40B4-BE49-F238E27FC236}">
                <a16:creationId xmlns:a16="http://schemas.microsoft.com/office/drawing/2014/main" id="{B42EAECD-ED74-91C2-80BA-325BD85A6F89}"/>
              </a:ext>
            </a:extLst>
          </p:cNvPr>
          <p:cNvSpPr/>
          <p:nvPr/>
        </p:nvSpPr>
        <p:spPr>
          <a:xfrm>
            <a:off x="2531947" y="3873411"/>
            <a:ext cx="1407371" cy="609355"/>
          </a:xfrm>
          <a:prstGeom prst="roundRect">
            <a:avLst>
              <a:gd name="adj" fmla="val 10000"/>
            </a:avLst>
          </a:prstGeom>
          <a:solidFill>
            <a:srgbClr val="70AD47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80340">
              <a:lnSpc>
                <a:spcPct val="106000"/>
              </a:lnSpc>
              <a:defRPr/>
            </a:pPr>
            <a:r>
              <a:rPr lang="vi-VN" sz="3200">
                <a:solidFill>
                  <a:srgbClr val="616161"/>
                </a:solidFill>
                <a:latin typeface="#9Slide05 Ciaobella" pitchFamily="2" charset="0"/>
                <a:ea typeface="Times New Roman" panose="02020603050405020304" pitchFamily="18" charset="0"/>
              </a:rPr>
              <a:t> 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sp>
        <p:nvSpPr>
          <p:cNvPr id="47" name="Text Box 133">
            <a:extLst>
              <a:ext uri="{FF2B5EF4-FFF2-40B4-BE49-F238E27FC236}">
                <a16:creationId xmlns:a16="http://schemas.microsoft.com/office/drawing/2014/main" id="{7DEAB4AF-EACA-5777-A7AE-CB4789D887E3}"/>
              </a:ext>
            </a:extLst>
          </p:cNvPr>
          <p:cNvSpPr txBox="1"/>
          <p:nvPr/>
        </p:nvSpPr>
        <p:spPr>
          <a:xfrm>
            <a:off x="2399797" y="3936239"/>
            <a:ext cx="1376907" cy="57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22850" rIns="30475" bIns="22850" anchor="ctr" anchorCtr="0">
            <a:noAutofit/>
          </a:bodyPr>
          <a:lstStyle/>
          <a:p>
            <a:pPr indent="180340" algn="ctr">
              <a:lnSpc>
                <a:spcPct val="89000"/>
              </a:lnSpc>
              <a:defRPr/>
            </a:pPr>
            <a:r>
              <a:rPr lang="vi-VN" sz="3200">
                <a:solidFill>
                  <a:srgbClr val="FFFFFF"/>
                </a:solidFill>
                <a:latin typeface="#9Slide05 Ciaobella" pitchFamily="2" charset="0"/>
                <a:ea typeface="Calibri" panose="020F0502020204030204" pitchFamily="34" charset="0"/>
              </a:rPr>
              <a:t>Nhóm 4</a:t>
            </a:r>
            <a:endParaRPr lang="en-US" sz="3200">
              <a:solidFill>
                <a:srgbClr val="616161"/>
              </a:solidFill>
              <a:latin typeface="#9Slide05 Ciaobella" pitchFamily="2" charset="0"/>
              <a:ea typeface="Times New Roman" panose="02020603050405020304" pitchFamily="18" charset="0"/>
            </a:endParaRPr>
          </a:p>
        </p:txBody>
      </p:sp>
      <p:pic>
        <p:nvPicPr>
          <p:cNvPr id="49" name="Hình ảnh 24" descr="Ảnh có chứa búp bê, đồ chơi, trong nhà, vài&#10;&#10;Mô tả được tạo tự động">
            <a:extLst>
              <a:ext uri="{FF2B5EF4-FFF2-40B4-BE49-F238E27FC236}">
                <a16:creationId xmlns:a16="http://schemas.microsoft.com/office/drawing/2014/main" id="{777A7A2E-539F-26C1-5104-271C574DFA2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5" y="5312754"/>
            <a:ext cx="1183526" cy="11835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06C806-021B-62AF-A17B-A690B9DD4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7514" y="5384217"/>
            <a:ext cx="1742151" cy="11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2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F6D5537-0A10-6E99-20B1-F622B44B28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34" y="155389"/>
            <a:ext cx="1106103" cy="1063703"/>
          </a:xfrm>
          <a:prstGeom prst="rect">
            <a:avLst/>
          </a:prstGeom>
        </p:spPr>
      </p:pic>
      <p:sp>
        <p:nvSpPr>
          <p:cNvPr id="3" name="矩形 259">
            <a:extLst>
              <a:ext uri="{FF2B5EF4-FFF2-40B4-BE49-F238E27FC236}">
                <a16:creationId xmlns:a16="http://schemas.microsoft.com/office/drawing/2014/main" id="{AD4FCC04-1D50-E795-7666-800E7A042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775" y="214025"/>
            <a:ext cx="6590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b="1">
                <a:solidFill>
                  <a:srgbClr val="FF0066"/>
                </a:solidFill>
                <a:latin typeface="#9Slide07 IcielStormtrooper" panose="020B0500000000000000" pitchFamily="34" charset="0"/>
                <a:cs typeface="Aharoni" panose="02010803020104030203" pitchFamily="2" charset="-79"/>
              </a:rPr>
              <a:t>Khởi Động</a:t>
            </a:r>
            <a:endParaRPr lang="en-US" sz="6600" b="1" dirty="0">
              <a:solidFill>
                <a:srgbClr val="FF0066"/>
              </a:solidFill>
              <a:latin typeface="#9Slide07 IcielStormtrooper" panose="020B0500000000000000" pitchFamily="34" charset="0"/>
              <a:cs typeface="Aharoni" panose="02010803020104030203" pitchFamily="2" charset="-79"/>
            </a:endParaRPr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D8F4AF43-1D1D-C1CF-6F19-BAF55497E440}"/>
              </a:ext>
            </a:extLst>
          </p:cNvPr>
          <p:cNvCxnSpPr>
            <a:cxnSpLocks/>
          </p:cNvCxnSpPr>
          <p:nvPr/>
        </p:nvCxnSpPr>
        <p:spPr>
          <a:xfrm>
            <a:off x="4055161" y="1229688"/>
            <a:ext cx="29853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5">
            <a:extLst>
              <a:ext uri="{FF2B5EF4-FFF2-40B4-BE49-F238E27FC236}">
                <a16:creationId xmlns:a16="http://schemas.microsoft.com/office/drawing/2014/main" id="{12E33B8D-1F14-7670-E7B4-832D4BD901BC}"/>
              </a:ext>
            </a:extLst>
          </p:cNvPr>
          <p:cNvSpPr txBox="1">
            <a:spLocks/>
          </p:cNvSpPr>
          <p:nvPr/>
        </p:nvSpPr>
        <p:spPr>
          <a:xfrm>
            <a:off x="197027" y="1884054"/>
            <a:ext cx="7122192" cy="821965"/>
          </a:xfrm>
          <a:prstGeom prst="rect">
            <a:avLst/>
          </a:prstGeom>
        </p:spPr>
        <p:txBody>
          <a:bodyPr vert="horz" lIns="86699" tIns="43349" rIns="86699" bIns="4334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solidFill>
                  <a:srgbClr val="00CC66"/>
                </a:solidFill>
                <a:latin typeface="#9Slide05 HLT AphroditeSlimPro" panose="02000507000000020002" pitchFamily="2" charset="0"/>
                <a:ea typeface="#9Slide03 Roboto" panose="02000000000000000000" pitchFamily="2" charset="0"/>
                <a:cs typeface="Aharoni" panose="02010803020104030203" pitchFamily="2" charset="-79"/>
              </a:rPr>
              <a:t>Ai </a:t>
            </a:r>
            <a:r>
              <a:rPr lang="en-GB" sz="6600" b="1" dirty="0" err="1">
                <a:solidFill>
                  <a:srgbClr val="00CC66"/>
                </a:solidFill>
                <a:latin typeface="#9Slide05 HLT AphroditeSlimPro" panose="02000507000000020002" pitchFamily="2" charset="0"/>
                <a:ea typeface="#9Slide03 Roboto" panose="02000000000000000000" pitchFamily="2" charset="0"/>
                <a:cs typeface="Aharoni" panose="02010803020104030203" pitchFamily="2" charset="-79"/>
              </a:rPr>
              <a:t>tài</a:t>
            </a:r>
            <a:r>
              <a:rPr lang="en-GB" sz="6600" b="1">
                <a:solidFill>
                  <a:srgbClr val="00CC66"/>
                </a:solidFill>
                <a:latin typeface="#9Slide05 HLT AphroditeSlimPro" panose="02000507000000020002" pitchFamily="2" charset="0"/>
                <a:ea typeface="#9Slide03 Roboto" panose="02000000000000000000" pitchFamily="2" charset="0"/>
                <a:cs typeface="Aharoni" panose="02010803020104030203" pitchFamily="2" charset="-79"/>
              </a:rPr>
              <a:t> giỏi hơn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CC66"/>
              </a:solidFill>
              <a:effectLst/>
              <a:uLnTx/>
              <a:uFillTx/>
              <a:latin typeface="#9Slide05 HLT AphroditeSlimPro" panose="02000507000000020002" pitchFamily="2" charset="0"/>
              <a:ea typeface="#9Slide03 Roboto" panose="02000000000000000000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34F79FD-9058-038D-BF98-5B7DF8AE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012" y="2899611"/>
            <a:ext cx="5694260" cy="3099674"/>
          </a:xfrm>
          <a:prstGeom prst="roundRect">
            <a:avLst/>
          </a:prstGeom>
          <a:solidFill>
            <a:srgbClr val="F2E0CA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>
                <a:solidFill>
                  <a:srgbClr val="002060"/>
                </a:solidFill>
                <a:latin typeface="#9Slide03 SFU Futura_03" panose="00000400000000000000" pitchFamily="2" charset="0"/>
              </a:rPr>
              <a:t>GV chia lớp thành 4 nhóm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Nhóm nào nhanh nhất thì giành được giành quyền trả lời, nếu sai  thì nhóm khác có quyền bổ sung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F31595F8-87A8-89D8-7B7D-576203AC271F}"/>
              </a:ext>
            </a:extLst>
          </p:cNvPr>
          <p:cNvGrpSpPr/>
          <p:nvPr/>
        </p:nvGrpSpPr>
        <p:grpSpPr>
          <a:xfrm>
            <a:off x="7955130" y="1426890"/>
            <a:ext cx="2834412" cy="1207481"/>
            <a:chOff x="5023508" y="3521885"/>
            <a:chExt cx="2834412" cy="1207481"/>
          </a:xfrm>
        </p:grpSpPr>
        <p:sp>
          <p:nvSpPr>
            <p:cNvPr id="17" name="Flowchart: Terminator 27">
              <a:extLst>
                <a:ext uri="{FF2B5EF4-FFF2-40B4-BE49-F238E27FC236}">
                  <a16:creationId xmlns:a16="http://schemas.microsoft.com/office/drawing/2014/main" id="{68F33D68-63F4-4069-CEE2-C2295223A0B0}"/>
                </a:ext>
              </a:extLst>
            </p:cNvPr>
            <p:cNvSpPr/>
            <p:nvPr/>
          </p:nvSpPr>
          <p:spPr>
            <a:xfrm>
              <a:off x="5549001" y="3775005"/>
              <a:ext cx="2308919" cy="687879"/>
            </a:xfrm>
            <a:prstGeom prst="flowChartTerminator">
              <a:avLst/>
            </a:prstGeom>
            <a:solidFill>
              <a:srgbClr val="00B05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+mn-ea"/>
                  <a:cs typeface="+mn-cs"/>
                </a:rPr>
                <a:t>  Luật</a:t>
              </a:r>
              <a:r>
                <a:rPr kumimoji="0" lang="en-US" sz="3200" b="0" i="0" u="none" strike="noStrike" kern="1200" cap="none" spc="0" normalizeH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3 SFU Futura_12" panose="00000400000000000000" pitchFamily="2" charset="0"/>
                  <a:ea typeface="+mn-ea"/>
                  <a:cs typeface="+mn-cs"/>
                </a:rPr>
                <a:t> chơi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8" name="Picture 28">
              <a:extLst>
                <a:ext uri="{FF2B5EF4-FFF2-40B4-BE49-F238E27FC236}">
                  <a16:creationId xmlns:a16="http://schemas.microsoft.com/office/drawing/2014/main" id="{DF4EF9DA-457B-AB46-8767-52CEE2C55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23508" y="3521885"/>
              <a:ext cx="1297929" cy="120748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68CAA97-5047-CA21-DEE8-D72A7A6EE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47" y="851528"/>
            <a:ext cx="5088951" cy="5648362"/>
          </a:xfrm>
          <a:prstGeom prst="rect">
            <a:avLst/>
          </a:prstGeom>
        </p:spPr>
      </p:pic>
      <p:cxnSp>
        <p:nvCxnSpPr>
          <p:cNvPr id="6" name="Đường nối Thẳng 3">
            <a:extLst>
              <a:ext uri="{FF2B5EF4-FFF2-40B4-BE49-F238E27FC236}">
                <a16:creationId xmlns:a16="http://schemas.microsoft.com/office/drawing/2014/main" id="{BECADEF3-93F0-8D72-4808-61540EC0A960}"/>
              </a:ext>
            </a:extLst>
          </p:cNvPr>
          <p:cNvCxnSpPr>
            <a:cxnSpLocks/>
          </p:cNvCxnSpPr>
          <p:nvPr/>
        </p:nvCxnSpPr>
        <p:spPr>
          <a:xfrm>
            <a:off x="7418631" y="1248883"/>
            <a:ext cx="14339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E6E5318-2B3D-6F17-94C2-25AC152234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98801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DA71049-6545-B4CC-A54F-FBBEE2DED19E}"/>
              </a:ext>
            </a:extLst>
          </p:cNvPr>
          <p:cNvSpPr/>
          <p:nvPr/>
        </p:nvSpPr>
        <p:spPr>
          <a:xfrm>
            <a:off x="-534" y="-188542"/>
            <a:ext cx="12192000" cy="6954253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84" name="Google Shape;2384;p43"/>
          <p:cNvGrpSpPr/>
          <p:nvPr/>
        </p:nvGrpSpPr>
        <p:grpSpPr>
          <a:xfrm>
            <a:off x="3938800" y="1963967"/>
            <a:ext cx="2156667" cy="3110000"/>
            <a:chOff x="2954100" y="1531650"/>
            <a:chExt cx="1617500" cy="2332500"/>
          </a:xfrm>
        </p:grpSpPr>
        <p:sp>
          <p:nvSpPr>
            <p:cNvPr id="2385" name="Google Shape;2385;p43"/>
            <p:cNvSpPr/>
            <p:nvPr/>
          </p:nvSpPr>
          <p:spPr>
            <a:xfrm>
              <a:off x="2954100" y="2660910"/>
              <a:ext cx="1617500" cy="369441"/>
            </a:xfrm>
            <a:custGeom>
              <a:avLst/>
              <a:gdLst/>
              <a:ahLst/>
              <a:cxnLst/>
              <a:rect l="l" t="t" r="r" b="b"/>
              <a:pathLst>
                <a:path w="64700" h="10622" extrusionOk="0">
                  <a:moveTo>
                    <a:pt x="1" y="1"/>
                  </a:moveTo>
                  <a:lnTo>
                    <a:pt x="1" y="10621"/>
                  </a:lnTo>
                  <a:lnTo>
                    <a:pt x="64699" y="10621"/>
                  </a:lnTo>
                  <a:lnTo>
                    <a:pt x="6469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BƯỚC 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Stormtrooper" panose="020B0500000000000000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386" name="Google Shape;2386;p43"/>
            <p:cNvSpPr/>
            <p:nvPr/>
          </p:nvSpPr>
          <p:spPr>
            <a:xfrm>
              <a:off x="3286000" y="1531650"/>
              <a:ext cx="954000" cy="954000"/>
            </a:xfrm>
            <a:custGeom>
              <a:avLst/>
              <a:gdLst/>
              <a:ahLst/>
              <a:cxnLst/>
              <a:rect l="l" t="t" r="r" b="b"/>
              <a:pathLst>
                <a:path w="38160" h="38160" extrusionOk="0">
                  <a:moveTo>
                    <a:pt x="19074" y="0"/>
                  </a:moveTo>
                  <a:cubicBezTo>
                    <a:pt x="13037" y="0"/>
                    <a:pt x="7489" y="2763"/>
                    <a:pt x="3846" y="7597"/>
                  </a:cubicBezTo>
                  <a:cubicBezTo>
                    <a:pt x="3715" y="7763"/>
                    <a:pt x="3751" y="8001"/>
                    <a:pt x="3917" y="8120"/>
                  </a:cubicBezTo>
                  <a:cubicBezTo>
                    <a:pt x="3986" y="8174"/>
                    <a:pt x="4066" y="8200"/>
                    <a:pt x="4147" y="8200"/>
                  </a:cubicBezTo>
                  <a:cubicBezTo>
                    <a:pt x="4262" y="8200"/>
                    <a:pt x="4376" y="8147"/>
                    <a:pt x="4453" y="8049"/>
                  </a:cubicBezTo>
                  <a:cubicBezTo>
                    <a:pt x="7953" y="3417"/>
                    <a:pt x="13287" y="762"/>
                    <a:pt x="19074" y="762"/>
                  </a:cubicBezTo>
                  <a:cubicBezTo>
                    <a:pt x="29182" y="762"/>
                    <a:pt x="37398" y="8978"/>
                    <a:pt x="37398" y="19074"/>
                  </a:cubicBezTo>
                  <a:cubicBezTo>
                    <a:pt x="37398" y="29183"/>
                    <a:pt x="29182" y="37398"/>
                    <a:pt x="19074" y="37398"/>
                  </a:cubicBezTo>
                  <a:cubicBezTo>
                    <a:pt x="8977" y="37398"/>
                    <a:pt x="762" y="29183"/>
                    <a:pt x="762" y="19074"/>
                  </a:cubicBezTo>
                  <a:cubicBezTo>
                    <a:pt x="762" y="18872"/>
                    <a:pt x="595" y="18693"/>
                    <a:pt x="381" y="18693"/>
                  </a:cubicBezTo>
                  <a:cubicBezTo>
                    <a:pt x="167" y="18693"/>
                    <a:pt x="0" y="18872"/>
                    <a:pt x="0" y="19074"/>
                  </a:cubicBezTo>
                  <a:cubicBezTo>
                    <a:pt x="0" y="29599"/>
                    <a:pt x="8561" y="38160"/>
                    <a:pt x="19074" y="38160"/>
                  </a:cubicBezTo>
                  <a:cubicBezTo>
                    <a:pt x="29599" y="38160"/>
                    <a:pt x="38160" y="29599"/>
                    <a:pt x="38160" y="19074"/>
                  </a:cubicBezTo>
                  <a:cubicBezTo>
                    <a:pt x="38160" y="8561"/>
                    <a:pt x="29599" y="0"/>
                    <a:pt x="19074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3"/>
            <p:cNvSpPr/>
            <p:nvPr/>
          </p:nvSpPr>
          <p:spPr>
            <a:xfrm>
              <a:off x="3753300" y="2466575"/>
              <a:ext cx="19375" cy="236675"/>
            </a:xfrm>
            <a:custGeom>
              <a:avLst/>
              <a:gdLst/>
              <a:ahLst/>
              <a:cxnLst/>
              <a:rect l="l" t="t" r="r" b="b"/>
              <a:pathLst>
                <a:path w="775" h="9467" extrusionOk="0">
                  <a:moveTo>
                    <a:pt x="382" y="1"/>
                  </a:moveTo>
                  <a:cubicBezTo>
                    <a:pt x="179" y="1"/>
                    <a:pt x="1" y="168"/>
                    <a:pt x="1" y="382"/>
                  </a:cubicBezTo>
                  <a:lnTo>
                    <a:pt x="1" y="9085"/>
                  </a:lnTo>
                  <a:cubicBezTo>
                    <a:pt x="1" y="9300"/>
                    <a:pt x="179" y="9466"/>
                    <a:pt x="382" y="9466"/>
                  </a:cubicBezTo>
                  <a:cubicBezTo>
                    <a:pt x="596" y="9466"/>
                    <a:pt x="775" y="9300"/>
                    <a:pt x="775" y="9085"/>
                  </a:cubicBezTo>
                  <a:lnTo>
                    <a:pt x="775" y="382"/>
                  </a:ln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88" name="Google Shape;2388;p43"/>
            <p:cNvGrpSpPr/>
            <p:nvPr/>
          </p:nvGrpSpPr>
          <p:grpSpPr>
            <a:xfrm>
              <a:off x="3578875" y="1722450"/>
              <a:ext cx="367925" cy="506025"/>
              <a:chOff x="3578875" y="1722450"/>
              <a:chExt cx="367925" cy="506025"/>
            </a:xfrm>
          </p:grpSpPr>
          <p:sp>
            <p:nvSpPr>
              <p:cNvPr id="2389" name="Google Shape;2389;p43"/>
              <p:cNvSpPr/>
              <p:nvPr/>
            </p:nvSpPr>
            <p:spPr>
              <a:xfrm>
                <a:off x="3630975" y="1789125"/>
                <a:ext cx="275650" cy="43935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7574" extrusionOk="0">
                    <a:moveTo>
                      <a:pt x="5513" y="334"/>
                    </a:moveTo>
                    <a:cubicBezTo>
                      <a:pt x="8371" y="334"/>
                      <a:pt x="10692" y="2655"/>
                      <a:pt x="10692" y="5513"/>
                    </a:cubicBezTo>
                    <a:cubicBezTo>
                      <a:pt x="10692" y="7215"/>
                      <a:pt x="9871" y="8799"/>
                      <a:pt x="8466" y="9775"/>
                    </a:cubicBezTo>
                    <a:cubicBezTo>
                      <a:pt x="8430" y="9811"/>
                      <a:pt x="8406" y="9859"/>
                      <a:pt x="8406" y="9906"/>
                    </a:cubicBezTo>
                    <a:lnTo>
                      <a:pt x="8406" y="10728"/>
                    </a:lnTo>
                    <a:lnTo>
                      <a:pt x="2608" y="10728"/>
                    </a:lnTo>
                    <a:lnTo>
                      <a:pt x="2608" y="9906"/>
                    </a:lnTo>
                    <a:cubicBezTo>
                      <a:pt x="2608" y="9859"/>
                      <a:pt x="2596" y="9811"/>
                      <a:pt x="2548" y="9775"/>
                    </a:cubicBezTo>
                    <a:cubicBezTo>
                      <a:pt x="1155" y="8811"/>
                      <a:pt x="334" y="7215"/>
                      <a:pt x="334" y="5513"/>
                    </a:cubicBezTo>
                    <a:cubicBezTo>
                      <a:pt x="334" y="2655"/>
                      <a:pt x="2656" y="334"/>
                      <a:pt x="5513" y="334"/>
                    </a:cubicBezTo>
                    <a:close/>
                    <a:moveTo>
                      <a:pt x="8418" y="11025"/>
                    </a:moveTo>
                    <a:lnTo>
                      <a:pt x="8418" y="11764"/>
                    </a:lnTo>
                    <a:lnTo>
                      <a:pt x="2608" y="11764"/>
                    </a:lnTo>
                    <a:lnTo>
                      <a:pt x="2608" y="11025"/>
                    </a:lnTo>
                    <a:close/>
                    <a:moveTo>
                      <a:pt x="8418" y="12216"/>
                    </a:moveTo>
                    <a:lnTo>
                      <a:pt x="8418" y="12811"/>
                    </a:lnTo>
                    <a:lnTo>
                      <a:pt x="2608" y="12811"/>
                    </a:lnTo>
                    <a:lnTo>
                      <a:pt x="2608" y="12216"/>
                    </a:lnTo>
                    <a:close/>
                    <a:moveTo>
                      <a:pt x="8418" y="13109"/>
                    </a:moveTo>
                    <a:lnTo>
                      <a:pt x="8418" y="13847"/>
                    </a:lnTo>
                    <a:lnTo>
                      <a:pt x="2608" y="13847"/>
                    </a:lnTo>
                    <a:lnTo>
                      <a:pt x="2608" y="13109"/>
                    </a:lnTo>
                    <a:close/>
                    <a:moveTo>
                      <a:pt x="7370" y="14145"/>
                    </a:moveTo>
                    <a:lnTo>
                      <a:pt x="7370" y="15633"/>
                    </a:lnTo>
                    <a:lnTo>
                      <a:pt x="3656" y="15633"/>
                    </a:lnTo>
                    <a:lnTo>
                      <a:pt x="3656" y="14145"/>
                    </a:lnTo>
                    <a:close/>
                    <a:moveTo>
                      <a:pt x="6037" y="15931"/>
                    </a:moveTo>
                    <a:lnTo>
                      <a:pt x="6037" y="17121"/>
                    </a:lnTo>
                    <a:lnTo>
                      <a:pt x="4989" y="17121"/>
                    </a:lnTo>
                    <a:lnTo>
                      <a:pt x="4989" y="15931"/>
                    </a:lnTo>
                    <a:close/>
                    <a:moveTo>
                      <a:pt x="5513" y="0"/>
                    </a:moveTo>
                    <a:cubicBezTo>
                      <a:pt x="2477" y="0"/>
                      <a:pt x="0" y="2477"/>
                      <a:pt x="0" y="5513"/>
                    </a:cubicBezTo>
                    <a:cubicBezTo>
                      <a:pt x="0" y="7287"/>
                      <a:pt x="822" y="8966"/>
                      <a:pt x="2310" y="10002"/>
                    </a:cubicBezTo>
                    <a:lnTo>
                      <a:pt x="2310" y="10728"/>
                    </a:lnTo>
                    <a:lnTo>
                      <a:pt x="1691" y="10728"/>
                    </a:lnTo>
                    <a:cubicBezTo>
                      <a:pt x="1608" y="10728"/>
                      <a:pt x="1524" y="10775"/>
                      <a:pt x="1524" y="10871"/>
                    </a:cubicBezTo>
                    <a:cubicBezTo>
                      <a:pt x="1524" y="10966"/>
                      <a:pt x="1608" y="11025"/>
                      <a:pt x="1691" y="11025"/>
                    </a:cubicBezTo>
                    <a:lnTo>
                      <a:pt x="2310" y="11025"/>
                    </a:lnTo>
                    <a:lnTo>
                      <a:pt x="2310" y="11764"/>
                    </a:lnTo>
                    <a:lnTo>
                      <a:pt x="1691" y="11764"/>
                    </a:lnTo>
                    <a:cubicBezTo>
                      <a:pt x="1608" y="11764"/>
                      <a:pt x="1524" y="11895"/>
                      <a:pt x="1524" y="11990"/>
                    </a:cubicBezTo>
                    <a:cubicBezTo>
                      <a:pt x="1524" y="12073"/>
                      <a:pt x="1608" y="12216"/>
                      <a:pt x="1691" y="12216"/>
                    </a:cubicBezTo>
                    <a:lnTo>
                      <a:pt x="2310" y="12216"/>
                    </a:lnTo>
                    <a:lnTo>
                      <a:pt x="2310" y="12811"/>
                    </a:lnTo>
                    <a:lnTo>
                      <a:pt x="1691" y="12811"/>
                    </a:lnTo>
                    <a:cubicBezTo>
                      <a:pt x="1608" y="12811"/>
                      <a:pt x="1524" y="12859"/>
                      <a:pt x="1524" y="12954"/>
                    </a:cubicBezTo>
                    <a:cubicBezTo>
                      <a:pt x="1524" y="13049"/>
                      <a:pt x="1608" y="13109"/>
                      <a:pt x="1691" y="13109"/>
                    </a:cubicBezTo>
                    <a:lnTo>
                      <a:pt x="2310" y="13109"/>
                    </a:lnTo>
                    <a:lnTo>
                      <a:pt x="2310" y="13990"/>
                    </a:lnTo>
                    <a:cubicBezTo>
                      <a:pt x="2310" y="14085"/>
                      <a:pt x="2382" y="14145"/>
                      <a:pt x="2477" y="14145"/>
                    </a:cubicBezTo>
                    <a:lnTo>
                      <a:pt x="3358" y="14145"/>
                    </a:lnTo>
                    <a:lnTo>
                      <a:pt x="3358" y="15788"/>
                    </a:lnTo>
                    <a:cubicBezTo>
                      <a:pt x="3358" y="15883"/>
                      <a:pt x="3441" y="15931"/>
                      <a:pt x="3537" y="15931"/>
                    </a:cubicBezTo>
                    <a:lnTo>
                      <a:pt x="4691" y="15931"/>
                    </a:lnTo>
                    <a:lnTo>
                      <a:pt x="4691" y="17348"/>
                    </a:lnTo>
                    <a:cubicBezTo>
                      <a:pt x="4691" y="17431"/>
                      <a:pt x="4787" y="17574"/>
                      <a:pt x="4882" y="17574"/>
                    </a:cubicBezTo>
                    <a:lnTo>
                      <a:pt x="6156" y="17574"/>
                    </a:lnTo>
                    <a:cubicBezTo>
                      <a:pt x="6239" y="17574"/>
                      <a:pt x="6335" y="17431"/>
                      <a:pt x="6335" y="17348"/>
                    </a:cubicBezTo>
                    <a:lnTo>
                      <a:pt x="6335" y="15931"/>
                    </a:lnTo>
                    <a:lnTo>
                      <a:pt x="7501" y="15931"/>
                    </a:lnTo>
                    <a:cubicBezTo>
                      <a:pt x="7585" y="15931"/>
                      <a:pt x="7668" y="15883"/>
                      <a:pt x="7668" y="15788"/>
                    </a:cubicBezTo>
                    <a:lnTo>
                      <a:pt x="7668" y="14145"/>
                    </a:lnTo>
                    <a:lnTo>
                      <a:pt x="8561" y="14145"/>
                    </a:lnTo>
                    <a:cubicBezTo>
                      <a:pt x="8644" y="14145"/>
                      <a:pt x="8716" y="14085"/>
                      <a:pt x="8716" y="13990"/>
                    </a:cubicBezTo>
                    <a:lnTo>
                      <a:pt x="8716" y="13109"/>
                    </a:lnTo>
                    <a:lnTo>
                      <a:pt x="9335" y="13109"/>
                    </a:lnTo>
                    <a:cubicBezTo>
                      <a:pt x="9430" y="13109"/>
                      <a:pt x="9502" y="13049"/>
                      <a:pt x="9502" y="12954"/>
                    </a:cubicBezTo>
                    <a:cubicBezTo>
                      <a:pt x="9502" y="12859"/>
                      <a:pt x="9430" y="12811"/>
                      <a:pt x="9335" y="12811"/>
                    </a:cubicBezTo>
                    <a:lnTo>
                      <a:pt x="8716" y="12811"/>
                    </a:lnTo>
                    <a:lnTo>
                      <a:pt x="8716" y="12216"/>
                    </a:lnTo>
                    <a:lnTo>
                      <a:pt x="9335" y="12216"/>
                    </a:lnTo>
                    <a:cubicBezTo>
                      <a:pt x="9430" y="12216"/>
                      <a:pt x="9502" y="12073"/>
                      <a:pt x="9502" y="11990"/>
                    </a:cubicBezTo>
                    <a:cubicBezTo>
                      <a:pt x="9502" y="11895"/>
                      <a:pt x="9430" y="11764"/>
                      <a:pt x="9335" y="11764"/>
                    </a:cubicBezTo>
                    <a:lnTo>
                      <a:pt x="8716" y="11764"/>
                    </a:lnTo>
                    <a:lnTo>
                      <a:pt x="8716" y="11025"/>
                    </a:lnTo>
                    <a:lnTo>
                      <a:pt x="9335" y="11025"/>
                    </a:lnTo>
                    <a:cubicBezTo>
                      <a:pt x="9430" y="11025"/>
                      <a:pt x="9502" y="10966"/>
                      <a:pt x="9502" y="10871"/>
                    </a:cubicBezTo>
                    <a:cubicBezTo>
                      <a:pt x="9502" y="10775"/>
                      <a:pt x="9430" y="10728"/>
                      <a:pt x="9335" y="10728"/>
                    </a:cubicBezTo>
                    <a:lnTo>
                      <a:pt x="8716" y="10728"/>
                    </a:lnTo>
                    <a:lnTo>
                      <a:pt x="8716" y="10002"/>
                    </a:lnTo>
                    <a:cubicBezTo>
                      <a:pt x="10204" y="8966"/>
                      <a:pt x="11026" y="7287"/>
                      <a:pt x="11026" y="5513"/>
                    </a:cubicBezTo>
                    <a:cubicBezTo>
                      <a:pt x="11026" y="2477"/>
                      <a:pt x="8549" y="0"/>
                      <a:pt x="551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43"/>
              <p:cNvSpPr/>
              <p:nvPr/>
            </p:nvSpPr>
            <p:spPr>
              <a:xfrm>
                <a:off x="3755700" y="1722450"/>
                <a:ext cx="7450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144" extrusionOk="0">
                    <a:moveTo>
                      <a:pt x="155" y="0"/>
                    </a:moveTo>
                    <a:cubicBezTo>
                      <a:pt x="60" y="0"/>
                      <a:pt x="0" y="72"/>
                      <a:pt x="0" y="167"/>
                    </a:cubicBezTo>
                    <a:lnTo>
                      <a:pt x="0" y="1977"/>
                    </a:lnTo>
                    <a:cubicBezTo>
                      <a:pt x="0" y="2060"/>
                      <a:pt x="60" y="2143"/>
                      <a:pt x="155" y="2143"/>
                    </a:cubicBezTo>
                    <a:cubicBezTo>
                      <a:pt x="238" y="2143"/>
                      <a:pt x="298" y="2060"/>
                      <a:pt x="298" y="1977"/>
                    </a:cubicBezTo>
                    <a:lnTo>
                      <a:pt x="298" y="167"/>
                    </a:ln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43"/>
              <p:cNvSpPr/>
              <p:nvPr/>
            </p:nvSpPr>
            <p:spPr>
              <a:xfrm>
                <a:off x="3810450" y="1729150"/>
                <a:ext cx="2087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078" extrusionOk="0">
                    <a:moveTo>
                      <a:pt x="648" y="0"/>
                    </a:moveTo>
                    <a:cubicBezTo>
                      <a:pt x="578" y="0"/>
                      <a:pt x="509" y="46"/>
                      <a:pt x="489" y="125"/>
                    </a:cubicBezTo>
                    <a:lnTo>
                      <a:pt x="25" y="1875"/>
                    </a:lnTo>
                    <a:cubicBezTo>
                      <a:pt x="1" y="1959"/>
                      <a:pt x="49" y="2054"/>
                      <a:pt x="132" y="2078"/>
                    </a:cubicBezTo>
                    <a:lnTo>
                      <a:pt x="179" y="2078"/>
                    </a:lnTo>
                    <a:cubicBezTo>
                      <a:pt x="251" y="2078"/>
                      <a:pt x="322" y="2030"/>
                      <a:pt x="346" y="1959"/>
                    </a:cubicBezTo>
                    <a:lnTo>
                      <a:pt x="811" y="209"/>
                    </a:lnTo>
                    <a:cubicBezTo>
                      <a:pt x="834" y="125"/>
                      <a:pt x="787" y="30"/>
                      <a:pt x="691" y="6"/>
                    </a:cubicBezTo>
                    <a:cubicBezTo>
                      <a:pt x="677" y="2"/>
                      <a:pt x="663" y="0"/>
                      <a:pt x="648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43"/>
              <p:cNvSpPr/>
              <p:nvPr/>
            </p:nvSpPr>
            <p:spPr>
              <a:xfrm>
                <a:off x="3861350" y="1752550"/>
                <a:ext cx="31875" cy="476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904" extrusionOk="0">
                    <a:moveTo>
                      <a:pt x="1097" y="1"/>
                    </a:moveTo>
                    <a:cubicBezTo>
                      <a:pt x="1036" y="1"/>
                      <a:pt x="978" y="33"/>
                      <a:pt x="953" y="82"/>
                    </a:cubicBezTo>
                    <a:lnTo>
                      <a:pt x="48" y="1654"/>
                    </a:lnTo>
                    <a:cubicBezTo>
                      <a:pt x="1" y="1737"/>
                      <a:pt x="25" y="1832"/>
                      <a:pt x="108" y="1880"/>
                    </a:cubicBezTo>
                    <a:cubicBezTo>
                      <a:pt x="132" y="1892"/>
                      <a:pt x="156" y="1904"/>
                      <a:pt x="191" y="1904"/>
                    </a:cubicBezTo>
                    <a:cubicBezTo>
                      <a:pt x="239" y="1904"/>
                      <a:pt x="299" y="1880"/>
                      <a:pt x="334" y="1820"/>
                    </a:cubicBezTo>
                    <a:lnTo>
                      <a:pt x="1239" y="249"/>
                    </a:lnTo>
                    <a:cubicBezTo>
                      <a:pt x="1275" y="177"/>
                      <a:pt x="1251" y="70"/>
                      <a:pt x="1180" y="23"/>
                    </a:cubicBezTo>
                    <a:cubicBezTo>
                      <a:pt x="1153" y="8"/>
                      <a:pt x="1125" y="1"/>
                      <a:pt x="1097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43"/>
              <p:cNvSpPr/>
              <p:nvPr/>
            </p:nvSpPr>
            <p:spPr>
              <a:xfrm>
                <a:off x="3905700" y="1791350"/>
                <a:ext cx="41100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14" extrusionOk="0">
                    <a:moveTo>
                      <a:pt x="1470" y="1"/>
                    </a:moveTo>
                    <a:cubicBezTo>
                      <a:pt x="1427" y="1"/>
                      <a:pt x="1382" y="18"/>
                      <a:pt x="1346" y="54"/>
                    </a:cubicBezTo>
                    <a:lnTo>
                      <a:pt x="72" y="1328"/>
                    </a:lnTo>
                    <a:cubicBezTo>
                      <a:pt x="1" y="1400"/>
                      <a:pt x="1" y="1507"/>
                      <a:pt x="72" y="1566"/>
                    </a:cubicBezTo>
                    <a:cubicBezTo>
                      <a:pt x="96" y="1602"/>
                      <a:pt x="144" y="1614"/>
                      <a:pt x="191" y="1614"/>
                    </a:cubicBezTo>
                    <a:cubicBezTo>
                      <a:pt x="227" y="1614"/>
                      <a:pt x="275" y="1602"/>
                      <a:pt x="299" y="1566"/>
                    </a:cubicBezTo>
                    <a:lnTo>
                      <a:pt x="1584" y="292"/>
                    </a:lnTo>
                    <a:cubicBezTo>
                      <a:pt x="1644" y="221"/>
                      <a:pt x="1644" y="114"/>
                      <a:pt x="1584" y="54"/>
                    </a:cubicBezTo>
                    <a:cubicBezTo>
                      <a:pt x="1555" y="18"/>
                      <a:pt x="1513" y="1"/>
                      <a:pt x="147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3"/>
              <p:cNvSpPr/>
              <p:nvPr/>
            </p:nvSpPr>
            <p:spPr>
              <a:xfrm>
                <a:off x="3578875" y="1802000"/>
                <a:ext cx="4110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17" extrusionOk="0">
                    <a:moveTo>
                      <a:pt x="187" y="0"/>
                    </a:moveTo>
                    <a:cubicBezTo>
                      <a:pt x="144" y="0"/>
                      <a:pt x="102" y="15"/>
                      <a:pt x="72" y="45"/>
                    </a:cubicBezTo>
                    <a:cubicBezTo>
                      <a:pt x="1" y="116"/>
                      <a:pt x="1" y="212"/>
                      <a:pt x="72" y="283"/>
                    </a:cubicBezTo>
                    <a:lnTo>
                      <a:pt x="1346" y="1557"/>
                    </a:lnTo>
                    <a:cubicBezTo>
                      <a:pt x="1382" y="1593"/>
                      <a:pt x="1418" y="1616"/>
                      <a:pt x="1465" y="1616"/>
                    </a:cubicBezTo>
                    <a:cubicBezTo>
                      <a:pt x="1513" y="1616"/>
                      <a:pt x="1549" y="1593"/>
                      <a:pt x="1584" y="1569"/>
                    </a:cubicBezTo>
                    <a:cubicBezTo>
                      <a:pt x="1644" y="1497"/>
                      <a:pt x="1644" y="1390"/>
                      <a:pt x="1584" y="1331"/>
                    </a:cubicBezTo>
                    <a:lnTo>
                      <a:pt x="310" y="45"/>
                    </a:lnTo>
                    <a:cubicBezTo>
                      <a:pt x="275" y="15"/>
                      <a:pt x="230" y="0"/>
                      <a:pt x="187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3"/>
              <p:cNvSpPr/>
              <p:nvPr/>
            </p:nvSpPr>
            <p:spPr>
              <a:xfrm>
                <a:off x="3630075" y="1760150"/>
                <a:ext cx="321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898" extrusionOk="0">
                    <a:moveTo>
                      <a:pt x="184" y="0"/>
                    </a:moveTo>
                    <a:cubicBezTo>
                      <a:pt x="159" y="0"/>
                      <a:pt x="133" y="6"/>
                      <a:pt x="108" y="16"/>
                    </a:cubicBezTo>
                    <a:cubicBezTo>
                      <a:pt x="36" y="64"/>
                      <a:pt x="1" y="171"/>
                      <a:pt x="48" y="242"/>
                    </a:cubicBezTo>
                    <a:lnTo>
                      <a:pt x="953" y="1814"/>
                    </a:lnTo>
                    <a:cubicBezTo>
                      <a:pt x="989" y="1874"/>
                      <a:pt x="1037" y="1897"/>
                      <a:pt x="1096" y="1897"/>
                    </a:cubicBezTo>
                    <a:cubicBezTo>
                      <a:pt x="1132" y="1897"/>
                      <a:pt x="1156" y="1886"/>
                      <a:pt x="1179" y="1874"/>
                    </a:cubicBezTo>
                    <a:cubicBezTo>
                      <a:pt x="1263" y="1826"/>
                      <a:pt x="1287" y="1731"/>
                      <a:pt x="1239" y="1647"/>
                    </a:cubicBezTo>
                    <a:lnTo>
                      <a:pt x="334" y="88"/>
                    </a:lnTo>
                    <a:cubicBezTo>
                      <a:pt x="301" y="29"/>
                      <a:pt x="244" y="0"/>
                      <a:pt x="184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3"/>
              <p:cNvSpPr/>
              <p:nvPr/>
            </p:nvSpPr>
            <p:spPr>
              <a:xfrm>
                <a:off x="3690800" y="1733000"/>
                <a:ext cx="2085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79" extrusionOk="0">
                    <a:moveTo>
                      <a:pt x="187" y="1"/>
                    </a:moveTo>
                    <a:cubicBezTo>
                      <a:pt x="172" y="1"/>
                      <a:pt x="158" y="3"/>
                      <a:pt x="143" y="7"/>
                    </a:cubicBezTo>
                    <a:cubicBezTo>
                      <a:pt x="48" y="31"/>
                      <a:pt x="1" y="126"/>
                      <a:pt x="24" y="209"/>
                    </a:cubicBezTo>
                    <a:lnTo>
                      <a:pt x="489" y="1960"/>
                    </a:lnTo>
                    <a:cubicBezTo>
                      <a:pt x="513" y="2031"/>
                      <a:pt x="584" y="2079"/>
                      <a:pt x="655" y="2079"/>
                    </a:cubicBezTo>
                    <a:lnTo>
                      <a:pt x="691" y="2079"/>
                    </a:lnTo>
                    <a:cubicBezTo>
                      <a:pt x="786" y="2055"/>
                      <a:pt x="834" y="1960"/>
                      <a:pt x="810" y="1876"/>
                    </a:cubicBezTo>
                    <a:lnTo>
                      <a:pt x="346" y="126"/>
                    </a:lnTo>
                    <a:cubicBezTo>
                      <a:pt x="326" y="47"/>
                      <a:pt x="257" y="1"/>
                      <a:pt x="187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3"/>
              <p:cNvSpPr/>
              <p:nvPr/>
            </p:nvSpPr>
            <p:spPr>
              <a:xfrm>
                <a:off x="3658950" y="1822750"/>
                <a:ext cx="219400" cy="1735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6942" extrusionOk="0">
                    <a:moveTo>
                      <a:pt x="4096" y="1"/>
                    </a:moveTo>
                    <a:cubicBezTo>
                      <a:pt x="4013" y="1"/>
                      <a:pt x="3942" y="84"/>
                      <a:pt x="3930" y="155"/>
                    </a:cubicBezTo>
                    <a:lnTo>
                      <a:pt x="3775" y="1215"/>
                    </a:lnTo>
                    <a:cubicBezTo>
                      <a:pt x="3620" y="1239"/>
                      <a:pt x="3477" y="1287"/>
                      <a:pt x="3346" y="1334"/>
                    </a:cubicBezTo>
                    <a:lnTo>
                      <a:pt x="2691" y="513"/>
                    </a:lnTo>
                    <a:cubicBezTo>
                      <a:pt x="2654" y="475"/>
                      <a:pt x="2607" y="452"/>
                      <a:pt x="2559" y="452"/>
                    </a:cubicBezTo>
                    <a:cubicBezTo>
                      <a:pt x="2531" y="452"/>
                      <a:pt x="2503" y="459"/>
                      <a:pt x="2477" y="477"/>
                    </a:cubicBezTo>
                    <a:lnTo>
                      <a:pt x="1953" y="775"/>
                    </a:lnTo>
                    <a:cubicBezTo>
                      <a:pt x="1882" y="810"/>
                      <a:pt x="1846" y="906"/>
                      <a:pt x="1882" y="977"/>
                    </a:cubicBezTo>
                    <a:lnTo>
                      <a:pt x="2263" y="1965"/>
                    </a:lnTo>
                    <a:cubicBezTo>
                      <a:pt x="2156" y="2060"/>
                      <a:pt x="2048" y="2168"/>
                      <a:pt x="1953" y="2275"/>
                    </a:cubicBezTo>
                    <a:lnTo>
                      <a:pt x="965" y="1894"/>
                    </a:lnTo>
                    <a:cubicBezTo>
                      <a:pt x="946" y="1884"/>
                      <a:pt x="926" y="1880"/>
                      <a:pt x="906" y="1880"/>
                    </a:cubicBezTo>
                    <a:cubicBezTo>
                      <a:pt x="851" y="1880"/>
                      <a:pt x="797" y="1913"/>
                      <a:pt x="763" y="1965"/>
                    </a:cubicBezTo>
                    <a:lnTo>
                      <a:pt x="465" y="2489"/>
                    </a:lnTo>
                    <a:cubicBezTo>
                      <a:pt x="417" y="2561"/>
                      <a:pt x="441" y="2644"/>
                      <a:pt x="501" y="2703"/>
                    </a:cubicBezTo>
                    <a:lnTo>
                      <a:pt x="1334" y="3358"/>
                    </a:lnTo>
                    <a:cubicBezTo>
                      <a:pt x="1286" y="3489"/>
                      <a:pt x="1239" y="3632"/>
                      <a:pt x="1215" y="3787"/>
                    </a:cubicBezTo>
                    <a:lnTo>
                      <a:pt x="155" y="3942"/>
                    </a:lnTo>
                    <a:cubicBezTo>
                      <a:pt x="72" y="3954"/>
                      <a:pt x="1" y="4025"/>
                      <a:pt x="1" y="4108"/>
                    </a:cubicBezTo>
                    <a:lnTo>
                      <a:pt x="1" y="4704"/>
                    </a:lnTo>
                    <a:cubicBezTo>
                      <a:pt x="1" y="4787"/>
                      <a:pt x="72" y="4858"/>
                      <a:pt x="155" y="4870"/>
                    </a:cubicBezTo>
                    <a:lnTo>
                      <a:pt x="1203" y="5025"/>
                    </a:lnTo>
                    <a:cubicBezTo>
                      <a:pt x="1239" y="5180"/>
                      <a:pt x="1275" y="5323"/>
                      <a:pt x="1322" y="5466"/>
                    </a:cubicBezTo>
                    <a:lnTo>
                      <a:pt x="501" y="6120"/>
                    </a:lnTo>
                    <a:cubicBezTo>
                      <a:pt x="441" y="6168"/>
                      <a:pt x="417" y="6263"/>
                      <a:pt x="465" y="6335"/>
                    </a:cubicBezTo>
                    <a:lnTo>
                      <a:pt x="763" y="6859"/>
                    </a:lnTo>
                    <a:cubicBezTo>
                      <a:pt x="798" y="6906"/>
                      <a:pt x="858" y="6942"/>
                      <a:pt x="905" y="6942"/>
                    </a:cubicBezTo>
                    <a:cubicBezTo>
                      <a:pt x="929" y="6942"/>
                      <a:pt x="953" y="6930"/>
                      <a:pt x="965" y="6930"/>
                    </a:cubicBezTo>
                    <a:lnTo>
                      <a:pt x="2060" y="6490"/>
                    </a:lnTo>
                    <a:cubicBezTo>
                      <a:pt x="2144" y="6466"/>
                      <a:pt x="2191" y="6359"/>
                      <a:pt x="2156" y="6275"/>
                    </a:cubicBezTo>
                    <a:cubicBezTo>
                      <a:pt x="2127" y="6209"/>
                      <a:pt x="2061" y="6173"/>
                      <a:pt x="1993" y="6173"/>
                    </a:cubicBezTo>
                    <a:cubicBezTo>
                      <a:pt x="1976" y="6173"/>
                      <a:pt x="1958" y="6175"/>
                      <a:pt x="1941" y="6180"/>
                    </a:cubicBezTo>
                    <a:lnTo>
                      <a:pt x="977" y="6561"/>
                    </a:lnTo>
                    <a:lnTo>
                      <a:pt x="822" y="6287"/>
                    </a:lnTo>
                    <a:lnTo>
                      <a:pt x="1632" y="5644"/>
                    </a:lnTo>
                    <a:cubicBezTo>
                      <a:pt x="1691" y="5597"/>
                      <a:pt x="1703" y="5525"/>
                      <a:pt x="1679" y="5454"/>
                    </a:cubicBezTo>
                    <a:cubicBezTo>
                      <a:pt x="1608" y="5263"/>
                      <a:pt x="1548" y="5061"/>
                      <a:pt x="1525" y="4858"/>
                    </a:cubicBezTo>
                    <a:cubicBezTo>
                      <a:pt x="1513" y="4787"/>
                      <a:pt x="1417" y="4727"/>
                      <a:pt x="1346" y="4716"/>
                    </a:cubicBezTo>
                    <a:lnTo>
                      <a:pt x="298" y="4561"/>
                    </a:lnTo>
                    <a:lnTo>
                      <a:pt x="298" y="4251"/>
                    </a:lnTo>
                    <a:lnTo>
                      <a:pt x="1346" y="4096"/>
                    </a:lnTo>
                    <a:cubicBezTo>
                      <a:pt x="1417" y="4085"/>
                      <a:pt x="1489" y="4025"/>
                      <a:pt x="1501" y="3954"/>
                    </a:cubicBezTo>
                    <a:cubicBezTo>
                      <a:pt x="1537" y="3751"/>
                      <a:pt x="1596" y="3549"/>
                      <a:pt x="1667" y="3358"/>
                    </a:cubicBezTo>
                    <a:cubicBezTo>
                      <a:pt x="1703" y="3287"/>
                      <a:pt x="1679" y="3215"/>
                      <a:pt x="1620" y="3168"/>
                    </a:cubicBezTo>
                    <a:lnTo>
                      <a:pt x="822" y="2525"/>
                    </a:lnTo>
                    <a:lnTo>
                      <a:pt x="977" y="2251"/>
                    </a:lnTo>
                    <a:lnTo>
                      <a:pt x="1941" y="2632"/>
                    </a:lnTo>
                    <a:cubicBezTo>
                      <a:pt x="1960" y="2638"/>
                      <a:pt x="1978" y="2641"/>
                      <a:pt x="1996" y="2641"/>
                    </a:cubicBezTo>
                    <a:cubicBezTo>
                      <a:pt x="2048" y="2641"/>
                      <a:pt x="2097" y="2617"/>
                      <a:pt x="2132" y="2572"/>
                    </a:cubicBezTo>
                    <a:cubicBezTo>
                      <a:pt x="2251" y="2418"/>
                      <a:pt x="2406" y="2275"/>
                      <a:pt x="2572" y="2144"/>
                    </a:cubicBezTo>
                    <a:cubicBezTo>
                      <a:pt x="2632" y="2096"/>
                      <a:pt x="2644" y="2013"/>
                      <a:pt x="2620" y="1953"/>
                    </a:cubicBezTo>
                    <a:lnTo>
                      <a:pt x="2239" y="989"/>
                    </a:lnTo>
                    <a:lnTo>
                      <a:pt x="2513" y="834"/>
                    </a:lnTo>
                    <a:lnTo>
                      <a:pt x="3156" y="1644"/>
                    </a:lnTo>
                    <a:cubicBezTo>
                      <a:pt x="3191" y="1679"/>
                      <a:pt x="3245" y="1701"/>
                      <a:pt x="3294" y="1701"/>
                    </a:cubicBezTo>
                    <a:cubicBezTo>
                      <a:pt x="3313" y="1701"/>
                      <a:pt x="3330" y="1698"/>
                      <a:pt x="3346" y="1691"/>
                    </a:cubicBezTo>
                    <a:cubicBezTo>
                      <a:pt x="3537" y="1620"/>
                      <a:pt x="3739" y="1560"/>
                      <a:pt x="3942" y="1525"/>
                    </a:cubicBezTo>
                    <a:cubicBezTo>
                      <a:pt x="4013" y="1525"/>
                      <a:pt x="4073" y="1429"/>
                      <a:pt x="4084" y="1358"/>
                    </a:cubicBezTo>
                    <a:lnTo>
                      <a:pt x="4239" y="298"/>
                    </a:lnTo>
                    <a:lnTo>
                      <a:pt x="4561" y="298"/>
                    </a:lnTo>
                    <a:lnTo>
                      <a:pt x="4715" y="1358"/>
                    </a:lnTo>
                    <a:cubicBezTo>
                      <a:pt x="4715" y="1429"/>
                      <a:pt x="4775" y="1501"/>
                      <a:pt x="4846" y="1513"/>
                    </a:cubicBezTo>
                    <a:cubicBezTo>
                      <a:pt x="5061" y="1548"/>
                      <a:pt x="5263" y="1608"/>
                      <a:pt x="5442" y="1679"/>
                    </a:cubicBezTo>
                    <a:cubicBezTo>
                      <a:pt x="5464" y="1687"/>
                      <a:pt x="5488" y="1691"/>
                      <a:pt x="5511" y="1691"/>
                    </a:cubicBezTo>
                    <a:cubicBezTo>
                      <a:pt x="5561" y="1691"/>
                      <a:pt x="5608" y="1673"/>
                      <a:pt x="5632" y="1632"/>
                    </a:cubicBezTo>
                    <a:lnTo>
                      <a:pt x="6275" y="834"/>
                    </a:lnTo>
                    <a:lnTo>
                      <a:pt x="6549" y="989"/>
                    </a:lnTo>
                    <a:lnTo>
                      <a:pt x="6180" y="1953"/>
                    </a:lnTo>
                    <a:cubicBezTo>
                      <a:pt x="6144" y="2013"/>
                      <a:pt x="6168" y="2096"/>
                      <a:pt x="6228" y="2144"/>
                    </a:cubicBezTo>
                    <a:cubicBezTo>
                      <a:pt x="6394" y="2275"/>
                      <a:pt x="6537" y="2418"/>
                      <a:pt x="6668" y="2572"/>
                    </a:cubicBezTo>
                    <a:cubicBezTo>
                      <a:pt x="6695" y="2617"/>
                      <a:pt x="6747" y="2641"/>
                      <a:pt x="6797" y="2641"/>
                    </a:cubicBezTo>
                    <a:cubicBezTo>
                      <a:pt x="6814" y="2641"/>
                      <a:pt x="6831" y="2638"/>
                      <a:pt x="6847" y="2632"/>
                    </a:cubicBezTo>
                    <a:lnTo>
                      <a:pt x="7811" y="2251"/>
                    </a:lnTo>
                    <a:lnTo>
                      <a:pt x="7978" y="2525"/>
                    </a:lnTo>
                    <a:lnTo>
                      <a:pt x="7168" y="3168"/>
                    </a:lnTo>
                    <a:cubicBezTo>
                      <a:pt x="7109" y="3215"/>
                      <a:pt x="7085" y="3287"/>
                      <a:pt x="7121" y="3358"/>
                    </a:cubicBezTo>
                    <a:cubicBezTo>
                      <a:pt x="7192" y="3549"/>
                      <a:pt x="7240" y="3751"/>
                      <a:pt x="7275" y="3954"/>
                    </a:cubicBezTo>
                    <a:cubicBezTo>
                      <a:pt x="7287" y="4025"/>
                      <a:pt x="7371" y="4085"/>
                      <a:pt x="7442" y="4096"/>
                    </a:cubicBezTo>
                    <a:lnTo>
                      <a:pt x="8478" y="4251"/>
                    </a:lnTo>
                    <a:lnTo>
                      <a:pt x="8478" y="4561"/>
                    </a:lnTo>
                    <a:lnTo>
                      <a:pt x="7442" y="4716"/>
                    </a:lnTo>
                    <a:cubicBezTo>
                      <a:pt x="7371" y="4727"/>
                      <a:pt x="7299" y="4787"/>
                      <a:pt x="7287" y="4858"/>
                    </a:cubicBezTo>
                    <a:cubicBezTo>
                      <a:pt x="7252" y="5061"/>
                      <a:pt x="7192" y="5251"/>
                      <a:pt x="7121" y="5454"/>
                    </a:cubicBezTo>
                    <a:cubicBezTo>
                      <a:pt x="7097" y="5525"/>
                      <a:pt x="7109" y="5597"/>
                      <a:pt x="7168" y="5644"/>
                    </a:cubicBezTo>
                    <a:lnTo>
                      <a:pt x="7978" y="6287"/>
                    </a:lnTo>
                    <a:lnTo>
                      <a:pt x="7811" y="6561"/>
                    </a:lnTo>
                    <a:lnTo>
                      <a:pt x="6847" y="6180"/>
                    </a:lnTo>
                    <a:cubicBezTo>
                      <a:pt x="6830" y="6175"/>
                      <a:pt x="6812" y="6173"/>
                      <a:pt x="6795" y="6173"/>
                    </a:cubicBezTo>
                    <a:cubicBezTo>
                      <a:pt x="6727" y="6173"/>
                      <a:pt x="6661" y="6209"/>
                      <a:pt x="6632" y="6275"/>
                    </a:cubicBezTo>
                    <a:cubicBezTo>
                      <a:pt x="6609" y="6359"/>
                      <a:pt x="6644" y="6466"/>
                      <a:pt x="6728" y="6490"/>
                    </a:cubicBezTo>
                    <a:lnTo>
                      <a:pt x="7823" y="6918"/>
                    </a:lnTo>
                    <a:cubicBezTo>
                      <a:pt x="7849" y="6929"/>
                      <a:pt x="7875" y="6935"/>
                      <a:pt x="7899" y="6935"/>
                    </a:cubicBezTo>
                    <a:cubicBezTo>
                      <a:pt x="7953" y="6935"/>
                      <a:pt x="8001" y="6908"/>
                      <a:pt x="8025" y="6859"/>
                    </a:cubicBezTo>
                    <a:lnTo>
                      <a:pt x="8335" y="6335"/>
                    </a:lnTo>
                    <a:cubicBezTo>
                      <a:pt x="8371" y="6263"/>
                      <a:pt x="8359" y="6168"/>
                      <a:pt x="8287" y="6120"/>
                    </a:cubicBezTo>
                    <a:lnTo>
                      <a:pt x="7466" y="5466"/>
                    </a:lnTo>
                    <a:cubicBezTo>
                      <a:pt x="7513" y="5323"/>
                      <a:pt x="7549" y="5168"/>
                      <a:pt x="7585" y="5025"/>
                    </a:cubicBezTo>
                    <a:lnTo>
                      <a:pt x="8633" y="4870"/>
                    </a:lnTo>
                    <a:cubicBezTo>
                      <a:pt x="8716" y="4858"/>
                      <a:pt x="8776" y="4787"/>
                      <a:pt x="8776" y="4704"/>
                    </a:cubicBezTo>
                    <a:lnTo>
                      <a:pt x="8776" y="4108"/>
                    </a:lnTo>
                    <a:cubicBezTo>
                      <a:pt x="8776" y="4025"/>
                      <a:pt x="8716" y="3954"/>
                      <a:pt x="8633" y="3942"/>
                    </a:cubicBezTo>
                    <a:lnTo>
                      <a:pt x="7585" y="3787"/>
                    </a:lnTo>
                    <a:cubicBezTo>
                      <a:pt x="7561" y="3644"/>
                      <a:pt x="7513" y="3501"/>
                      <a:pt x="7466" y="3358"/>
                    </a:cubicBezTo>
                    <a:lnTo>
                      <a:pt x="8287" y="2703"/>
                    </a:lnTo>
                    <a:cubicBezTo>
                      <a:pt x="8359" y="2644"/>
                      <a:pt x="8371" y="2561"/>
                      <a:pt x="8335" y="2489"/>
                    </a:cubicBezTo>
                    <a:lnTo>
                      <a:pt x="8025" y="1965"/>
                    </a:lnTo>
                    <a:cubicBezTo>
                      <a:pt x="7999" y="1913"/>
                      <a:pt x="7948" y="1880"/>
                      <a:pt x="7889" y="1880"/>
                    </a:cubicBezTo>
                    <a:cubicBezTo>
                      <a:pt x="7868" y="1880"/>
                      <a:pt x="7845" y="1884"/>
                      <a:pt x="7823" y="1894"/>
                    </a:cubicBezTo>
                    <a:lnTo>
                      <a:pt x="6847" y="2275"/>
                    </a:lnTo>
                    <a:cubicBezTo>
                      <a:pt x="6751" y="2168"/>
                      <a:pt x="6644" y="2060"/>
                      <a:pt x="6525" y="1965"/>
                    </a:cubicBezTo>
                    <a:lnTo>
                      <a:pt x="6918" y="977"/>
                    </a:lnTo>
                    <a:cubicBezTo>
                      <a:pt x="6942" y="906"/>
                      <a:pt x="6918" y="822"/>
                      <a:pt x="6847" y="775"/>
                    </a:cubicBezTo>
                    <a:lnTo>
                      <a:pt x="6323" y="477"/>
                    </a:lnTo>
                    <a:cubicBezTo>
                      <a:pt x="6297" y="459"/>
                      <a:pt x="6267" y="452"/>
                      <a:pt x="6238" y="452"/>
                    </a:cubicBezTo>
                    <a:cubicBezTo>
                      <a:pt x="6188" y="452"/>
                      <a:pt x="6139" y="475"/>
                      <a:pt x="6109" y="513"/>
                    </a:cubicBezTo>
                    <a:lnTo>
                      <a:pt x="5454" y="1334"/>
                    </a:lnTo>
                    <a:cubicBezTo>
                      <a:pt x="5311" y="1287"/>
                      <a:pt x="5168" y="1251"/>
                      <a:pt x="5025" y="1227"/>
                    </a:cubicBezTo>
                    <a:lnTo>
                      <a:pt x="4858" y="155"/>
                    </a:lnTo>
                    <a:cubicBezTo>
                      <a:pt x="4846" y="84"/>
                      <a:pt x="4787" y="1"/>
                      <a:pt x="4704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8" name="Google Shape;2398;p43"/>
            <p:cNvSpPr/>
            <p:nvPr/>
          </p:nvSpPr>
          <p:spPr>
            <a:xfrm>
              <a:off x="3330050" y="1583475"/>
              <a:ext cx="900125" cy="856350"/>
            </a:xfrm>
            <a:custGeom>
              <a:avLst/>
              <a:gdLst/>
              <a:ahLst/>
              <a:cxnLst/>
              <a:rect l="l" t="t" r="r" b="b"/>
              <a:pathLst>
                <a:path w="36005" h="34254" extrusionOk="0">
                  <a:moveTo>
                    <a:pt x="17223" y="0"/>
                  </a:moveTo>
                  <a:cubicBezTo>
                    <a:pt x="12719" y="0"/>
                    <a:pt x="8224" y="1761"/>
                    <a:pt x="4870" y="5262"/>
                  </a:cubicBezTo>
                  <a:cubicBezTo>
                    <a:pt x="1691" y="8560"/>
                    <a:pt x="0" y="12905"/>
                    <a:pt x="95" y="17477"/>
                  </a:cubicBezTo>
                  <a:cubicBezTo>
                    <a:pt x="191" y="22061"/>
                    <a:pt x="2060" y="26324"/>
                    <a:pt x="5358" y="29491"/>
                  </a:cubicBezTo>
                  <a:cubicBezTo>
                    <a:pt x="8632" y="32634"/>
                    <a:pt x="12930" y="34253"/>
                    <a:pt x="17252" y="34253"/>
                  </a:cubicBezTo>
                  <a:cubicBezTo>
                    <a:pt x="20610" y="34253"/>
                    <a:pt x="23979" y="33277"/>
                    <a:pt x="26885" y="31289"/>
                  </a:cubicBezTo>
                  <a:lnTo>
                    <a:pt x="26706" y="31015"/>
                  </a:lnTo>
                  <a:cubicBezTo>
                    <a:pt x="23852" y="32968"/>
                    <a:pt x="20547" y="33925"/>
                    <a:pt x="17254" y="33925"/>
                  </a:cubicBezTo>
                  <a:cubicBezTo>
                    <a:pt x="13017" y="33925"/>
                    <a:pt x="8800" y="32341"/>
                    <a:pt x="5584" y="29253"/>
                  </a:cubicBezTo>
                  <a:cubicBezTo>
                    <a:pt x="2346" y="26145"/>
                    <a:pt x="512" y="21966"/>
                    <a:pt x="417" y="17477"/>
                  </a:cubicBezTo>
                  <a:cubicBezTo>
                    <a:pt x="334" y="12989"/>
                    <a:pt x="1989" y="8726"/>
                    <a:pt x="5096" y="5488"/>
                  </a:cubicBezTo>
                  <a:cubicBezTo>
                    <a:pt x="8397" y="2053"/>
                    <a:pt x="12812" y="324"/>
                    <a:pt x="17232" y="324"/>
                  </a:cubicBezTo>
                  <a:cubicBezTo>
                    <a:pt x="21422" y="324"/>
                    <a:pt x="25617" y="1877"/>
                    <a:pt x="28873" y="5000"/>
                  </a:cubicBezTo>
                  <a:cubicBezTo>
                    <a:pt x="34409" y="10322"/>
                    <a:pt x="35648" y="18692"/>
                    <a:pt x="31885" y="25371"/>
                  </a:cubicBezTo>
                  <a:lnTo>
                    <a:pt x="32171" y="25526"/>
                  </a:lnTo>
                  <a:cubicBezTo>
                    <a:pt x="36005" y="18728"/>
                    <a:pt x="34743" y="10191"/>
                    <a:pt x="29099" y="4773"/>
                  </a:cubicBezTo>
                  <a:cubicBezTo>
                    <a:pt x="25778" y="1585"/>
                    <a:pt x="21496" y="0"/>
                    <a:pt x="17223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3"/>
            <p:cNvSpPr txBox="1"/>
            <p:nvPr/>
          </p:nvSpPr>
          <p:spPr>
            <a:xfrm>
              <a:off x="3023970" y="3099150"/>
              <a:ext cx="1537701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-US" sz="2400" b="1" kern="0">
                  <a:solidFill>
                    <a:srgbClr val="0070C0"/>
                  </a:solidFill>
                  <a:latin typeface="#9Slide03 SFU Futura_03" panose="00000400000000000000" pitchFamily="2" charset="0"/>
                  <a:ea typeface="Roboto"/>
                  <a:cs typeface="Roboto"/>
                  <a:sym typeface="Roboto"/>
                </a:rPr>
                <a:t>HS chấm bài theo bảng tiêu chí</a:t>
              </a:r>
              <a:endParaRPr sz="2400" b="1" kern="0">
                <a:solidFill>
                  <a:srgbClr val="0070C0"/>
                </a:solidFill>
                <a:latin typeface="#9Slide03 SFU Futura_03" panose="00000400000000000000" pitchFamily="2" charset="0"/>
                <a:ea typeface="Roboto"/>
                <a:cs typeface="Roboto"/>
                <a:sym typeface="Roboto"/>
              </a:endParaRPr>
            </a:p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TextBox 40">
            <a:extLst>
              <a:ext uri="{FF2B5EF4-FFF2-40B4-BE49-F238E27FC236}">
                <a16:creationId xmlns:a16="http://schemas.microsoft.com/office/drawing/2014/main" id="{1FCDC8C4-C590-2FFC-1EC4-0AA9FBF32F9C}"/>
              </a:ext>
            </a:extLst>
          </p:cNvPr>
          <p:cNvSpPr txBox="1"/>
          <p:nvPr/>
        </p:nvSpPr>
        <p:spPr>
          <a:xfrm>
            <a:off x="0" y="-150"/>
            <a:ext cx="12192000" cy="523220"/>
          </a:xfrm>
          <a:prstGeom prst="rect">
            <a:avLst/>
          </a:prstGeom>
          <a:solidFill>
            <a:srgbClr val="00CC66">
              <a:alpha val="57647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2060"/>
                </a:solidFill>
                <a:latin typeface="#9Slide03 SFU Futura_05" panose="00000800000000000000" pitchFamily="2" charset="0"/>
                <a:ea typeface="Cambria" panose="02040503050406030204" pitchFamily="18" charset="0"/>
              </a:rPr>
              <a:t>HOẠT ĐỘNG 3. BÁO CÁO SẢN PHẨM</a:t>
            </a:r>
          </a:p>
        </p:txBody>
      </p:sp>
      <p:grpSp>
        <p:nvGrpSpPr>
          <p:cNvPr id="10" name="Group 109">
            <a:extLst>
              <a:ext uri="{FF2B5EF4-FFF2-40B4-BE49-F238E27FC236}">
                <a16:creationId xmlns:a16="http://schemas.microsoft.com/office/drawing/2014/main" id="{095BFED7-7110-53E4-B57E-C09004F06B32}"/>
              </a:ext>
            </a:extLst>
          </p:cNvPr>
          <p:cNvGrpSpPr/>
          <p:nvPr/>
        </p:nvGrpSpPr>
        <p:grpSpPr>
          <a:xfrm>
            <a:off x="273654" y="656246"/>
            <a:ext cx="2711764" cy="969777"/>
            <a:chOff x="7033847" y="1776002"/>
            <a:chExt cx="4013829" cy="1207481"/>
          </a:xfrm>
        </p:grpSpPr>
        <p:sp>
          <p:nvSpPr>
            <p:cNvPr id="11" name="Flowchart: Terminator 110">
              <a:extLst>
                <a:ext uri="{FF2B5EF4-FFF2-40B4-BE49-F238E27FC236}">
                  <a16:creationId xmlns:a16="http://schemas.microsoft.com/office/drawing/2014/main" id="{DA15F5C4-DC8E-3ADE-22D2-D7941786135E}"/>
                </a:ext>
              </a:extLst>
            </p:cNvPr>
            <p:cNvSpPr/>
            <p:nvPr/>
          </p:nvSpPr>
          <p:spPr>
            <a:xfrm>
              <a:off x="7942836" y="1922467"/>
              <a:ext cx="3104840" cy="777789"/>
            </a:xfrm>
            <a:prstGeom prst="flowChartTerminator">
              <a:avLst/>
            </a:pr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Tahoma" panose="020B0604030504040204" pitchFamily="34" charset="0"/>
                </a:rPr>
                <a:t>CÁ NHÂN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endParaRPr>
            </a:p>
          </p:txBody>
        </p:sp>
        <p:pic>
          <p:nvPicPr>
            <p:cNvPr id="12" name="Picture 111">
              <a:extLst>
                <a:ext uri="{FF2B5EF4-FFF2-40B4-BE49-F238E27FC236}">
                  <a16:creationId xmlns:a16="http://schemas.microsoft.com/office/drawing/2014/main" id="{8A97DB61-71D0-4F40-8FEF-B6329F02D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047" r="92907">
                          <a14:foregroundMark x1="8140" y1="38372" x2="13953" y2="48256"/>
                          <a14:foregroundMark x1="6047" y1="40814" x2="8488" y2="44535"/>
                          <a14:foregroundMark x1="31860" y1="58721" x2="32907" y2="59535"/>
                          <a14:foregroundMark x1="92674" y1="80000" x2="92907" y2="836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33847" y="1776002"/>
              <a:ext cx="1207481" cy="1207481"/>
            </a:xfrm>
            <a:prstGeom prst="rect">
              <a:avLst/>
            </a:prstGeom>
          </p:spPr>
        </p:pic>
      </p:grpSp>
      <p:grpSp>
        <p:nvGrpSpPr>
          <p:cNvPr id="2367" name="Google Shape;2367;p43"/>
          <p:cNvGrpSpPr/>
          <p:nvPr/>
        </p:nvGrpSpPr>
        <p:grpSpPr>
          <a:xfrm>
            <a:off x="1780887" y="1963967"/>
            <a:ext cx="2156633" cy="3110000"/>
            <a:chOff x="1335664" y="1531650"/>
            <a:chExt cx="1617475" cy="2332500"/>
          </a:xfrm>
        </p:grpSpPr>
        <p:sp>
          <p:nvSpPr>
            <p:cNvPr id="2369" name="Google Shape;2369;p43"/>
            <p:cNvSpPr/>
            <p:nvPr/>
          </p:nvSpPr>
          <p:spPr>
            <a:xfrm>
              <a:off x="1692050" y="1531650"/>
              <a:ext cx="954000" cy="954000"/>
            </a:xfrm>
            <a:custGeom>
              <a:avLst/>
              <a:gdLst/>
              <a:ahLst/>
              <a:cxnLst/>
              <a:rect l="l" t="t" r="r" b="b"/>
              <a:pathLst>
                <a:path w="38160" h="38160" extrusionOk="0">
                  <a:moveTo>
                    <a:pt x="19086" y="0"/>
                  </a:moveTo>
                  <a:cubicBezTo>
                    <a:pt x="13049" y="0"/>
                    <a:pt x="7489" y="2763"/>
                    <a:pt x="3846" y="7597"/>
                  </a:cubicBezTo>
                  <a:cubicBezTo>
                    <a:pt x="3715" y="7763"/>
                    <a:pt x="3751" y="8001"/>
                    <a:pt x="3917" y="8120"/>
                  </a:cubicBezTo>
                  <a:cubicBezTo>
                    <a:pt x="3986" y="8174"/>
                    <a:pt x="4068" y="8200"/>
                    <a:pt x="4150" y="8200"/>
                  </a:cubicBezTo>
                  <a:cubicBezTo>
                    <a:pt x="4267" y="8200"/>
                    <a:pt x="4383" y="8147"/>
                    <a:pt x="4453" y="8049"/>
                  </a:cubicBezTo>
                  <a:cubicBezTo>
                    <a:pt x="7953" y="3417"/>
                    <a:pt x="13287" y="762"/>
                    <a:pt x="19086" y="762"/>
                  </a:cubicBezTo>
                  <a:cubicBezTo>
                    <a:pt x="29182" y="762"/>
                    <a:pt x="37398" y="8978"/>
                    <a:pt x="37398" y="19074"/>
                  </a:cubicBezTo>
                  <a:cubicBezTo>
                    <a:pt x="37398" y="29183"/>
                    <a:pt x="29182" y="37398"/>
                    <a:pt x="19086" y="37398"/>
                  </a:cubicBezTo>
                  <a:cubicBezTo>
                    <a:pt x="8977" y="37398"/>
                    <a:pt x="762" y="29183"/>
                    <a:pt x="762" y="19074"/>
                  </a:cubicBezTo>
                  <a:cubicBezTo>
                    <a:pt x="762" y="18872"/>
                    <a:pt x="595" y="18693"/>
                    <a:pt x="381" y="18693"/>
                  </a:cubicBezTo>
                  <a:cubicBezTo>
                    <a:pt x="167" y="18693"/>
                    <a:pt x="0" y="18872"/>
                    <a:pt x="0" y="19074"/>
                  </a:cubicBezTo>
                  <a:cubicBezTo>
                    <a:pt x="0" y="29599"/>
                    <a:pt x="8561" y="38160"/>
                    <a:pt x="19086" y="38160"/>
                  </a:cubicBezTo>
                  <a:cubicBezTo>
                    <a:pt x="29599" y="38160"/>
                    <a:pt x="38160" y="29599"/>
                    <a:pt x="38160" y="19074"/>
                  </a:cubicBezTo>
                  <a:cubicBezTo>
                    <a:pt x="38160" y="8561"/>
                    <a:pt x="29599" y="0"/>
                    <a:pt x="19086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2159650" y="2466575"/>
              <a:ext cx="19075" cy="236675"/>
            </a:xfrm>
            <a:custGeom>
              <a:avLst/>
              <a:gdLst/>
              <a:ahLst/>
              <a:cxnLst/>
              <a:rect l="l" t="t" r="r" b="b"/>
              <a:pathLst>
                <a:path w="763" h="9467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lnTo>
                    <a:pt x="1" y="9085"/>
                  </a:lnTo>
                  <a:cubicBezTo>
                    <a:pt x="1" y="9300"/>
                    <a:pt x="168" y="9466"/>
                    <a:pt x="382" y="9466"/>
                  </a:cubicBezTo>
                  <a:cubicBezTo>
                    <a:pt x="584" y="9466"/>
                    <a:pt x="763" y="9300"/>
                    <a:pt x="763" y="9085"/>
                  </a:cubicBezTo>
                  <a:lnTo>
                    <a:pt x="763" y="382"/>
                  </a:lnTo>
                  <a:cubicBezTo>
                    <a:pt x="763" y="168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71" name="Google Shape;2371;p43"/>
            <p:cNvGrpSpPr/>
            <p:nvPr/>
          </p:nvGrpSpPr>
          <p:grpSpPr>
            <a:xfrm>
              <a:off x="1921825" y="1748300"/>
              <a:ext cx="410200" cy="465275"/>
              <a:chOff x="1921825" y="1748300"/>
              <a:chExt cx="410200" cy="465275"/>
            </a:xfrm>
          </p:grpSpPr>
          <p:sp>
            <p:nvSpPr>
              <p:cNvPr id="2372" name="Google Shape;2372;p43"/>
              <p:cNvSpPr/>
              <p:nvPr/>
            </p:nvSpPr>
            <p:spPr>
              <a:xfrm>
                <a:off x="2013500" y="1855075"/>
                <a:ext cx="276850" cy="244425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9777" extrusionOk="0">
                    <a:moveTo>
                      <a:pt x="5537" y="389"/>
                    </a:moveTo>
                    <a:cubicBezTo>
                      <a:pt x="6920" y="389"/>
                      <a:pt x="8285" y="1023"/>
                      <a:pt x="9169" y="2220"/>
                    </a:cubicBezTo>
                    <a:cubicBezTo>
                      <a:pt x="10645" y="4220"/>
                      <a:pt x="10216" y="7042"/>
                      <a:pt x="8216" y="8518"/>
                    </a:cubicBezTo>
                    <a:cubicBezTo>
                      <a:pt x="7413" y="9111"/>
                      <a:pt x="6475" y="9397"/>
                      <a:pt x="5546" y="9397"/>
                    </a:cubicBezTo>
                    <a:cubicBezTo>
                      <a:pt x="4161" y="9397"/>
                      <a:pt x="2794" y="8763"/>
                      <a:pt x="1918" y="7566"/>
                    </a:cubicBezTo>
                    <a:cubicBezTo>
                      <a:pt x="441" y="5566"/>
                      <a:pt x="870" y="2744"/>
                      <a:pt x="2870" y="1268"/>
                    </a:cubicBezTo>
                    <a:cubicBezTo>
                      <a:pt x="3674" y="675"/>
                      <a:pt x="4609" y="389"/>
                      <a:pt x="5537" y="389"/>
                    </a:cubicBezTo>
                    <a:close/>
                    <a:moveTo>
                      <a:pt x="5537" y="1"/>
                    </a:moveTo>
                    <a:cubicBezTo>
                      <a:pt x="4530" y="1"/>
                      <a:pt x="3515" y="312"/>
                      <a:pt x="2644" y="958"/>
                    </a:cubicBezTo>
                    <a:cubicBezTo>
                      <a:pt x="465" y="2553"/>
                      <a:pt x="1" y="5625"/>
                      <a:pt x="1608" y="7792"/>
                    </a:cubicBezTo>
                    <a:cubicBezTo>
                      <a:pt x="2563" y="9090"/>
                      <a:pt x="4044" y="9777"/>
                      <a:pt x="5546" y="9777"/>
                    </a:cubicBezTo>
                    <a:cubicBezTo>
                      <a:pt x="6552" y="9777"/>
                      <a:pt x="7568" y="9468"/>
                      <a:pt x="8442" y="8828"/>
                    </a:cubicBezTo>
                    <a:cubicBezTo>
                      <a:pt x="10609" y="7233"/>
                      <a:pt x="11074" y="4161"/>
                      <a:pt x="9478" y="1994"/>
                    </a:cubicBezTo>
                    <a:cubicBezTo>
                      <a:pt x="8517" y="691"/>
                      <a:pt x="7036" y="1"/>
                      <a:pt x="5537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3"/>
              <p:cNvSpPr/>
              <p:nvPr/>
            </p:nvSpPr>
            <p:spPr>
              <a:xfrm>
                <a:off x="1991775" y="1835800"/>
                <a:ext cx="340250" cy="377775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15111" extrusionOk="0">
                    <a:moveTo>
                      <a:pt x="6394" y="384"/>
                    </a:moveTo>
                    <a:cubicBezTo>
                      <a:pt x="8018" y="384"/>
                      <a:pt x="9622" y="1128"/>
                      <a:pt x="10657" y="2527"/>
                    </a:cubicBezTo>
                    <a:cubicBezTo>
                      <a:pt x="12383" y="4872"/>
                      <a:pt x="11883" y="8182"/>
                      <a:pt x="9538" y="9909"/>
                    </a:cubicBezTo>
                    <a:cubicBezTo>
                      <a:pt x="8596" y="10602"/>
                      <a:pt x="7499" y="10936"/>
                      <a:pt x="6411" y="10936"/>
                    </a:cubicBezTo>
                    <a:cubicBezTo>
                      <a:pt x="4790" y="10936"/>
                      <a:pt x="3189" y="10193"/>
                      <a:pt x="2156" y="8789"/>
                    </a:cubicBezTo>
                    <a:cubicBezTo>
                      <a:pt x="429" y="6456"/>
                      <a:pt x="929" y="3134"/>
                      <a:pt x="3275" y="1407"/>
                    </a:cubicBezTo>
                    <a:cubicBezTo>
                      <a:pt x="4214" y="716"/>
                      <a:pt x="5309" y="384"/>
                      <a:pt x="6394" y="384"/>
                    </a:cubicBezTo>
                    <a:close/>
                    <a:moveTo>
                      <a:pt x="9954" y="10087"/>
                    </a:moveTo>
                    <a:lnTo>
                      <a:pt x="13169" y="14457"/>
                    </a:lnTo>
                    <a:lnTo>
                      <a:pt x="12800" y="14731"/>
                    </a:lnTo>
                    <a:lnTo>
                      <a:pt x="9585" y="10361"/>
                    </a:lnTo>
                    <a:lnTo>
                      <a:pt x="9764" y="10218"/>
                    </a:lnTo>
                    <a:lnTo>
                      <a:pt x="9954" y="10087"/>
                    </a:lnTo>
                    <a:close/>
                    <a:moveTo>
                      <a:pt x="6400" y="0"/>
                    </a:moveTo>
                    <a:cubicBezTo>
                      <a:pt x="5233" y="0"/>
                      <a:pt x="4057" y="358"/>
                      <a:pt x="3049" y="1098"/>
                    </a:cubicBezTo>
                    <a:cubicBezTo>
                      <a:pt x="536" y="2955"/>
                      <a:pt x="1" y="6503"/>
                      <a:pt x="1846" y="9027"/>
                    </a:cubicBezTo>
                    <a:cubicBezTo>
                      <a:pt x="2953" y="10531"/>
                      <a:pt x="4671" y="11325"/>
                      <a:pt x="6411" y="11325"/>
                    </a:cubicBezTo>
                    <a:cubicBezTo>
                      <a:pt x="7386" y="11325"/>
                      <a:pt x="8367" y="11076"/>
                      <a:pt x="9252" y="10563"/>
                    </a:cubicBezTo>
                    <a:lnTo>
                      <a:pt x="12490" y="14957"/>
                    </a:lnTo>
                    <a:cubicBezTo>
                      <a:pt x="12569" y="15057"/>
                      <a:pt x="12687" y="15110"/>
                      <a:pt x="12805" y="15110"/>
                    </a:cubicBezTo>
                    <a:cubicBezTo>
                      <a:pt x="12883" y="15110"/>
                      <a:pt x="12960" y="15087"/>
                      <a:pt x="13026" y="15040"/>
                    </a:cubicBezTo>
                    <a:lnTo>
                      <a:pt x="13395" y="14766"/>
                    </a:lnTo>
                    <a:cubicBezTo>
                      <a:pt x="13574" y="14635"/>
                      <a:pt x="13610" y="14397"/>
                      <a:pt x="13479" y="14230"/>
                    </a:cubicBezTo>
                    <a:lnTo>
                      <a:pt x="10240" y="9837"/>
                    </a:lnTo>
                    <a:cubicBezTo>
                      <a:pt x="12347" y="7908"/>
                      <a:pt x="12693" y="4646"/>
                      <a:pt x="10966" y="2300"/>
                    </a:cubicBezTo>
                    <a:cubicBezTo>
                      <a:pt x="9861" y="796"/>
                      <a:pt x="8141" y="0"/>
                      <a:pt x="640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3"/>
              <p:cNvSpPr/>
              <p:nvPr/>
            </p:nvSpPr>
            <p:spPr>
              <a:xfrm>
                <a:off x="2017075" y="1800300"/>
                <a:ext cx="36350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794" extrusionOk="0">
                    <a:moveTo>
                      <a:pt x="193" y="1"/>
                    </a:moveTo>
                    <a:cubicBezTo>
                      <a:pt x="159" y="1"/>
                      <a:pt x="125" y="10"/>
                      <a:pt x="96" y="30"/>
                    </a:cubicBezTo>
                    <a:cubicBezTo>
                      <a:pt x="25" y="89"/>
                      <a:pt x="1" y="196"/>
                      <a:pt x="60" y="268"/>
                    </a:cubicBezTo>
                    <a:lnTo>
                      <a:pt x="1132" y="1720"/>
                    </a:lnTo>
                    <a:cubicBezTo>
                      <a:pt x="1167" y="1769"/>
                      <a:pt x="1213" y="1793"/>
                      <a:pt x="1263" y="1793"/>
                    </a:cubicBezTo>
                    <a:cubicBezTo>
                      <a:pt x="1298" y="1793"/>
                      <a:pt x="1335" y="1781"/>
                      <a:pt x="1370" y="1756"/>
                    </a:cubicBezTo>
                    <a:cubicBezTo>
                      <a:pt x="1441" y="1708"/>
                      <a:pt x="1453" y="1601"/>
                      <a:pt x="1406" y="1530"/>
                    </a:cubicBezTo>
                    <a:lnTo>
                      <a:pt x="322" y="65"/>
                    </a:lnTo>
                    <a:cubicBezTo>
                      <a:pt x="294" y="22"/>
                      <a:pt x="244" y="1"/>
                      <a:pt x="193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3"/>
              <p:cNvSpPr/>
              <p:nvPr/>
            </p:nvSpPr>
            <p:spPr>
              <a:xfrm>
                <a:off x="2074225" y="1766750"/>
                <a:ext cx="256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2015" extrusionOk="0">
                    <a:moveTo>
                      <a:pt x="198" y="0"/>
                    </a:moveTo>
                    <a:cubicBezTo>
                      <a:pt x="176" y="0"/>
                      <a:pt x="153" y="5"/>
                      <a:pt x="132" y="14"/>
                    </a:cubicBezTo>
                    <a:cubicBezTo>
                      <a:pt x="48" y="38"/>
                      <a:pt x="1" y="133"/>
                      <a:pt x="36" y="229"/>
                    </a:cubicBezTo>
                    <a:lnTo>
                      <a:pt x="691" y="1907"/>
                    </a:lnTo>
                    <a:cubicBezTo>
                      <a:pt x="719" y="1972"/>
                      <a:pt x="782" y="2015"/>
                      <a:pt x="847" y="2015"/>
                    </a:cubicBezTo>
                    <a:cubicBezTo>
                      <a:pt x="867" y="2015"/>
                      <a:pt x="886" y="2011"/>
                      <a:pt x="906" y="2003"/>
                    </a:cubicBezTo>
                    <a:cubicBezTo>
                      <a:pt x="918" y="2003"/>
                      <a:pt x="929" y="1991"/>
                      <a:pt x="941" y="1979"/>
                    </a:cubicBezTo>
                    <a:cubicBezTo>
                      <a:pt x="1001" y="1943"/>
                      <a:pt x="1025" y="1860"/>
                      <a:pt x="1001" y="1788"/>
                    </a:cubicBezTo>
                    <a:lnTo>
                      <a:pt x="346" y="98"/>
                    </a:lnTo>
                    <a:cubicBezTo>
                      <a:pt x="320" y="36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3"/>
              <p:cNvSpPr/>
              <p:nvPr/>
            </p:nvSpPr>
            <p:spPr>
              <a:xfrm>
                <a:off x="2138525" y="1748900"/>
                <a:ext cx="137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2135" extrusionOk="0">
                    <a:moveTo>
                      <a:pt x="174" y="1"/>
                    </a:moveTo>
                    <a:cubicBezTo>
                      <a:pt x="168" y="1"/>
                      <a:pt x="161" y="1"/>
                      <a:pt x="155" y="2"/>
                    </a:cubicBezTo>
                    <a:cubicBezTo>
                      <a:pt x="60" y="14"/>
                      <a:pt x="0" y="97"/>
                      <a:pt x="0" y="181"/>
                    </a:cubicBezTo>
                    <a:lnTo>
                      <a:pt x="203" y="1978"/>
                    </a:lnTo>
                    <a:cubicBezTo>
                      <a:pt x="214" y="2067"/>
                      <a:pt x="286" y="2134"/>
                      <a:pt x="373" y="2134"/>
                    </a:cubicBezTo>
                    <a:cubicBezTo>
                      <a:pt x="379" y="2134"/>
                      <a:pt x="386" y="2134"/>
                      <a:pt x="393" y="2133"/>
                    </a:cubicBezTo>
                    <a:cubicBezTo>
                      <a:pt x="417" y="2121"/>
                      <a:pt x="453" y="2109"/>
                      <a:pt x="465" y="2097"/>
                    </a:cubicBezTo>
                    <a:cubicBezTo>
                      <a:pt x="512" y="2062"/>
                      <a:pt x="548" y="2002"/>
                      <a:pt x="536" y="1943"/>
                    </a:cubicBezTo>
                    <a:lnTo>
                      <a:pt x="334" y="145"/>
                    </a:lnTo>
                    <a:cubicBezTo>
                      <a:pt x="323" y="68"/>
                      <a:pt x="251" y="1"/>
                      <a:pt x="174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43"/>
              <p:cNvSpPr/>
              <p:nvPr/>
            </p:nvSpPr>
            <p:spPr>
              <a:xfrm>
                <a:off x="2197750" y="1748300"/>
                <a:ext cx="1580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122" extrusionOk="0">
                    <a:moveTo>
                      <a:pt x="453" y="1"/>
                    </a:moveTo>
                    <a:cubicBezTo>
                      <a:pt x="368" y="1"/>
                      <a:pt x="297" y="57"/>
                      <a:pt x="287" y="133"/>
                    </a:cubicBezTo>
                    <a:lnTo>
                      <a:pt x="13" y="1931"/>
                    </a:lnTo>
                    <a:cubicBezTo>
                      <a:pt x="1" y="2014"/>
                      <a:pt x="60" y="2110"/>
                      <a:pt x="156" y="2121"/>
                    </a:cubicBezTo>
                    <a:cubicBezTo>
                      <a:pt x="203" y="2121"/>
                      <a:pt x="239" y="2110"/>
                      <a:pt x="275" y="2086"/>
                    </a:cubicBezTo>
                    <a:cubicBezTo>
                      <a:pt x="310" y="2062"/>
                      <a:pt x="334" y="2026"/>
                      <a:pt x="346" y="1979"/>
                    </a:cubicBezTo>
                    <a:lnTo>
                      <a:pt x="620" y="193"/>
                    </a:lnTo>
                    <a:cubicBezTo>
                      <a:pt x="632" y="97"/>
                      <a:pt x="572" y="14"/>
                      <a:pt x="477" y="2"/>
                    </a:cubicBezTo>
                    <a:cubicBezTo>
                      <a:pt x="469" y="1"/>
                      <a:pt x="461" y="1"/>
                      <a:pt x="453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43"/>
              <p:cNvSpPr/>
              <p:nvPr/>
            </p:nvSpPr>
            <p:spPr>
              <a:xfrm>
                <a:off x="1921825" y="1969450"/>
                <a:ext cx="539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610" extrusionOk="0">
                    <a:moveTo>
                      <a:pt x="191" y="1"/>
                    </a:moveTo>
                    <a:cubicBezTo>
                      <a:pt x="106" y="1"/>
                      <a:pt x="35" y="58"/>
                      <a:pt x="25" y="145"/>
                    </a:cubicBezTo>
                    <a:cubicBezTo>
                      <a:pt x="1" y="241"/>
                      <a:pt x="72" y="324"/>
                      <a:pt x="156" y="336"/>
                    </a:cubicBezTo>
                    <a:lnTo>
                      <a:pt x="1953" y="610"/>
                    </a:lnTo>
                    <a:cubicBezTo>
                      <a:pt x="1989" y="610"/>
                      <a:pt x="2037" y="598"/>
                      <a:pt x="2072" y="574"/>
                    </a:cubicBezTo>
                    <a:cubicBezTo>
                      <a:pt x="2108" y="550"/>
                      <a:pt x="2132" y="514"/>
                      <a:pt x="2132" y="467"/>
                    </a:cubicBezTo>
                    <a:cubicBezTo>
                      <a:pt x="2156" y="372"/>
                      <a:pt x="2084" y="288"/>
                      <a:pt x="2001" y="276"/>
                    </a:cubicBezTo>
                    <a:lnTo>
                      <a:pt x="215" y="2"/>
                    </a:lnTo>
                    <a:cubicBezTo>
                      <a:pt x="207" y="1"/>
                      <a:pt x="199" y="1"/>
                      <a:pt x="191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43"/>
              <p:cNvSpPr/>
              <p:nvPr/>
            </p:nvSpPr>
            <p:spPr>
              <a:xfrm>
                <a:off x="1938200" y="1905450"/>
                <a:ext cx="50925" cy="26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052" extrusionOk="0">
                    <a:moveTo>
                      <a:pt x="184" y="1"/>
                    </a:moveTo>
                    <a:cubicBezTo>
                      <a:pt x="122" y="1"/>
                      <a:pt x="63" y="36"/>
                      <a:pt x="36" y="98"/>
                    </a:cubicBezTo>
                    <a:cubicBezTo>
                      <a:pt x="1" y="181"/>
                      <a:pt x="36" y="276"/>
                      <a:pt x="120" y="312"/>
                    </a:cubicBezTo>
                    <a:lnTo>
                      <a:pt x="1787" y="1038"/>
                    </a:lnTo>
                    <a:cubicBezTo>
                      <a:pt x="1805" y="1048"/>
                      <a:pt x="1826" y="1051"/>
                      <a:pt x="1848" y="1051"/>
                    </a:cubicBezTo>
                    <a:cubicBezTo>
                      <a:pt x="1884" y="1051"/>
                      <a:pt x="1919" y="1041"/>
                      <a:pt x="1941" y="1027"/>
                    </a:cubicBezTo>
                    <a:cubicBezTo>
                      <a:pt x="1965" y="1003"/>
                      <a:pt x="1989" y="979"/>
                      <a:pt x="2001" y="955"/>
                    </a:cubicBezTo>
                    <a:cubicBezTo>
                      <a:pt x="2037" y="872"/>
                      <a:pt x="2001" y="777"/>
                      <a:pt x="1917" y="741"/>
                    </a:cubicBezTo>
                    <a:lnTo>
                      <a:pt x="251" y="15"/>
                    </a:lnTo>
                    <a:cubicBezTo>
                      <a:pt x="229" y="5"/>
                      <a:pt x="206" y="1"/>
                      <a:pt x="184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43"/>
              <p:cNvSpPr/>
              <p:nvPr/>
            </p:nvSpPr>
            <p:spPr>
              <a:xfrm>
                <a:off x="1970950" y="1847700"/>
                <a:ext cx="446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458" extrusionOk="0">
                    <a:moveTo>
                      <a:pt x="180" y="0"/>
                    </a:moveTo>
                    <a:cubicBezTo>
                      <a:pt x="131" y="0"/>
                      <a:pt x="82" y="22"/>
                      <a:pt x="48" y="62"/>
                    </a:cubicBezTo>
                    <a:cubicBezTo>
                      <a:pt x="0" y="134"/>
                      <a:pt x="12" y="241"/>
                      <a:pt x="84" y="300"/>
                    </a:cubicBezTo>
                    <a:lnTo>
                      <a:pt x="1489" y="1420"/>
                    </a:lnTo>
                    <a:cubicBezTo>
                      <a:pt x="1527" y="1445"/>
                      <a:pt x="1565" y="1457"/>
                      <a:pt x="1602" y="1457"/>
                    </a:cubicBezTo>
                    <a:cubicBezTo>
                      <a:pt x="1633" y="1457"/>
                      <a:pt x="1663" y="1448"/>
                      <a:pt x="1691" y="1432"/>
                    </a:cubicBezTo>
                    <a:cubicBezTo>
                      <a:pt x="1703" y="1420"/>
                      <a:pt x="1715" y="1408"/>
                      <a:pt x="1727" y="1396"/>
                    </a:cubicBezTo>
                    <a:cubicBezTo>
                      <a:pt x="1786" y="1324"/>
                      <a:pt x="1774" y="1217"/>
                      <a:pt x="1703" y="1170"/>
                    </a:cubicBezTo>
                    <a:lnTo>
                      <a:pt x="286" y="39"/>
                    </a:lnTo>
                    <a:cubicBezTo>
                      <a:pt x="255" y="13"/>
                      <a:pt x="218" y="0"/>
                      <a:pt x="18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81" name="Google Shape;2381;p43"/>
            <p:cNvSpPr/>
            <p:nvPr/>
          </p:nvSpPr>
          <p:spPr>
            <a:xfrm>
              <a:off x="1737275" y="1583475"/>
              <a:ext cx="899850" cy="856350"/>
            </a:xfrm>
            <a:custGeom>
              <a:avLst/>
              <a:gdLst/>
              <a:ahLst/>
              <a:cxnLst/>
              <a:rect l="l" t="t" r="r" b="b"/>
              <a:pathLst>
                <a:path w="35994" h="34254" extrusionOk="0">
                  <a:moveTo>
                    <a:pt x="17221" y="0"/>
                  </a:moveTo>
                  <a:cubicBezTo>
                    <a:pt x="12717" y="0"/>
                    <a:pt x="8219" y="1761"/>
                    <a:pt x="4859" y="5262"/>
                  </a:cubicBezTo>
                  <a:cubicBezTo>
                    <a:pt x="1692" y="8560"/>
                    <a:pt x="1" y="12905"/>
                    <a:pt x="84" y="17477"/>
                  </a:cubicBezTo>
                  <a:cubicBezTo>
                    <a:pt x="179" y="22061"/>
                    <a:pt x="2049" y="26324"/>
                    <a:pt x="5359" y="29491"/>
                  </a:cubicBezTo>
                  <a:cubicBezTo>
                    <a:pt x="8633" y="32634"/>
                    <a:pt x="12931" y="34253"/>
                    <a:pt x="17253" y="34253"/>
                  </a:cubicBezTo>
                  <a:cubicBezTo>
                    <a:pt x="20611" y="34253"/>
                    <a:pt x="23980" y="33277"/>
                    <a:pt x="26885" y="31289"/>
                  </a:cubicBezTo>
                  <a:lnTo>
                    <a:pt x="26695" y="31015"/>
                  </a:lnTo>
                  <a:cubicBezTo>
                    <a:pt x="23841" y="32968"/>
                    <a:pt x="20536" y="33925"/>
                    <a:pt x="17244" y="33925"/>
                  </a:cubicBezTo>
                  <a:cubicBezTo>
                    <a:pt x="13009" y="33925"/>
                    <a:pt x="8794" y="32341"/>
                    <a:pt x="5585" y="29253"/>
                  </a:cubicBezTo>
                  <a:cubicBezTo>
                    <a:pt x="2346" y="26145"/>
                    <a:pt x="513" y="21966"/>
                    <a:pt x="418" y="17477"/>
                  </a:cubicBezTo>
                  <a:cubicBezTo>
                    <a:pt x="322" y="12989"/>
                    <a:pt x="1989" y="8726"/>
                    <a:pt x="5097" y="5488"/>
                  </a:cubicBezTo>
                  <a:cubicBezTo>
                    <a:pt x="8391" y="2053"/>
                    <a:pt x="12806" y="324"/>
                    <a:pt x="17227" y="324"/>
                  </a:cubicBezTo>
                  <a:cubicBezTo>
                    <a:pt x="21417" y="324"/>
                    <a:pt x="25611" y="1877"/>
                    <a:pt x="28862" y="5000"/>
                  </a:cubicBezTo>
                  <a:cubicBezTo>
                    <a:pt x="34398" y="10322"/>
                    <a:pt x="35636" y="18692"/>
                    <a:pt x="31874" y="25371"/>
                  </a:cubicBezTo>
                  <a:lnTo>
                    <a:pt x="32160" y="25526"/>
                  </a:lnTo>
                  <a:cubicBezTo>
                    <a:pt x="35993" y="18728"/>
                    <a:pt x="34731" y="10191"/>
                    <a:pt x="29088" y="4773"/>
                  </a:cubicBezTo>
                  <a:cubicBezTo>
                    <a:pt x="25772" y="1585"/>
                    <a:pt x="21494" y="0"/>
                    <a:pt x="1722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3"/>
            <p:cNvSpPr txBox="1"/>
            <p:nvPr/>
          </p:nvSpPr>
          <p:spPr>
            <a:xfrm>
              <a:off x="1528550" y="3099150"/>
              <a:ext cx="1354200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400" b="1" kern="0">
                  <a:solidFill>
                    <a:srgbClr val="0070C0"/>
                  </a:solidFill>
                  <a:latin typeface="#9Slide03 SFU Futura_03" panose="00000400000000000000" pitchFamily="2" charset="0"/>
                  <a:ea typeface="Roboto"/>
                  <a:cs typeface="Roboto"/>
                  <a:sym typeface="Roboto"/>
                </a:rPr>
                <a:t>Hs báo cáo bài</a:t>
              </a:r>
              <a:endParaRPr sz="2400" b="1" kern="0">
                <a:solidFill>
                  <a:srgbClr val="0070C0"/>
                </a:solidFill>
                <a:latin typeface="#9Slide03 SFU Futura_03" panose="00000400000000000000" pitchFamily="2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1335664" y="2660774"/>
              <a:ext cx="1617475" cy="383927"/>
            </a:xfrm>
            <a:custGeom>
              <a:avLst/>
              <a:gdLst/>
              <a:ahLst/>
              <a:cxnLst/>
              <a:rect l="l" t="t" r="r" b="b"/>
              <a:pathLst>
                <a:path w="64699" h="10622" extrusionOk="0">
                  <a:moveTo>
                    <a:pt x="3977" y="1"/>
                  </a:moveTo>
                  <a:cubicBezTo>
                    <a:pt x="1786" y="1"/>
                    <a:pt x="0" y="2382"/>
                    <a:pt x="0" y="5311"/>
                  </a:cubicBezTo>
                  <a:cubicBezTo>
                    <a:pt x="0" y="8228"/>
                    <a:pt x="1786" y="10621"/>
                    <a:pt x="3977" y="10621"/>
                  </a:cubicBezTo>
                  <a:lnTo>
                    <a:pt x="64699" y="10621"/>
                  </a:lnTo>
                  <a:lnTo>
                    <a:pt x="64699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kern="0">
                  <a:solidFill>
                    <a:schemeClr val="bg1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BƯỚC 1</a:t>
              </a:r>
              <a:endParaRPr sz="2400" kern="0">
                <a:solidFill>
                  <a:schemeClr val="bg1"/>
                </a:solidFill>
                <a:latin typeface="#9Slide07 IcielStormtrooper" panose="020B0500000000000000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F3EA7E6-EF39-9F4A-F9A4-4211C4911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187" y="2146270"/>
            <a:ext cx="1011338" cy="829210"/>
          </a:xfrm>
          <a:prstGeom prst="rect">
            <a:avLst/>
          </a:prstGeom>
        </p:spPr>
      </p:pic>
      <p:grpSp>
        <p:nvGrpSpPr>
          <p:cNvPr id="2401" name="Google Shape;2401;p43"/>
          <p:cNvGrpSpPr/>
          <p:nvPr/>
        </p:nvGrpSpPr>
        <p:grpSpPr>
          <a:xfrm>
            <a:off x="6096467" y="1997274"/>
            <a:ext cx="2156633" cy="3222898"/>
            <a:chOff x="4572175" y="1531650"/>
            <a:chExt cx="1617475" cy="2417173"/>
          </a:xfrm>
        </p:grpSpPr>
        <p:sp>
          <p:nvSpPr>
            <p:cNvPr id="2402" name="Google Shape;2402;p43"/>
            <p:cNvSpPr/>
            <p:nvPr/>
          </p:nvSpPr>
          <p:spPr>
            <a:xfrm>
              <a:off x="4572175" y="2625225"/>
              <a:ext cx="1617475" cy="376588"/>
            </a:xfrm>
            <a:custGeom>
              <a:avLst/>
              <a:gdLst/>
              <a:ahLst/>
              <a:cxnLst/>
              <a:rect l="l" t="t" r="r" b="b"/>
              <a:pathLst>
                <a:path w="64699" h="10622" extrusionOk="0">
                  <a:moveTo>
                    <a:pt x="0" y="1"/>
                  </a:moveTo>
                  <a:lnTo>
                    <a:pt x="0" y="10621"/>
                  </a:lnTo>
                  <a:lnTo>
                    <a:pt x="64699" y="10621"/>
                  </a:lnTo>
                  <a:lnTo>
                    <a:pt x="64699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000" kern="0">
                  <a:solidFill>
                    <a:schemeClr val="bg1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BƯỚC </a:t>
              </a:r>
              <a:r>
                <a:rPr lang="en-US" sz="2000" kern="0">
                  <a:solidFill>
                    <a:schemeClr val="bg1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lang="vi-VN" sz="2000" kern="0">
                <a:solidFill>
                  <a:schemeClr val="bg1"/>
                </a:solidFill>
                <a:latin typeface="#9Slide07 IcielStormtrooper" panose="020B0500000000000000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403" name="Google Shape;2403;p43"/>
            <p:cNvSpPr/>
            <p:nvPr/>
          </p:nvSpPr>
          <p:spPr>
            <a:xfrm>
              <a:off x="4903750" y="1531650"/>
              <a:ext cx="954300" cy="954000"/>
            </a:xfrm>
            <a:custGeom>
              <a:avLst/>
              <a:gdLst/>
              <a:ahLst/>
              <a:cxnLst/>
              <a:rect l="l" t="t" r="r" b="b"/>
              <a:pathLst>
                <a:path w="38172" h="38160" extrusionOk="0">
                  <a:moveTo>
                    <a:pt x="19086" y="0"/>
                  </a:moveTo>
                  <a:cubicBezTo>
                    <a:pt x="13050" y="0"/>
                    <a:pt x="7490" y="2763"/>
                    <a:pt x="3846" y="7597"/>
                  </a:cubicBezTo>
                  <a:cubicBezTo>
                    <a:pt x="3727" y="7763"/>
                    <a:pt x="3751" y="8001"/>
                    <a:pt x="3930" y="8120"/>
                  </a:cubicBezTo>
                  <a:cubicBezTo>
                    <a:pt x="3998" y="8174"/>
                    <a:pt x="4079" y="8200"/>
                    <a:pt x="4159" y="8200"/>
                  </a:cubicBezTo>
                  <a:cubicBezTo>
                    <a:pt x="4274" y="8200"/>
                    <a:pt x="4388" y="8147"/>
                    <a:pt x="4465" y="8049"/>
                  </a:cubicBezTo>
                  <a:cubicBezTo>
                    <a:pt x="7954" y="3417"/>
                    <a:pt x="13288" y="762"/>
                    <a:pt x="19086" y="762"/>
                  </a:cubicBezTo>
                  <a:cubicBezTo>
                    <a:pt x="29183" y="762"/>
                    <a:pt x="37410" y="8978"/>
                    <a:pt x="37410" y="19074"/>
                  </a:cubicBezTo>
                  <a:cubicBezTo>
                    <a:pt x="37410" y="29183"/>
                    <a:pt x="29183" y="37398"/>
                    <a:pt x="19086" y="37398"/>
                  </a:cubicBezTo>
                  <a:cubicBezTo>
                    <a:pt x="8990" y="37398"/>
                    <a:pt x="774" y="29183"/>
                    <a:pt x="774" y="19074"/>
                  </a:cubicBezTo>
                  <a:cubicBezTo>
                    <a:pt x="774" y="18872"/>
                    <a:pt x="596" y="18693"/>
                    <a:pt x="382" y="18693"/>
                  </a:cubicBezTo>
                  <a:cubicBezTo>
                    <a:pt x="179" y="18693"/>
                    <a:pt x="1" y="18872"/>
                    <a:pt x="1" y="19074"/>
                  </a:cubicBezTo>
                  <a:cubicBezTo>
                    <a:pt x="1" y="29599"/>
                    <a:pt x="8561" y="38160"/>
                    <a:pt x="19086" y="38160"/>
                  </a:cubicBezTo>
                  <a:cubicBezTo>
                    <a:pt x="29611" y="38160"/>
                    <a:pt x="38172" y="29599"/>
                    <a:pt x="38172" y="19074"/>
                  </a:cubicBezTo>
                  <a:cubicBezTo>
                    <a:pt x="38172" y="8561"/>
                    <a:pt x="29611" y="0"/>
                    <a:pt x="19086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43"/>
            <p:cNvSpPr/>
            <p:nvPr/>
          </p:nvSpPr>
          <p:spPr>
            <a:xfrm>
              <a:off x="5371375" y="2466575"/>
              <a:ext cx="19075" cy="236675"/>
            </a:xfrm>
            <a:custGeom>
              <a:avLst/>
              <a:gdLst/>
              <a:ahLst/>
              <a:cxnLst/>
              <a:rect l="l" t="t" r="r" b="b"/>
              <a:pathLst>
                <a:path w="763" h="9467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lnTo>
                    <a:pt x="0" y="9085"/>
                  </a:lnTo>
                  <a:cubicBezTo>
                    <a:pt x="0" y="9300"/>
                    <a:pt x="167" y="9466"/>
                    <a:pt x="381" y="9466"/>
                  </a:cubicBezTo>
                  <a:cubicBezTo>
                    <a:pt x="596" y="9466"/>
                    <a:pt x="762" y="9300"/>
                    <a:pt x="762" y="9085"/>
                  </a:cubicBezTo>
                  <a:lnTo>
                    <a:pt x="762" y="382"/>
                  </a:lnTo>
                  <a:cubicBezTo>
                    <a:pt x="762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05" name="Google Shape;2405;p43"/>
            <p:cNvGrpSpPr/>
            <p:nvPr/>
          </p:nvGrpSpPr>
          <p:grpSpPr>
            <a:xfrm>
              <a:off x="5135925" y="1759650"/>
              <a:ext cx="487575" cy="505750"/>
              <a:chOff x="5135925" y="1759650"/>
              <a:chExt cx="487575" cy="505750"/>
            </a:xfrm>
          </p:grpSpPr>
          <p:sp>
            <p:nvSpPr>
              <p:cNvPr id="2406" name="Google Shape;2406;p43"/>
              <p:cNvSpPr/>
              <p:nvPr/>
            </p:nvSpPr>
            <p:spPr>
              <a:xfrm>
                <a:off x="5135925" y="1759650"/>
                <a:ext cx="487575" cy="505750"/>
              </a:xfrm>
              <a:custGeom>
                <a:avLst/>
                <a:gdLst/>
                <a:ahLst/>
                <a:cxnLst/>
                <a:rect l="l" t="t" r="r" b="b"/>
                <a:pathLst>
                  <a:path w="19503" h="20230" extrusionOk="0">
                    <a:moveTo>
                      <a:pt x="19062" y="298"/>
                    </a:moveTo>
                    <a:lnTo>
                      <a:pt x="19062" y="6847"/>
                    </a:lnTo>
                    <a:lnTo>
                      <a:pt x="14490" y="6847"/>
                    </a:lnTo>
                    <a:cubicBezTo>
                      <a:pt x="14455" y="6847"/>
                      <a:pt x="14431" y="6859"/>
                      <a:pt x="14407" y="6870"/>
                    </a:cubicBezTo>
                    <a:lnTo>
                      <a:pt x="10728" y="9442"/>
                    </a:lnTo>
                    <a:lnTo>
                      <a:pt x="10728" y="7013"/>
                    </a:lnTo>
                    <a:cubicBezTo>
                      <a:pt x="10728" y="6918"/>
                      <a:pt x="10621" y="6835"/>
                      <a:pt x="10537" y="6835"/>
                    </a:cubicBezTo>
                    <a:lnTo>
                      <a:pt x="9085" y="6835"/>
                    </a:lnTo>
                    <a:lnTo>
                      <a:pt x="9085" y="298"/>
                    </a:lnTo>
                    <a:close/>
                    <a:moveTo>
                      <a:pt x="10430" y="7144"/>
                    </a:moveTo>
                    <a:lnTo>
                      <a:pt x="10430" y="9752"/>
                    </a:lnTo>
                    <a:cubicBezTo>
                      <a:pt x="10430" y="9811"/>
                      <a:pt x="10430" y="9871"/>
                      <a:pt x="10490" y="9907"/>
                    </a:cubicBezTo>
                    <a:cubicBezTo>
                      <a:pt x="10514" y="9918"/>
                      <a:pt x="10526" y="9918"/>
                      <a:pt x="10549" y="9918"/>
                    </a:cubicBezTo>
                    <a:cubicBezTo>
                      <a:pt x="10585" y="9918"/>
                      <a:pt x="10609" y="9907"/>
                      <a:pt x="10633" y="9895"/>
                    </a:cubicBezTo>
                    <a:lnTo>
                      <a:pt x="12538" y="8573"/>
                    </a:lnTo>
                    <a:cubicBezTo>
                      <a:pt x="12943" y="9145"/>
                      <a:pt x="13145" y="9799"/>
                      <a:pt x="13145" y="10502"/>
                    </a:cubicBezTo>
                    <a:cubicBezTo>
                      <a:pt x="13145" y="12347"/>
                      <a:pt x="11645" y="13847"/>
                      <a:pt x="9799" y="13847"/>
                    </a:cubicBezTo>
                    <a:cubicBezTo>
                      <a:pt x="7954" y="13847"/>
                      <a:pt x="6454" y="12324"/>
                      <a:pt x="6454" y="10478"/>
                    </a:cubicBezTo>
                    <a:cubicBezTo>
                      <a:pt x="6454" y="8799"/>
                      <a:pt x="7716" y="7442"/>
                      <a:pt x="9383" y="7144"/>
                    </a:cubicBezTo>
                    <a:close/>
                    <a:moveTo>
                      <a:pt x="5573" y="2084"/>
                    </a:moveTo>
                    <a:lnTo>
                      <a:pt x="7144" y="4061"/>
                    </a:lnTo>
                    <a:cubicBezTo>
                      <a:pt x="7180" y="4105"/>
                      <a:pt x="7228" y="4129"/>
                      <a:pt x="7280" y="4129"/>
                    </a:cubicBezTo>
                    <a:cubicBezTo>
                      <a:pt x="7298" y="4129"/>
                      <a:pt x="7316" y="4126"/>
                      <a:pt x="7335" y="4120"/>
                    </a:cubicBezTo>
                    <a:cubicBezTo>
                      <a:pt x="7799" y="3942"/>
                      <a:pt x="8263" y="3811"/>
                      <a:pt x="8740" y="3739"/>
                    </a:cubicBezTo>
                    <a:cubicBezTo>
                      <a:pt x="8763" y="3739"/>
                      <a:pt x="8787" y="3727"/>
                      <a:pt x="8787" y="3727"/>
                    </a:cubicBezTo>
                    <a:lnTo>
                      <a:pt x="8787" y="6966"/>
                    </a:lnTo>
                    <a:cubicBezTo>
                      <a:pt x="7299" y="7406"/>
                      <a:pt x="6120" y="8835"/>
                      <a:pt x="6120" y="10502"/>
                    </a:cubicBezTo>
                    <a:cubicBezTo>
                      <a:pt x="6120" y="12526"/>
                      <a:pt x="7775" y="14181"/>
                      <a:pt x="9799" y="14181"/>
                    </a:cubicBezTo>
                    <a:cubicBezTo>
                      <a:pt x="11823" y="14181"/>
                      <a:pt x="13478" y="12526"/>
                      <a:pt x="13478" y="10502"/>
                    </a:cubicBezTo>
                    <a:cubicBezTo>
                      <a:pt x="13478" y="9740"/>
                      <a:pt x="13240" y="8990"/>
                      <a:pt x="12812" y="8359"/>
                    </a:cubicBezTo>
                    <a:lnTo>
                      <a:pt x="14538" y="7132"/>
                    </a:lnTo>
                    <a:lnTo>
                      <a:pt x="17074" y="7132"/>
                    </a:lnTo>
                    <a:lnTo>
                      <a:pt x="16241" y="7823"/>
                    </a:lnTo>
                    <a:cubicBezTo>
                      <a:pt x="16181" y="7871"/>
                      <a:pt x="16157" y="7954"/>
                      <a:pt x="16181" y="8025"/>
                    </a:cubicBezTo>
                    <a:cubicBezTo>
                      <a:pt x="16360" y="8478"/>
                      <a:pt x="16491" y="8954"/>
                      <a:pt x="16562" y="9442"/>
                    </a:cubicBezTo>
                    <a:cubicBezTo>
                      <a:pt x="16574" y="9514"/>
                      <a:pt x="16633" y="9561"/>
                      <a:pt x="16705" y="9573"/>
                    </a:cubicBezTo>
                    <a:lnTo>
                      <a:pt x="19205" y="9954"/>
                    </a:lnTo>
                    <a:lnTo>
                      <a:pt x="19205" y="11050"/>
                    </a:lnTo>
                    <a:lnTo>
                      <a:pt x="16705" y="11419"/>
                    </a:lnTo>
                    <a:cubicBezTo>
                      <a:pt x="16633" y="11431"/>
                      <a:pt x="16574" y="11490"/>
                      <a:pt x="16562" y="11562"/>
                    </a:cubicBezTo>
                    <a:cubicBezTo>
                      <a:pt x="16491" y="12038"/>
                      <a:pt x="16360" y="12514"/>
                      <a:pt x="16181" y="12966"/>
                    </a:cubicBezTo>
                    <a:cubicBezTo>
                      <a:pt x="16157" y="13038"/>
                      <a:pt x="16181" y="13109"/>
                      <a:pt x="16241" y="13157"/>
                    </a:cubicBezTo>
                    <a:lnTo>
                      <a:pt x="18217" y="14729"/>
                    </a:lnTo>
                    <a:lnTo>
                      <a:pt x="17669" y="15669"/>
                    </a:lnTo>
                    <a:lnTo>
                      <a:pt x="15312" y="14752"/>
                    </a:lnTo>
                    <a:cubicBezTo>
                      <a:pt x="15293" y="14741"/>
                      <a:pt x="15271" y="14736"/>
                      <a:pt x="15249" y="14736"/>
                    </a:cubicBezTo>
                    <a:cubicBezTo>
                      <a:pt x="15203" y="14736"/>
                      <a:pt x="15154" y="14760"/>
                      <a:pt x="15121" y="14800"/>
                    </a:cubicBezTo>
                    <a:cubicBezTo>
                      <a:pt x="14824" y="15181"/>
                      <a:pt x="14467" y="15526"/>
                      <a:pt x="14097" y="15824"/>
                    </a:cubicBezTo>
                    <a:cubicBezTo>
                      <a:pt x="14038" y="15872"/>
                      <a:pt x="14014" y="15943"/>
                      <a:pt x="14050" y="16014"/>
                    </a:cubicBezTo>
                    <a:lnTo>
                      <a:pt x="14979" y="18372"/>
                    </a:lnTo>
                    <a:lnTo>
                      <a:pt x="14038" y="18920"/>
                    </a:lnTo>
                    <a:lnTo>
                      <a:pt x="12454" y="16943"/>
                    </a:lnTo>
                    <a:cubicBezTo>
                      <a:pt x="12419" y="16899"/>
                      <a:pt x="12371" y="16874"/>
                      <a:pt x="12319" y="16874"/>
                    </a:cubicBezTo>
                    <a:cubicBezTo>
                      <a:pt x="12301" y="16874"/>
                      <a:pt x="12282" y="16877"/>
                      <a:pt x="12264" y="16884"/>
                    </a:cubicBezTo>
                    <a:cubicBezTo>
                      <a:pt x="11811" y="17062"/>
                      <a:pt x="11347" y="17193"/>
                      <a:pt x="10859" y="17265"/>
                    </a:cubicBezTo>
                    <a:cubicBezTo>
                      <a:pt x="10788" y="17276"/>
                      <a:pt x="10728" y="17348"/>
                      <a:pt x="10716" y="17419"/>
                    </a:cubicBezTo>
                    <a:lnTo>
                      <a:pt x="10347" y="19943"/>
                    </a:lnTo>
                    <a:lnTo>
                      <a:pt x="9252" y="19943"/>
                    </a:lnTo>
                    <a:lnTo>
                      <a:pt x="8883" y="17419"/>
                    </a:lnTo>
                    <a:cubicBezTo>
                      <a:pt x="8871" y="17348"/>
                      <a:pt x="8811" y="17276"/>
                      <a:pt x="8740" y="17265"/>
                    </a:cubicBezTo>
                    <a:cubicBezTo>
                      <a:pt x="8263" y="17193"/>
                      <a:pt x="7787" y="17062"/>
                      <a:pt x="7335" y="16895"/>
                    </a:cubicBezTo>
                    <a:cubicBezTo>
                      <a:pt x="7312" y="16888"/>
                      <a:pt x="7289" y="16884"/>
                      <a:pt x="7268" y="16884"/>
                    </a:cubicBezTo>
                    <a:cubicBezTo>
                      <a:pt x="7220" y="16884"/>
                      <a:pt x="7177" y="16902"/>
                      <a:pt x="7144" y="16943"/>
                    </a:cubicBezTo>
                    <a:lnTo>
                      <a:pt x="5573" y="18920"/>
                    </a:lnTo>
                    <a:lnTo>
                      <a:pt x="4632" y="18372"/>
                    </a:lnTo>
                    <a:lnTo>
                      <a:pt x="5549" y="16014"/>
                    </a:lnTo>
                    <a:cubicBezTo>
                      <a:pt x="5584" y="15955"/>
                      <a:pt x="5561" y="15872"/>
                      <a:pt x="5501" y="15824"/>
                    </a:cubicBezTo>
                    <a:cubicBezTo>
                      <a:pt x="5132" y="15526"/>
                      <a:pt x="4787" y="15181"/>
                      <a:pt x="4477" y="14800"/>
                    </a:cubicBezTo>
                    <a:cubicBezTo>
                      <a:pt x="4445" y="14760"/>
                      <a:pt x="4401" y="14736"/>
                      <a:pt x="4355" y="14736"/>
                    </a:cubicBezTo>
                    <a:cubicBezTo>
                      <a:pt x="4332" y="14736"/>
                      <a:pt x="4310" y="14741"/>
                      <a:pt x="4287" y="14752"/>
                    </a:cubicBezTo>
                    <a:lnTo>
                      <a:pt x="1929" y="15681"/>
                    </a:lnTo>
                    <a:lnTo>
                      <a:pt x="1382" y="14729"/>
                    </a:lnTo>
                    <a:lnTo>
                      <a:pt x="3370" y="13157"/>
                    </a:lnTo>
                    <a:cubicBezTo>
                      <a:pt x="3418" y="13109"/>
                      <a:pt x="3441" y="13038"/>
                      <a:pt x="3418" y="12966"/>
                    </a:cubicBezTo>
                    <a:cubicBezTo>
                      <a:pt x="3239" y="12514"/>
                      <a:pt x="3108" y="12038"/>
                      <a:pt x="3037" y="11562"/>
                    </a:cubicBezTo>
                    <a:cubicBezTo>
                      <a:pt x="3025" y="11490"/>
                      <a:pt x="3001" y="11431"/>
                      <a:pt x="2929" y="11419"/>
                    </a:cubicBezTo>
                    <a:lnTo>
                      <a:pt x="453" y="11050"/>
                    </a:lnTo>
                    <a:lnTo>
                      <a:pt x="453" y="9954"/>
                    </a:lnTo>
                    <a:lnTo>
                      <a:pt x="2929" y="9585"/>
                    </a:lnTo>
                    <a:cubicBezTo>
                      <a:pt x="3001" y="9573"/>
                      <a:pt x="3048" y="9514"/>
                      <a:pt x="3048" y="9442"/>
                    </a:cubicBezTo>
                    <a:cubicBezTo>
                      <a:pt x="3132" y="8966"/>
                      <a:pt x="3251" y="8502"/>
                      <a:pt x="3418" y="8037"/>
                    </a:cubicBezTo>
                    <a:cubicBezTo>
                      <a:pt x="3453" y="7966"/>
                      <a:pt x="3429" y="7894"/>
                      <a:pt x="3370" y="7847"/>
                    </a:cubicBezTo>
                    <a:lnTo>
                      <a:pt x="1382" y="6275"/>
                    </a:lnTo>
                    <a:lnTo>
                      <a:pt x="1929" y="5335"/>
                    </a:lnTo>
                    <a:lnTo>
                      <a:pt x="4287" y="6251"/>
                    </a:lnTo>
                    <a:cubicBezTo>
                      <a:pt x="4310" y="6263"/>
                      <a:pt x="4332" y="6268"/>
                      <a:pt x="4355" y="6268"/>
                    </a:cubicBezTo>
                    <a:cubicBezTo>
                      <a:pt x="4401" y="6268"/>
                      <a:pt x="4445" y="6244"/>
                      <a:pt x="4477" y="6204"/>
                    </a:cubicBezTo>
                    <a:cubicBezTo>
                      <a:pt x="4787" y="5835"/>
                      <a:pt x="5132" y="5477"/>
                      <a:pt x="5501" y="5180"/>
                    </a:cubicBezTo>
                    <a:cubicBezTo>
                      <a:pt x="5561" y="5132"/>
                      <a:pt x="5584" y="5049"/>
                      <a:pt x="5549" y="4989"/>
                    </a:cubicBezTo>
                    <a:lnTo>
                      <a:pt x="4632" y="2632"/>
                    </a:lnTo>
                    <a:lnTo>
                      <a:pt x="5573" y="2084"/>
                    </a:lnTo>
                    <a:close/>
                    <a:moveTo>
                      <a:pt x="8954" y="1"/>
                    </a:moveTo>
                    <a:cubicBezTo>
                      <a:pt x="8859" y="1"/>
                      <a:pt x="8787" y="72"/>
                      <a:pt x="8787" y="167"/>
                    </a:cubicBezTo>
                    <a:lnTo>
                      <a:pt x="8787" y="1977"/>
                    </a:lnTo>
                    <a:lnTo>
                      <a:pt x="8573" y="3430"/>
                    </a:lnTo>
                    <a:cubicBezTo>
                      <a:pt x="8156" y="3501"/>
                      <a:pt x="7740" y="3620"/>
                      <a:pt x="7335" y="3763"/>
                    </a:cubicBezTo>
                    <a:lnTo>
                      <a:pt x="5739" y="1763"/>
                    </a:lnTo>
                    <a:cubicBezTo>
                      <a:pt x="5709" y="1725"/>
                      <a:pt x="5660" y="1702"/>
                      <a:pt x="5610" y="1702"/>
                    </a:cubicBezTo>
                    <a:cubicBezTo>
                      <a:pt x="5581" y="1702"/>
                      <a:pt x="5551" y="1709"/>
                      <a:pt x="5525" y="1727"/>
                    </a:cubicBezTo>
                    <a:lnTo>
                      <a:pt x="4334" y="2418"/>
                    </a:lnTo>
                    <a:cubicBezTo>
                      <a:pt x="4263" y="2453"/>
                      <a:pt x="4239" y="2537"/>
                      <a:pt x="4263" y="2620"/>
                    </a:cubicBezTo>
                    <a:lnTo>
                      <a:pt x="5203" y="5001"/>
                    </a:lnTo>
                    <a:cubicBezTo>
                      <a:pt x="4870" y="5275"/>
                      <a:pt x="4572" y="5573"/>
                      <a:pt x="4299" y="5906"/>
                    </a:cubicBezTo>
                    <a:lnTo>
                      <a:pt x="1917" y="4965"/>
                    </a:lnTo>
                    <a:cubicBezTo>
                      <a:pt x="1897" y="4960"/>
                      <a:pt x="1876" y="4957"/>
                      <a:pt x="1856" y="4957"/>
                    </a:cubicBezTo>
                    <a:cubicBezTo>
                      <a:pt x="1795" y="4957"/>
                      <a:pt x="1742" y="4983"/>
                      <a:pt x="1715" y="5037"/>
                    </a:cubicBezTo>
                    <a:lnTo>
                      <a:pt x="1024" y="6228"/>
                    </a:lnTo>
                    <a:cubicBezTo>
                      <a:pt x="977" y="6299"/>
                      <a:pt x="1001" y="6394"/>
                      <a:pt x="1060" y="6442"/>
                    </a:cubicBezTo>
                    <a:lnTo>
                      <a:pt x="3060" y="8037"/>
                    </a:lnTo>
                    <a:cubicBezTo>
                      <a:pt x="2917" y="8442"/>
                      <a:pt x="2798" y="8859"/>
                      <a:pt x="2727" y="9276"/>
                    </a:cubicBezTo>
                    <a:lnTo>
                      <a:pt x="179" y="9645"/>
                    </a:lnTo>
                    <a:cubicBezTo>
                      <a:pt x="96" y="9668"/>
                      <a:pt x="0" y="9728"/>
                      <a:pt x="0" y="9811"/>
                    </a:cubicBezTo>
                    <a:lnTo>
                      <a:pt x="0" y="11192"/>
                    </a:lnTo>
                    <a:cubicBezTo>
                      <a:pt x="0" y="11276"/>
                      <a:pt x="96" y="11335"/>
                      <a:pt x="179" y="11359"/>
                    </a:cubicBezTo>
                    <a:lnTo>
                      <a:pt x="2715" y="11728"/>
                    </a:lnTo>
                    <a:cubicBezTo>
                      <a:pt x="2787" y="12157"/>
                      <a:pt x="2906" y="12562"/>
                      <a:pt x="3060" y="12966"/>
                    </a:cubicBezTo>
                    <a:lnTo>
                      <a:pt x="1060" y="14562"/>
                    </a:lnTo>
                    <a:cubicBezTo>
                      <a:pt x="1001" y="14609"/>
                      <a:pt x="977" y="14705"/>
                      <a:pt x="1024" y="14776"/>
                    </a:cubicBezTo>
                    <a:lnTo>
                      <a:pt x="1715" y="15967"/>
                    </a:lnTo>
                    <a:cubicBezTo>
                      <a:pt x="1741" y="16019"/>
                      <a:pt x="1793" y="16052"/>
                      <a:pt x="1851" y="16052"/>
                    </a:cubicBezTo>
                    <a:cubicBezTo>
                      <a:pt x="1873" y="16052"/>
                      <a:pt x="1895" y="16048"/>
                      <a:pt x="1917" y="16038"/>
                    </a:cubicBezTo>
                    <a:lnTo>
                      <a:pt x="4299" y="15098"/>
                    </a:lnTo>
                    <a:cubicBezTo>
                      <a:pt x="4572" y="15431"/>
                      <a:pt x="4882" y="15741"/>
                      <a:pt x="5203" y="16003"/>
                    </a:cubicBezTo>
                    <a:lnTo>
                      <a:pt x="4263" y="18384"/>
                    </a:lnTo>
                    <a:cubicBezTo>
                      <a:pt x="4239" y="18467"/>
                      <a:pt x="4263" y="18550"/>
                      <a:pt x="4334" y="18586"/>
                    </a:cubicBezTo>
                    <a:lnTo>
                      <a:pt x="5525" y="19277"/>
                    </a:lnTo>
                    <a:cubicBezTo>
                      <a:pt x="5551" y="19294"/>
                      <a:pt x="5581" y="19302"/>
                      <a:pt x="5610" y="19302"/>
                    </a:cubicBezTo>
                    <a:cubicBezTo>
                      <a:pt x="5660" y="19302"/>
                      <a:pt x="5709" y="19279"/>
                      <a:pt x="5739" y="19241"/>
                    </a:cubicBezTo>
                    <a:lnTo>
                      <a:pt x="7335" y="17241"/>
                    </a:lnTo>
                    <a:cubicBezTo>
                      <a:pt x="7728" y="17384"/>
                      <a:pt x="8144" y="17503"/>
                      <a:pt x="8573" y="17574"/>
                    </a:cubicBezTo>
                    <a:lnTo>
                      <a:pt x="8954" y="20098"/>
                    </a:lnTo>
                    <a:cubicBezTo>
                      <a:pt x="8966" y="20182"/>
                      <a:pt x="9025" y="20229"/>
                      <a:pt x="9109" y="20229"/>
                    </a:cubicBezTo>
                    <a:lnTo>
                      <a:pt x="10490" y="20229"/>
                    </a:lnTo>
                    <a:cubicBezTo>
                      <a:pt x="10573" y="20229"/>
                      <a:pt x="10645" y="20182"/>
                      <a:pt x="10657" y="20098"/>
                    </a:cubicBezTo>
                    <a:lnTo>
                      <a:pt x="11038" y="17574"/>
                    </a:lnTo>
                    <a:cubicBezTo>
                      <a:pt x="11454" y="17503"/>
                      <a:pt x="11871" y="17384"/>
                      <a:pt x="12264" y="17241"/>
                    </a:cubicBezTo>
                    <a:lnTo>
                      <a:pt x="13859" y="19241"/>
                    </a:lnTo>
                    <a:cubicBezTo>
                      <a:pt x="13889" y="19279"/>
                      <a:pt x="13939" y="19302"/>
                      <a:pt x="13989" y="19302"/>
                    </a:cubicBezTo>
                    <a:cubicBezTo>
                      <a:pt x="14018" y="19302"/>
                      <a:pt x="14047" y="19294"/>
                      <a:pt x="14074" y="19277"/>
                    </a:cubicBezTo>
                    <a:lnTo>
                      <a:pt x="15264" y="18586"/>
                    </a:lnTo>
                    <a:cubicBezTo>
                      <a:pt x="15336" y="18550"/>
                      <a:pt x="15371" y="18467"/>
                      <a:pt x="15336" y="18384"/>
                    </a:cubicBezTo>
                    <a:lnTo>
                      <a:pt x="14395" y="16003"/>
                    </a:lnTo>
                    <a:cubicBezTo>
                      <a:pt x="14728" y="15741"/>
                      <a:pt x="15026" y="15431"/>
                      <a:pt x="15312" y="15098"/>
                    </a:cubicBezTo>
                    <a:lnTo>
                      <a:pt x="17681" y="16038"/>
                    </a:lnTo>
                    <a:cubicBezTo>
                      <a:pt x="17702" y="16044"/>
                      <a:pt x="17723" y="16047"/>
                      <a:pt x="17743" y="16047"/>
                    </a:cubicBezTo>
                    <a:cubicBezTo>
                      <a:pt x="17803" y="16047"/>
                      <a:pt x="17857" y="16020"/>
                      <a:pt x="17884" y="15967"/>
                    </a:cubicBezTo>
                    <a:lnTo>
                      <a:pt x="18574" y="14776"/>
                    </a:lnTo>
                    <a:cubicBezTo>
                      <a:pt x="18622" y="14705"/>
                      <a:pt x="18598" y="14609"/>
                      <a:pt x="18538" y="14562"/>
                    </a:cubicBezTo>
                    <a:lnTo>
                      <a:pt x="16538" y="12966"/>
                    </a:lnTo>
                    <a:cubicBezTo>
                      <a:pt x="16681" y="12574"/>
                      <a:pt x="16800" y="12157"/>
                      <a:pt x="16872" y="11728"/>
                    </a:cubicBezTo>
                    <a:lnTo>
                      <a:pt x="19384" y="11359"/>
                    </a:lnTo>
                    <a:cubicBezTo>
                      <a:pt x="19455" y="11335"/>
                      <a:pt x="19503" y="11276"/>
                      <a:pt x="19503" y="11192"/>
                    </a:cubicBezTo>
                    <a:lnTo>
                      <a:pt x="19503" y="9811"/>
                    </a:lnTo>
                    <a:cubicBezTo>
                      <a:pt x="19503" y="9728"/>
                      <a:pt x="19455" y="9657"/>
                      <a:pt x="19384" y="9645"/>
                    </a:cubicBezTo>
                    <a:lnTo>
                      <a:pt x="16860" y="9276"/>
                    </a:lnTo>
                    <a:cubicBezTo>
                      <a:pt x="16788" y="8847"/>
                      <a:pt x="16681" y="8418"/>
                      <a:pt x="16538" y="8013"/>
                    </a:cubicBezTo>
                    <a:lnTo>
                      <a:pt x="17610" y="7144"/>
                    </a:lnTo>
                    <a:lnTo>
                      <a:pt x="19158" y="7144"/>
                    </a:lnTo>
                    <a:cubicBezTo>
                      <a:pt x="19253" y="7144"/>
                      <a:pt x="19360" y="7109"/>
                      <a:pt x="19360" y="7013"/>
                    </a:cubicBezTo>
                    <a:lnTo>
                      <a:pt x="19360" y="167"/>
                    </a:lnTo>
                    <a:cubicBezTo>
                      <a:pt x="19360" y="72"/>
                      <a:pt x="19253" y="1"/>
                      <a:pt x="19158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3"/>
              <p:cNvSpPr/>
              <p:nvPr/>
            </p:nvSpPr>
            <p:spPr>
              <a:xfrm>
                <a:off x="5393700" y="1796850"/>
                <a:ext cx="14795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442" extrusionOk="0">
                    <a:moveTo>
                      <a:pt x="167" y="1"/>
                    </a:moveTo>
                    <a:cubicBezTo>
                      <a:pt x="72" y="1"/>
                      <a:pt x="0" y="132"/>
                      <a:pt x="0" y="215"/>
                    </a:cubicBezTo>
                    <a:cubicBezTo>
                      <a:pt x="0" y="310"/>
                      <a:pt x="72" y="441"/>
                      <a:pt x="167" y="441"/>
                    </a:cubicBezTo>
                    <a:lnTo>
                      <a:pt x="5763" y="441"/>
                    </a:lnTo>
                    <a:cubicBezTo>
                      <a:pt x="5846" y="441"/>
                      <a:pt x="5918" y="310"/>
                      <a:pt x="5918" y="215"/>
                    </a:cubicBezTo>
                    <a:cubicBezTo>
                      <a:pt x="5918" y="132"/>
                      <a:pt x="5846" y="1"/>
                      <a:pt x="5763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43"/>
              <p:cNvSpPr/>
              <p:nvPr/>
            </p:nvSpPr>
            <p:spPr>
              <a:xfrm>
                <a:off x="5551450" y="1796850"/>
                <a:ext cx="298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442" extrusionOk="0">
                    <a:moveTo>
                      <a:pt x="167" y="1"/>
                    </a:moveTo>
                    <a:cubicBezTo>
                      <a:pt x="72" y="1"/>
                      <a:pt x="1" y="132"/>
                      <a:pt x="1" y="215"/>
                    </a:cubicBezTo>
                    <a:cubicBezTo>
                      <a:pt x="1" y="310"/>
                      <a:pt x="72" y="441"/>
                      <a:pt x="167" y="441"/>
                    </a:cubicBezTo>
                    <a:lnTo>
                      <a:pt x="1025" y="441"/>
                    </a:lnTo>
                    <a:cubicBezTo>
                      <a:pt x="1120" y="441"/>
                      <a:pt x="1191" y="310"/>
                      <a:pt x="1191" y="215"/>
                    </a:cubicBezTo>
                    <a:cubicBezTo>
                      <a:pt x="1191" y="132"/>
                      <a:pt x="1120" y="1"/>
                      <a:pt x="1025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43"/>
              <p:cNvSpPr/>
              <p:nvPr/>
            </p:nvSpPr>
            <p:spPr>
              <a:xfrm>
                <a:off x="5429425" y="1822750"/>
                <a:ext cx="15182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299" extrusionOk="0">
                    <a:moveTo>
                      <a:pt x="167" y="1"/>
                    </a:moveTo>
                    <a:cubicBezTo>
                      <a:pt x="83" y="1"/>
                      <a:pt x="0" y="60"/>
                      <a:pt x="0" y="155"/>
                    </a:cubicBezTo>
                    <a:cubicBezTo>
                      <a:pt x="0" y="239"/>
                      <a:pt x="83" y="298"/>
                      <a:pt x="167" y="298"/>
                    </a:cubicBezTo>
                    <a:lnTo>
                      <a:pt x="5906" y="298"/>
                    </a:lnTo>
                    <a:cubicBezTo>
                      <a:pt x="6001" y="298"/>
                      <a:pt x="6072" y="239"/>
                      <a:pt x="6072" y="155"/>
                    </a:cubicBezTo>
                    <a:cubicBezTo>
                      <a:pt x="6072" y="60"/>
                      <a:pt x="6001" y="1"/>
                      <a:pt x="5906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43"/>
              <p:cNvSpPr/>
              <p:nvPr/>
            </p:nvSpPr>
            <p:spPr>
              <a:xfrm>
                <a:off x="5393700" y="1822750"/>
                <a:ext cx="29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99" extrusionOk="0">
                    <a:moveTo>
                      <a:pt x="167" y="1"/>
                    </a:moveTo>
                    <a:cubicBezTo>
                      <a:pt x="72" y="1"/>
                      <a:pt x="0" y="60"/>
                      <a:pt x="0" y="155"/>
                    </a:cubicBezTo>
                    <a:cubicBezTo>
                      <a:pt x="0" y="239"/>
                      <a:pt x="72" y="298"/>
                      <a:pt x="167" y="298"/>
                    </a:cubicBezTo>
                    <a:lnTo>
                      <a:pt x="1012" y="298"/>
                    </a:lnTo>
                    <a:cubicBezTo>
                      <a:pt x="1108" y="298"/>
                      <a:pt x="1179" y="239"/>
                      <a:pt x="1179" y="155"/>
                    </a:cubicBezTo>
                    <a:cubicBezTo>
                      <a:pt x="1179" y="60"/>
                      <a:pt x="1108" y="1"/>
                      <a:pt x="1012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43"/>
              <p:cNvSpPr/>
              <p:nvPr/>
            </p:nvSpPr>
            <p:spPr>
              <a:xfrm>
                <a:off x="5393700" y="1845075"/>
                <a:ext cx="1357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299" extrusionOk="0">
                    <a:moveTo>
                      <a:pt x="167" y="1"/>
                    </a:moveTo>
                    <a:cubicBezTo>
                      <a:pt x="72" y="1"/>
                      <a:pt x="0" y="60"/>
                      <a:pt x="0" y="155"/>
                    </a:cubicBezTo>
                    <a:cubicBezTo>
                      <a:pt x="0" y="239"/>
                      <a:pt x="72" y="298"/>
                      <a:pt x="167" y="298"/>
                    </a:cubicBezTo>
                    <a:lnTo>
                      <a:pt x="5263" y="298"/>
                    </a:lnTo>
                    <a:cubicBezTo>
                      <a:pt x="5358" y="298"/>
                      <a:pt x="5430" y="239"/>
                      <a:pt x="5430" y="155"/>
                    </a:cubicBezTo>
                    <a:cubicBezTo>
                      <a:pt x="5430" y="60"/>
                      <a:pt x="5358" y="1"/>
                      <a:pt x="5263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43"/>
              <p:cNvSpPr/>
              <p:nvPr/>
            </p:nvSpPr>
            <p:spPr>
              <a:xfrm>
                <a:off x="5551450" y="1845075"/>
                <a:ext cx="298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299" extrusionOk="0">
                    <a:moveTo>
                      <a:pt x="167" y="1"/>
                    </a:moveTo>
                    <a:cubicBezTo>
                      <a:pt x="72" y="1"/>
                      <a:pt x="1" y="60"/>
                      <a:pt x="1" y="155"/>
                    </a:cubicBezTo>
                    <a:cubicBezTo>
                      <a:pt x="1" y="239"/>
                      <a:pt x="72" y="298"/>
                      <a:pt x="167" y="298"/>
                    </a:cubicBezTo>
                    <a:lnTo>
                      <a:pt x="1025" y="298"/>
                    </a:lnTo>
                    <a:cubicBezTo>
                      <a:pt x="1120" y="298"/>
                      <a:pt x="1191" y="239"/>
                      <a:pt x="1191" y="155"/>
                    </a:cubicBezTo>
                    <a:cubicBezTo>
                      <a:pt x="1191" y="60"/>
                      <a:pt x="1120" y="1"/>
                      <a:pt x="1025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43"/>
              <p:cNvSpPr/>
              <p:nvPr/>
            </p:nvSpPr>
            <p:spPr>
              <a:xfrm>
                <a:off x="5427025" y="1867400"/>
                <a:ext cx="15422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299" extrusionOk="0">
                    <a:moveTo>
                      <a:pt x="167" y="1"/>
                    </a:moveTo>
                    <a:cubicBezTo>
                      <a:pt x="72" y="1"/>
                      <a:pt x="1" y="60"/>
                      <a:pt x="1" y="155"/>
                    </a:cubicBezTo>
                    <a:cubicBezTo>
                      <a:pt x="1" y="239"/>
                      <a:pt x="72" y="298"/>
                      <a:pt x="167" y="298"/>
                    </a:cubicBezTo>
                    <a:lnTo>
                      <a:pt x="6002" y="298"/>
                    </a:lnTo>
                    <a:cubicBezTo>
                      <a:pt x="6097" y="298"/>
                      <a:pt x="6168" y="239"/>
                      <a:pt x="6168" y="155"/>
                    </a:cubicBezTo>
                    <a:cubicBezTo>
                      <a:pt x="6168" y="60"/>
                      <a:pt x="6097" y="1"/>
                      <a:pt x="6002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43"/>
              <p:cNvSpPr/>
              <p:nvPr/>
            </p:nvSpPr>
            <p:spPr>
              <a:xfrm>
                <a:off x="5393700" y="1867400"/>
                <a:ext cx="29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99" extrusionOk="0">
                    <a:moveTo>
                      <a:pt x="167" y="1"/>
                    </a:moveTo>
                    <a:cubicBezTo>
                      <a:pt x="72" y="1"/>
                      <a:pt x="0" y="60"/>
                      <a:pt x="0" y="155"/>
                    </a:cubicBezTo>
                    <a:cubicBezTo>
                      <a:pt x="0" y="239"/>
                      <a:pt x="72" y="298"/>
                      <a:pt x="167" y="298"/>
                    </a:cubicBezTo>
                    <a:lnTo>
                      <a:pt x="1012" y="298"/>
                    </a:lnTo>
                    <a:cubicBezTo>
                      <a:pt x="1108" y="298"/>
                      <a:pt x="1179" y="239"/>
                      <a:pt x="1179" y="155"/>
                    </a:cubicBezTo>
                    <a:cubicBezTo>
                      <a:pt x="1179" y="60"/>
                      <a:pt x="1108" y="1"/>
                      <a:pt x="1012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Google Shape;2415;p43"/>
              <p:cNvSpPr/>
              <p:nvPr/>
            </p:nvSpPr>
            <p:spPr>
              <a:xfrm>
                <a:off x="5393700" y="1893600"/>
                <a:ext cx="1461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299" extrusionOk="0">
                    <a:moveTo>
                      <a:pt x="167" y="0"/>
                    </a:moveTo>
                    <a:cubicBezTo>
                      <a:pt x="72" y="0"/>
                      <a:pt x="0" y="48"/>
                      <a:pt x="0" y="143"/>
                    </a:cubicBezTo>
                    <a:cubicBezTo>
                      <a:pt x="0" y="238"/>
                      <a:pt x="72" y="298"/>
                      <a:pt x="167" y="298"/>
                    </a:cubicBezTo>
                    <a:lnTo>
                      <a:pt x="5680" y="298"/>
                    </a:lnTo>
                    <a:cubicBezTo>
                      <a:pt x="5775" y="298"/>
                      <a:pt x="5846" y="238"/>
                      <a:pt x="5846" y="143"/>
                    </a:cubicBezTo>
                    <a:cubicBezTo>
                      <a:pt x="5846" y="48"/>
                      <a:pt x="5775" y="0"/>
                      <a:pt x="568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Google Shape;2416;p43"/>
              <p:cNvSpPr/>
              <p:nvPr/>
            </p:nvSpPr>
            <p:spPr>
              <a:xfrm>
                <a:off x="5551450" y="1893600"/>
                <a:ext cx="298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299" extrusionOk="0">
                    <a:moveTo>
                      <a:pt x="167" y="0"/>
                    </a:moveTo>
                    <a:cubicBezTo>
                      <a:pt x="72" y="0"/>
                      <a:pt x="1" y="48"/>
                      <a:pt x="1" y="143"/>
                    </a:cubicBezTo>
                    <a:cubicBezTo>
                      <a:pt x="1" y="238"/>
                      <a:pt x="72" y="298"/>
                      <a:pt x="167" y="298"/>
                    </a:cubicBezTo>
                    <a:lnTo>
                      <a:pt x="1025" y="298"/>
                    </a:lnTo>
                    <a:cubicBezTo>
                      <a:pt x="1120" y="298"/>
                      <a:pt x="1191" y="238"/>
                      <a:pt x="1191" y="143"/>
                    </a:cubicBezTo>
                    <a:cubicBezTo>
                      <a:pt x="1191" y="48"/>
                      <a:pt x="1120" y="0"/>
                      <a:pt x="1025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7" name="Google Shape;2417;p43"/>
            <p:cNvSpPr/>
            <p:nvPr/>
          </p:nvSpPr>
          <p:spPr>
            <a:xfrm>
              <a:off x="4950175" y="1583475"/>
              <a:ext cx="900150" cy="856350"/>
            </a:xfrm>
            <a:custGeom>
              <a:avLst/>
              <a:gdLst/>
              <a:ahLst/>
              <a:cxnLst/>
              <a:rect l="l" t="t" r="r" b="b"/>
              <a:pathLst>
                <a:path w="36006" h="34254" extrusionOk="0">
                  <a:moveTo>
                    <a:pt x="17222" y="0"/>
                  </a:moveTo>
                  <a:cubicBezTo>
                    <a:pt x="12717" y="0"/>
                    <a:pt x="8219" y="1761"/>
                    <a:pt x="4859" y="5262"/>
                  </a:cubicBezTo>
                  <a:cubicBezTo>
                    <a:pt x="1692" y="8560"/>
                    <a:pt x="1" y="12905"/>
                    <a:pt x="96" y="17477"/>
                  </a:cubicBezTo>
                  <a:cubicBezTo>
                    <a:pt x="191" y="22061"/>
                    <a:pt x="2061" y="26324"/>
                    <a:pt x="5359" y="29491"/>
                  </a:cubicBezTo>
                  <a:cubicBezTo>
                    <a:pt x="8633" y="32634"/>
                    <a:pt x="12931" y="34253"/>
                    <a:pt x="17253" y="34253"/>
                  </a:cubicBezTo>
                  <a:cubicBezTo>
                    <a:pt x="20611" y="34253"/>
                    <a:pt x="23980" y="33277"/>
                    <a:pt x="26885" y="31289"/>
                  </a:cubicBezTo>
                  <a:lnTo>
                    <a:pt x="26707" y="31015"/>
                  </a:lnTo>
                  <a:cubicBezTo>
                    <a:pt x="23853" y="32968"/>
                    <a:pt x="20548" y="33925"/>
                    <a:pt x="17255" y="33925"/>
                  </a:cubicBezTo>
                  <a:cubicBezTo>
                    <a:pt x="13018" y="33925"/>
                    <a:pt x="8800" y="32341"/>
                    <a:pt x="5585" y="29253"/>
                  </a:cubicBezTo>
                  <a:cubicBezTo>
                    <a:pt x="2346" y="26145"/>
                    <a:pt x="513" y="21966"/>
                    <a:pt x="418" y="17477"/>
                  </a:cubicBezTo>
                  <a:cubicBezTo>
                    <a:pt x="334" y="12989"/>
                    <a:pt x="1989" y="8726"/>
                    <a:pt x="5097" y="5488"/>
                  </a:cubicBezTo>
                  <a:cubicBezTo>
                    <a:pt x="8392" y="2053"/>
                    <a:pt x="12807" y="324"/>
                    <a:pt x="17229" y="324"/>
                  </a:cubicBezTo>
                  <a:cubicBezTo>
                    <a:pt x="21420" y="324"/>
                    <a:pt x="25618" y="1877"/>
                    <a:pt x="28874" y="5000"/>
                  </a:cubicBezTo>
                  <a:cubicBezTo>
                    <a:pt x="34398" y="10322"/>
                    <a:pt x="35648" y="18692"/>
                    <a:pt x="31886" y="25371"/>
                  </a:cubicBezTo>
                  <a:lnTo>
                    <a:pt x="32172" y="25526"/>
                  </a:lnTo>
                  <a:cubicBezTo>
                    <a:pt x="36005" y="18728"/>
                    <a:pt x="34743" y="10191"/>
                    <a:pt x="29100" y="4773"/>
                  </a:cubicBezTo>
                  <a:cubicBezTo>
                    <a:pt x="25778" y="1585"/>
                    <a:pt x="21497" y="0"/>
                    <a:pt x="1722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3"/>
            <p:cNvSpPr txBox="1"/>
            <p:nvPr/>
          </p:nvSpPr>
          <p:spPr>
            <a:xfrm>
              <a:off x="4698666" y="3183823"/>
              <a:ext cx="1485850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lang="en-US" sz="2400" b="1" kern="0">
                  <a:solidFill>
                    <a:srgbClr val="0070C0"/>
                  </a:solidFill>
                  <a:latin typeface="#9Slide03 SFU Futura_03" panose="00000400000000000000" pitchFamily="2" charset="0"/>
                  <a:ea typeface="Roboto"/>
                  <a:cs typeface="Roboto"/>
                  <a:sym typeface="Roboto"/>
                </a:rPr>
                <a:t>GV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Roboto"/>
                  <a:cs typeface="Roboto"/>
                  <a:sym typeface="Roboto"/>
                </a:rPr>
                <a:t> nhận xét, đánh giá tuyên dương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D6A6B-1EA9-0C0C-595A-70B372AFDA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00" b="78000" l="30250" r="70875">
                        <a14:foregroundMark x1="52625" y1="21500" x2="64375" y2="67833"/>
                        <a14:foregroundMark x1="31625" y1="38000" x2="30250" y2="63333"/>
                        <a14:foregroundMark x1="68250" y1="40667" x2="69000" y2="61667"/>
                        <a14:foregroundMark x1="52625" y1="24167" x2="69000" y2="45000"/>
                        <a14:foregroundMark x1="31000" y1="44167" x2="57375" y2="28167"/>
                        <a14:foregroundMark x1="57375" y1="28167" x2="70875" y2="45000"/>
                        <a14:foregroundMark x1="32250" y1="61667" x2="59250" y2="78000"/>
                        <a14:foregroundMark x1="59250" y1="78000" x2="69625" y2="58167"/>
                      </a14:backgroundRemoval>
                    </a14:imgEffect>
                  </a14:imgLayer>
                </a14:imgProps>
              </a:ext>
            </a:extLst>
          </a:blip>
          <a:srcRect l="28619" t="16530" r="27959" b="21217"/>
          <a:stretch/>
        </p:blipFill>
        <p:spPr>
          <a:xfrm>
            <a:off x="2329149" y="1963967"/>
            <a:ext cx="1140814" cy="1226709"/>
          </a:xfrm>
          <a:prstGeom prst="rect">
            <a:avLst/>
          </a:prstGeom>
        </p:spPr>
      </p:pic>
      <p:grpSp>
        <p:nvGrpSpPr>
          <p:cNvPr id="2420" name="Google Shape;2420;p43"/>
          <p:cNvGrpSpPr/>
          <p:nvPr/>
        </p:nvGrpSpPr>
        <p:grpSpPr>
          <a:xfrm>
            <a:off x="8253634" y="1963967"/>
            <a:ext cx="2413609" cy="3110000"/>
            <a:chOff x="6190225" y="1531650"/>
            <a:chExt cx="1810207" cy="2332500"/>
          </a:xfrm>
        </p:grpSpPr>
        <p:sp>
          <p:nvSpPr>
            <p:cNvPr id="2421" name="Google Shape;2421;p43"/>
            <p:cNvSpPr/>
            <p:nvPr/>
          </p:nvSpPr>
          <p:spPr>
            <a:xfrm>
              <a:off x="6190225" y="2641052"/>
              <a:ext cx="1617475" cy="376589"/>
            </a:xfrm>
            <a:custGeom>
              <a:avLst/>
              <a:gdLst/>
              <a:ahLst/>
              <a:cxnLst/>
              <a:rect l="l" t="t" r="r" b="b"/>
              <a:pathLst>
                <a:path w="64699" h="10622" extrusionOk="0">
                  <a:moveTo>
                    <a:pt x="0" y="1"/>
                  </a:moveTo>
                  <a:lnTo>
                    <a:pt x="0" y="10621"/>
                  </a:lnTo>
                  <a:lnTo>
                    <a:pt x="60722" y="10621"/>
                  </a:lnTo>
                  <a:cubicBezTo>
                    <a:pt x="62901" y="10621"/>
                    <a:pt x="64699" y="8228"/>
                    <a:pt x="64699" y="5311"/>
                  </a:cubicBezTo>
                  <a:cubicBezTo>
                    <a:pt x="64699" y="2382"/>
                    <a:pt x="62901" y="1"/>
                    <a:pt x="6072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000" kern="0">
                  <a:solidFill>
                    <a:schemeClr val="bg1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BƯỚC </a:t>
              </a:r>
              <a:r>
                <a:rPr lang="en-US" sz="2000" kern="0">
                  <a:solidFill>
                    <a:schemeClr val="bg1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4</a:t>
              </a:r>
              <a:endParaRPr lang="vi-VN" sz="2000" kern="0">
                <a:solidFill>
                  <a:schemeClr val="bg1"/>
                </a:solidFill>
                <a:latin typeface="#9Slide07 IcielStormtrooper" panose="020B0500000000000000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422" name="Google Shape;2422;p43"/>
            <p:cNvSpPr/>
            <p:nvPr/>
          </p:nvSpPr>
          <p:spPr>
            <a:xfrm>
              <a:off x="6472700" y="1531650"/>
              <a:ext cx="954000" cy="954000"/>
            </a:xfrm>
            <a:custGeom>
              <a:avLst/>
              <a:gdLst/>
              <a:ahLst/>
              <a:cxnLst/>
              <a:rect l="l" t="t" r="r" b="b"/>
              <a:pathLst>
                <a:path w="38160" h="38160" extrusionOk="0">
                  <a:moveTo>
                    <a:pt x="19074" y="0"/>
                  </a:moveTo>
                  <a:cubicBezTo>
                    <a:pt x="13038" y="0"/>
                    <a:pt x="7489" y="2763"/>
                    <a:pt x="3846" y="7597"/>
                  </a:cubicBezTo>
                  <a:cubicBezTo>
                    <a:pt x="3715" y="7763"/>
                    <a:pt x="3751" y="8001"/>
                    <a:pt x="3918" y="8120"/>
                  </a:cubicBezTo>
                  <a:cubicBezTo>
                    <a:pt x="3986" y="8174"/>
                    <a:pt x="4067" y="8200"/>
                    <a:pt x="4147" y="8200"/>
                  </a:cubicBezTo>
                  <a:cubicBezTo>
                    <a:pt x="4262" y="8200"/>
                    <a:pt x="4376" y="8147"/>
                    <a:pt x="4453" y="8049"/>
                  </a:cubicBezTo>
                  <a:cubicBezTo>
                    <a:pt x="7954" y="3417"/>
                    <a:pt x="13276" y="762"/>
                    <a:pt x="19074" y="762"/>
                  </a:cubicBezTo>
                  <a:cubicBezTo>
                    <a:pt x="29183" y="762"/>
                    <a:pt x="37398" y="8978"/>
                    <a:pt x="37398" y="19074"/>
                  </a:cubicBezTo>
                  <a:cubicBezTo>
                    <a:pt x="37398" y="29183"/>
                    <a:pt x="29183" y="37398"/>
                    <a:pt x="19074" y="37398"/>
                  </a:cubicBezTo>
                  <a:cubicBezTo>
                    <a:pt x="8978" y="37398"/>
                    <a:pt x="762" y="29183"/>
                    <a:pt x="762" y="19074"/>
                  </a:cubicBezTo>
                  <a:cubicBezTo>
                    <a:pt x="762" y="18872"/>
                    <a:pt x="584" y="18693"/>
                    <a:pt x="381" y="18693"/>
                  </a:cubicBezTo>
                  <a:cubicBezTo>
                    <a:pt x="167" y="18693"/>
                    <a:pt x="0" y="18872"/>
                    <a:pt x="0" y="19074"/>
                  </a:cubicBezTo>
                  <a:cubicBezTo>
                    <a:pt x="0" y="29599"/>
                    <a:pt x="8549" y="38160"/>
                    <a:pt x="19074" y="38160"/>
                  </a:cubicBezTo>
                  <a:cubicBezTo>
                    <a:pt x="29599" y="38160"/>
                    <a:pt x="38160" y="29599"/>
                    <a:pt x="38160" y="19074"/>
                  </a:cubicBezTo>
                  <a:cubicBezTo>
                    <a:pt x="38160" y="8561"/>
                    <a:pt x="29599" y="0"/>
                    <a:pt x="19074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3"/>
            <p:cNvSpPr/>
            <p:nvPr/>
          </p:nvSpPr>
          <p:spPr>
            <a:xfrm>
              <a:off x="6940025" y="2466575"/>
              <a:ext cx="19075" cy="236675"/>
            </a:xfrm>
            <a:custGeom>
              <a:avLst/>
              <a:gdLst/>
              <a:ahLst/>
              <a:cxnLst/>
              <a:rect l="l" t="t" r="r" b="b"/>
              <a:pathLst>
                <a:path w="763" h="9467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lnTo>
                    <a:pt x="0" y="9085"/>
                  </a:lnTo>
                  <a:cubicBezTo>
                    <a:pt x="0" y="9300"/>
                    <a:pt x="167" y="9466"/>
                    <a:pt x="381" y="9466"/>
                  </a:cubicBezTo>
                  <a:cubicBezTo>
                    <a:pt x="596" y="9466"/>
                    <a:pt x="762" y="9300"/>
                    <a:pt x="762" y="9085"/>
                  </a:cubicBezTo>
                  <a:lnTo>
                    <a:pt x="762" y="382"/>
                  </a:lnTo>
                  <a:cubicBezTo>
                    <a:pt x="762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24" name="Google Shape;2424;p43"/>
            <p:cNvGrpSpPr/>
            <p:nvPr/>
          </p:nvGrpSpPr>
          <p:grpSpPr>
            <a:xfrm>
              <a:off x="6680175" y="1726600"/>
              <a:ext cx="554550" cy="539100"/>
              <a:chOff x="6680175" y="1726600"/>
              <a:chExt cx="554550" cy="539100"/>
            </a:xfrm>
          </p:grpSpPr>
          <p:sp>
            <p:nvSpPr>
              <p:cNvPr id="2425" name="Google Shape;2425;p43"/>
              <p:cNvSpPr/>
              <p:nvPr/>
            </p:nvSpPr>
            <p:spPr>
              <a:xfrm>
                <a:off x="6680175" y="1726600"/>
                <a:ext cx="554550" cy="367650"/>
              </a:xfrm>
              <a:custGeom>
                <a:avLst/>
                <a:gdLst/>
                <a:ahLst/>
                <a:cxnLst/>
                <a:rect l="l" t="t" r="r" b="b"/>
                <a:pathLst>
                  <a:path w="22182" h="14706" extrusionOk="0">
                    <a:moveTo>
                      <a:pt x="11156" y="370"/>
                    </a:moveTo>
                    <a:cubicBezTo>
                      <a:pt x="11454" y="370"/>
                      <a:pt x="11763" y="608"/>
                      <a:pt x="11763" y="894"/>
                    </a:cubicBezTo>
                    <a:lnTo>
                      <a:pt x="11763" y="1763"/>
                    </a:lnTo>
                    <a:lnTo>
                      <a:pt x="10573" y="1763"/>
                    </a:lnTo>
                    <a:lnTo>
                      <a:pt x="10573" y="894"/>
                    </a:lnTo>
                    <a:cubicBezTo>
                      <a:pt x="10573" y="608"/>
                      <a:pt x="10870" y="370"/>
                      <a:pt x="11156" y="370"/>
                    </a:cubicBezTo>
                    <a:close/>
                    <a:moveTo>
                      <a:pt x="21884" y="2216"/>
                    </a:moveTo>
                    <a:lnTo>
                      <a:pt x="21884" y="3406"/>
                    </a:lnTo>
                    <a:lnTo>
                      <a:pt x="453" y="3406"/>
                    </a:lnTo>
                    <a:lnTo>
                      <a:pt x="453" y="2216"/>
                    </a:lnTo>
                    <a:close/>
                    <a:moveTo>
                      <a:pt x="20241" y="3704"/>
                    </a:moveTo>
                    <a:lnTo>
                      <a:pt x="20241" y="14265"/>
                    </a:lnTo>
                    <a:lnTo>
                      <a:pt x="2084" y="14265"/>
                    </a:lnTo>
                    <a:lnTo>
                      <a:pt x="2084" y="3704"/>
                    </a:lnTo>
                    <a:close/>
                    <a:moveTo>
                      <a:pt x="11156" y="1"/>
                    </a:moveTo>
                    <a:cubicBezTo>
                      <a:pt x="10668" y="1"/>
                      <a:pt x="10275" y="406"/>
                      <a:pt x="10275" y="894"/>
                    </a:cubicBezTo>
                    <a:lnTo>
                      <a:pt x="10275" y="1763"/>
                    </a:lnTo>
                    <a:lnTo>
                      <a:pt x="250" y="1763"/>
                    </a:lnTo>
                    <a:cubicBezTo>
                      <a:pt x="155" y="1763"/>
                      <a:pt x="0" y="1906"/>
                      <a:pt x="0" y="2001"/>
                    </a:cubicBezTo>
                    <a:lnTo>
                      <a:pt x="0" y="3573"/>
                    </a:lnTo>
                    <a:cubicBezTo>
                      <a:pt x="0" y="3680"/>
                      <a:pt x="155" y="3692"/>
                      <a:pt x="250" y="3692"/>
                    </a:cubicBezTo>
                    <a:lnTo>
                      <a:pt x="1643" y="3692"/>
                    </a:lnTo>
                    <a:lnTo>
                      <a:pt x="1643" y="14479"/>
                    </a:lnTo>
                    <a:cubicBezTo>
                      <a:pt x="1643" y="14586"/>
                      <a:pt x="1750" y="14705"/>
                      <a:pt x="1846" y="14705"/>
                    </a:cubicBezTo>
                    <a:lnTo>
                      <a:pt x="20467" y="14705"/>
                    </a:lnTo>
                    <a:cubicBezTo>
                      <a:pt x="20574" y="14705"/>
                      <a:pt x="20693" y="14586"/>
                      <a:pt x="20693" y="14479"/>
                    </a:cubicBezTo>
                    <a:lnTo>
                      <a:pt x="20693" y="3704"/>
                    </a:lnTo>
                    <a:lnTo>
                      <a:pt x="22062" y="3704"/>
                    </a:lnTo>
                    <a:cubicBezTo>
                      <a:pt x="22170" y="3704"/>
                      <a:pt x="22181" y="3680"/>
                      <a:pt x="22181" y="3573"/>
                    </a:cubicBezTo>
                    <a:lnTo>
                      <a:pt x="22181" y="2001"/>
                    </a:lnTo>
                    <a:cubicBezTo>
                      <a:pt x="22181" y="1906"/>
                      <a:pt x="22170" y="1763"/>
                      <a:pt x="22062" y="1763"/>
                    </a:cubicBezTo>
                    <a:lnTo>
                      <a:pt x="12061" y="1763"/>
                    </a:lnTo>
                    <a:lnTo>
                      <a:pt x="12061" y="894"/>
                    </a:lnTo>
                    <a:cubicBezTo>
                      <a:pt x="12061" y="406"/>
                      <a:pt x="11656" y="1"/>
                      <a:pt x="11156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Google Shape;2426;p43"/>
              <p:cNvSpPr/>
              <p:nvPr/>
            </p:nvSpPr>
            <p:spPr>
              <a:xfrm>
                <a:off x="7044800" y="1874850"/>
                <a:ext cx="41100" cy="17505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002" extrusionOk="0">
                    <a:moveTo>
                      <a:pt x="1346" y="453"/>
                    </a:moveTo>
                    <a:lnTo>
                      <a:pt x="1346" y="6703"/>
                    </a:lnTo>
                    <a:lnTo>
                      <a:pt x="453" y="6703"/>
                    </a:lnTo>
                    <a:lnTo>
                      <a:pt x="453" y="453"/>
                    </a:lnTo>
                    <a:close/>
                    <a:moveTo>
                      <a:pt x="179" y="0"/>
                    </a:moveTo>
                    <a:cubicBezTo>
                      <a:pt x="84" y="0"/>
                      <a:pt x="0" y="84"/>
                      <a:pt x="0" y="179"/>
                    </a:cubicBezTo>
                    <a:lnTo>
                      <a:pt x="0" y="6811"/>
                    </a:lnTo>
                    <a:cubicBezTo>
                      <a:pt x="0" y="6918"/>
                      <a:pt x="84" y="7001"/>
                      <a:pt x="179" y="7001"/>
                    </a:cubicBezTo>
                    <a:lnTo>
                      <a:pt x="1453" y="7001"/>
                    </a:lnTo>
                    <a:cubicBezTo>
                      <a:pt x="1560" y="7001"/>
                      <a:pt x="1643" y="6918"/>
                      <a:pt x="1643" y="6811"/>
                    </a:cubicBezTo>
                    <a:lnTo>
                      <a:pt x="1643" y="179"/>
                    </a:lnTo>
                    <a:cubicBezTo>
                      <a:pt x="1643" y="84"/>
                      <a:pt x="1560" y="0"/>
                      <a:pt x="145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Google Shape;2427;p43"/>
              <p:cNvSpPr/>
              <p:nvPr/>
            </p:nvSpPr>
            <p:spPr>
              <a:xfrm>
                <a:off x="6992700" y="1897175"/>
                <a:ext cx="411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251" extrusionOk="0">
                    <a:moveTo>
                      <a:pt x="1346" y="298"/>
                    </a:moveTo>
                    <a:lnTo>
                      <a:pt x="1346" y="5810"/>
                    </a:lnTo>
                    <a:lnTo>
                      <a:pt x="298" y="5810"/>
                    </a:lnTo>
                    <a:lnTo>
                      <a:pt x="298" y="298"/>
                    </a:lnTo>
                    <a:close/>
                    <a:moveTo>
                      <a:pt x="179" y="0"/>
                    </a:moveTo>
                    <a:cubicBezTo>
                      <a:pt x="84" y="0"/>
                      <a:pt x="1" y="84"/>
                      <a:pt x="1" y="179"/>
                    </a:cubicBezTo>
                    <a:lnTo>
                      <a:pt x="1" y="6072"/>
                    </a:lnTo>
                    <a:cubicBezTo>
                      <a:pt x="1" y="6168"/>
                      <a:pt x="84" y="6251"/>
                      <a:pt x="179" y="6251"/>
                    </a:cubicBezTo>
                    <a:lnTo>
                      <a:pt x="1453" y="6251"/>
                    </a:lnTo>
                    <a:cubicBezTo>
                      <a:pt x="1560" y="6251"/>
                      <a:pt x="1644" y="6168"/>
                      <a:pt x="1644" y="6072"/>
                    </a:cubicBezTo>
                    <a:lnTo>
                      <a:pt x="1644" y="179"/>
                    </a:lnTo>
                    <a:cubicBezTo>
                      <a:pt x="1644" y="84"/>
                      <a:pt x="1560" y="0"/>
                      <a:pt x="145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Google Shape;2428;p43"/>
              <p:cNvSpPr/>
              <p:nvPr/>
            </p:nvSpPr>
            <p:spPr>
              <a:xfrm>
                <a:off x="6936750" y="1915925"/>
                <a:ext cx="411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5359" extrusionOk="0">
                    <a:moveTo>
                      <a:pt x="1346" y="441"/>
                    </a:moveTo>
                    <a:lnTo>
                      <a:pt x="1346" y="5060"/>
                    </a:lnTo>
                    <a:lnTo>
                      <a:pt x="453" y="5060"/>
                    </a:lnTo>
                    <a:lnTo>
                      <a:pt x="453" y="441"/>
                    </a:lnTo>
                    <a:close/>
                    <a:moveTo>
                      <a:pt x="191" y="0"/>
                    </a:moveTo>
                    <a:cubicBezTo>
                      <a:pt x="84" y="0"/>
                      <a:pt x="0" y="72"/>
                      <a:pt x="0" y="179"/>
                    </a:cubicBezTo>
                    <a:lnTo>
                      <a:pt x="0" y="5168"/>
                    </a:lnTo>
                    <a:cubicBezTo>
                      <a:pt x="0" y="5275"/>
                      <a:pt x="84" y="5358"/>
                      <a:pt x="191" y="5358"/>
                    </a:cubicBezTo>
                    <a:lnTo>
                      <a:pt x="1465" y="5358"/>
                    </a:lnTo>
                    <a:cubicBezTo>
                      <a:pt x="1560" y="5358"/>
                      <a:pt x="1643" y="5275"/>
                      <a:pt x="1643" y="5168"/>
                    </a:cubicBezTo>
                    <a:lnTo>
                      <a:pt x="1643" y="179"/>
                    </a:lnTo>
                    <a:cubicBezTo>
                      <a:pt x="1643" y="72"/>
                      <a:pt x="1560" y="0"/>
                      <a:pt x="1465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Google Shape;2429;p43"/>
              <p:cNvSpPr/>
              <p:nvPr/>
            </p:nvSpPr>
            <p:spPr>
              <a:xfrm>
                <a:off x="6884950" y="1945675"/>
                <a:ext cx="40800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4311" extrusionOk="0">
                    <a:moveTo>
                      <a:pt x="1334" y="299"/>
                    </a:moveTo>
                    <a:lnTo>
                      <a:pt x="1334" y="3870"/>
                    </a:lnTo>
                    <a:lnTo>
                      <a:pt x="298" y="3870"/>
                    </a:lnTo>
                    <a:lnTo>
                      <a:pt x="298" y="299"/>
                    </a:lnTo>
                    <a:close/>
                    <a:moveTo>
                      <a:pt x="179" y="1"/>
                    </a:moveTo>
                    <a:cubicBezTo>
                      <a:pt x="72" y="1"/>
                      <a:pt x="1" y="72"/>
                      <a:pt x="1" y="180"/>
                    </a:cubicBezTo>
                    <a:lnTo>
                      <a:pt x="1" y="4132"/>
                    </a:lnTo>
                    <a:cubicBezTo>
                      <a:pt x="1" y="4228"/>
                      <a:pt x="72" y="4311"/>
                      <a:pt x="179" y="4311"/>
                    </a:cubicBezTo>
                    <a:lnTo>
                      <a:pt x="1453" y="4311"/>
                    </a:lnTo>
                    <a:cubicBezTo>
                      <a:pt x="1548" y="4311"/>
                      <a:pt x="1632" y="4228"/>
                      <a:pt x="1632" y="4132"/>
                    </a:cubicBezTo>
                    <a:lnTo>
                      <a:pt x="1632" y="180"/>
                    </a:lnTo>
                    <a:cubicBezTo>
                      <a:pt x="1632" y="72"/>
                      <a:pt x="1548" y="1"/>
                      <a:pt x="1453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Google Shape;2430;p43"/>
              <p:cNvSpPr/>
              <p:nvPr/>
            </p:nvSpPr>
            <p:spPr>
              <a:xfrm>
                <a:off x="6832850" y="1975450"/>
                <a:ext cx="40825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3120" extrusionOk="0">
                    <a:moveTo>
                      <a:pt x="1192" y="298"/>
                    </a:moveTo>
                    <a:lnTo>
                      <a:pt x="1192" y="2679"/>
                    </a:lnTo>
                    <a:lnTo>
                      <a:pt x="299" y="2679"/>
                    </a:lnTo>
                    <a:lnTo>
                      <a:pt x="299" y="298"/>
                    </a:lnTo>
                    <a:close/>
                    <a:moveTo>
                      <a:pt x="180" y="1"/>
                    </a:moveTo>
                    <a:cubicBezTo>
                      <a:pt x="72" y="1"/>
                      <a:pt x="1" y="72"/>
                      <a:pt x="1" y="179"/>
                    </a:cubicBezTo>
                    <a:lnTo>
                      <a:pt x="1" y="2941"/>
                    </a:lnTo>
                    <a:cubicBezTo>
                      <a:pt x="1" y="3037"/>
                      <a:pt x="72" y="3120"/>
                      <a:pt x="180" y="3120"/>
                    </a:cubicBezTo>
                    <a:lnTo>
                      <a:pt x="1454" y="3120"/>
                    </a:lnTo>
                    <a:cubicBezTo>
                      <a:pt x="1549" y="3120"/>
                      <a:pt x="1632" y="3037"/>
                      <a:pt x="1632" y="2941"/>
                    </a:cubicBezTo>
                    <a:lnTo>
                      <a:pt x="1632" y="179"/>
                    </a:lnTo>
                    <a:cubicBezTo>
                      <a:pt x="1632" y="72"/>
                      <a:pt x="1549" y="1"/>
                      <a:pt x="1454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Google Shape;2431;p43"/>
              <p:cNvSpPr/>
              <p:nvPr/>
            </p:nvSpPr>
            <p:spPr>
              <a:xfrm>
                <a:off x="6809050" y="2060875"/>
                <a:ext cx="3003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454" extrusionOk="0">
                    <a:moveTo>
                      <a:pt x="179" y="1"/>
                    </a:moveTo>
                    <a:cubicBezTo>
                      <a:pt x="84" y="1"/>
                      <a:pt x="0" y="120"/>
                      <a:pt x="0" y="227"/>
                    </a:cubicBezTo>
                    <a:cubicBezTo>
                      <a:pt x="0" y="322"/>
                      <a:pt x="84" y="453"/>
                      <a:pt x="179" y="453"/>
                    </a:cubicBezTo>
                    <a:lnTo>
                      <a:pt x="11823" y="453"/>
                    </a:lnTo>
                    <a:cubicBezTo>
                      <a:pt x="11931" y="453"/>
                      <a:pt x="12014" y="322"/>
                      <a:pt x="12014" y="227"/>
                    </a:cubicBezTo>
                    <a:cubicBezTo>
                      <a:pt x="12014" y="120"/>
                      <a:pt x="11931" y="1"/>
                      <a:pt x="11823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Google Shape;2432;p43"/>
              <p:cNvSpPr/>
              <p:nvPr/>
            </p:nvSpPr>
            <p:spPr>
              <a:xfrm>
                <a:off x="6830775" y="1836475"/>
                <a:ext cx="188450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4691" extrusionOk="0">
                    <a:moveTo>
                      <a:pt x="7352" y="1"/>
                    </a:moveTo>
                    <a:cubicBezTo>
                      <a:pt x="7316" y="1"/>
                      <a:pt x="7280" y="13"/>
                      <a:pt x="7252" y="35"/>
                    </a:cubicBezTo>
                    <a:lnTo>
                      <a:pt x="6287" y="35"/>
                    </a:lnTo>
                    <a:cubicBezTo>
                      <a:pt x="6180" y="35"/>
                      <a:pt x="6109" y="95"/>
                      <a:pt x="6109" y="190"/>
                    </a:cubicBezTo>
                    <a:cubicBezTo>
                      <a:pt x="6109" y="297"/>
                      <a:pt x="6180" y="345"/>
                      <a:pt x="6287" y="345"/>
                    </a:cubicBezTo>
                    <a:lnTo>
                      <a:pt x="6894" y="368"/>
                    </a:lnTo>
                    <a:cubicBezTo>
                      <a:pt x="4632" y="2678"/>
                      <a:pt x="191" y="4309"/>
                      <a:pt x="144" y="4333"/>
                    </a:cubicBezTo>
                    <a:cubicBezTo>
                      <a:pt x="48" y="4357"/>
                      <a:pt x="1" y="4476"/>
                      <a:pt x="36" y="4571"/>
                    </a:cubicBezTo>
                    <a:cubicBezTo>
                      <a:pt x="60" y="4643"/>
                      <a:pt x="132" y="4690"/>
                      <a:pt x="203" y="4690"/>
                    </a:cubicBezTo>
                    <a:cubicBezTo>
                      <a:pt x="227" y="4690"/>
                      <a:pt x="215" y="4690"/>
                      <a:pt x="239" y="4679"/>
                    </a:cubicBezTo>
                    <a:cubicBezTo>
                      <a:pt x="429" y="4619"/>
                      <a:pt x="4846" y="3024"/>
                      <a:pt x="7073" y="678"/>
                    </a:cubicBezTo>
                    <a:lnTo>
                      <a:pt x="7073" y="1297"/>
                    </a:lnTo>
                    <a:cubicBezTo>
                      <a:pt x="7073" y="1392"/>
                      <a:pt x="7192" y="1476"/>
                      <a:pt x="7299" y="1476"/>
                    </a:cubicBezTo>
                    <a:cubicBezTo>
                      <a:pt x="7394" y="1476"/>
                      <a:pt x="7525" y="1392"/>
                      <a:pt x="7525" y="1297"/>
                    </a:cubicBezTo>
                    <a:lnTo>
                      <a:pt x="7525" y="273"/>
                    </a:lnTo>
                    <a:cubicBezTo>
                      <a:pt x="7525" y="190"/>
                      <a:pt x="7537" y="107"/>
                      <a:pt x="7466" y="47"/>
                    </a:cubicBezTo>
                    <a:cubicBezTo>
                      <a:pt x="7434" y="16"/>
                      <a:pt x="7393" y="1"/>
                      <a:pt x="7352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Google Shape;2433;p43"/>
              <p:cNvSpPr/>
              <p:nvPr/>
            </p:nvSpPr>
            <p:spPr>
              <a:xfrm>
                <a:off x="6739700" y="2202275"/>
                <a:ext cx="1265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2537" extrusionOk="0">
                    <a:moveTo>
                      <a:pt x="1548" y="0"/>
                    </a:moveTo>
                    <a:cubicBezTo>
                      <a:pt x="703" y="0"/>
                      <a:pt x="0" y="655"/>
                      <a:pt x="0" y="1512"/>
                    </a:cubicBezTo>
                    <a:lnTo>
                      <a:pt x="0" y="2358"/>
                    </a:lnTo>
                    <a:cubicBezTo>
                      <a:pt x="0" y="2453"/>
                      <a:pt x="48" y="2536"/>
                      <a:pt x="155" y="2536"/>
                    </a:cubicBezTo>
                    <a:cubicBezTo>
                      <a:pt x="250" y="2536"/>
                      <a:pt x="298" y="2453"/>
                      <a:pt x="298" y="2358"/>
                    </a:cubicBezTo>
                    <a:lnTo>
                      <a:pt x="298" y="1512"/>
                    </a:lnTo>
                    <a:cubicBezTo>
                      <a:pt x="298" y="857"/>
                      <a:pt x="893" y="298"/>
                      <a:pt x="1548" y="298"/>
                    </a:cubicBezTo>
                    <a:lnTo>
                      <a:pt x="3525" y="298"/>
                    </a:lnTo>
                    <a:cubicBezTo>
                      <a:pt x="4179" y="298"/>
                      <a:pt x="4763" y="857"/>
                      <a:pt x="4763" y="1512"/>
                    </a:cubicBezTo>
                    <a:lnTo>
                      <a:pt x="4763" y="2358"/>
                    </a:lnTo>
                    <a:cubicBezTo>
                      <a:pt x="4763" y="2453"/>
                      <a:pt x="4810" y="2536"/>
                      <a:pt x="4918" y="2536"/>
                    </a:cubicBezTo>
                    <a:cubicBezTo>
                      <a:pt x="5013" y="2536"/>
                      <a:pt x="5060" y="2453"/>
                      <a:pt x="5060" y="2358"/>
                    </a:cubicBezTo>
                    <a:lnTo>
                      <a:pt x="5060" y="1512"/>
                    </a:lnTo>
                    <a:cubicBezTo>
                      <a:pt x="5060" y="655"/>
                      <a:pt x="4382" y="0"/>
                      <a:pt x="3525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Google Shape;2434;p43"/>
              <p:cNvSpPr/>
              <p:nvPr/>
            </p:nvSpPr>
            <p:spPr>
              <a:xfrm>
                <a:off x="6765600" y="2122200"/>
                <a:ext cx="73525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2930" extrusionOk="0">
                    <a:moveTo>
                      <a:pt x="1465" y="358"/>
                    </a:moveTo>
                    <a:cubicBezTo>
                      <a:pt x="1905" y="358"/>
                      <a:pt x="2286" y="619"/>
                      <a:pt x="2465" y="977"/>
                    </a:cubicBezTo>
                    <a:cubicBezTo>
                      <a:pt x="2215" y="977"/>
                      <a:pt x="1953" y="893"/>
                      <a:pt x="1750" y="739"/>
                    </a:cubicBezTo>
                    <a:cubicBezTo>
                      <a:pt x="1715" y="703"/>
                      <a:pt x="1655" y="691"/>
                      <a:pt x="1608" y="691"/>
                    </a:cubicBezTo>
                    <a:cubicBezTo>
                      <a:pt x="1560" y="703"/>
                      <a:pt x="1512" y="727"/>
                      <a:pt x="1488" y="762"/>
                    </a:cubicBezTo>
                    <a:cubicBezTo>
                      <a:pt x="1281" y="1049"/>
                      <a:pt x="959" y="1212"/>
                      <a:pt x="618" y="1212"/>
                    </a:cubicBezTo>
                    <a:cubicBezTo>
                      <a:pt x="547" y="1212"/>
                      <a:pt x="476" y="1205"/>
                      <a:pt x="405" y="1191"/>
                    </a:cubicBezTo>
                    <a:cubicBezTo>
                      <a:pt x="524" y="715"/>
                      <a:pt x="953" y="358"/>
                      <a:pt x="1465" y="358"/>
                    </a:cubicBezTo>
                    <a:close/>
                    <a:moveTo>
                      <a:pt x="1667" y="1120"/>
                    </a:moveTo>
                    <a:cubicBezTo>
                      <a:pt x="1889" y="1261"/>
                      <a:pt x="2145" y="1342"/>
                      <a:pt x="2413" y="1342"/>
                    </a:cubicBezTo>
                    <a:cubicBezTo>
                      <a:pt x="2462" y="1342"/>
                      <a:pt x="2511" y="1339"/>
                      <a:pt x="2560" y="1334"/>
                    </a:cubicBezTo>
                    <a:cubicBezTo>
                      <a:pt x="2572" y="1381"/>
                      <a:pt x="2572" y="1417"/>
                      <a:pt x="2572" y="1465"/>
                    </a:cubicBezTo>
                    <a:cubicBezTo>
                      <a:pt x="2572" y="2072"/>
                      <a:pt x="2072" y="2560"/>
                      <a:pt x="1465" y="2560"/>
                    </a:cubicBezTo>
                    <a:cubicBezTo>
                      <a:pt x="893" y="2560"/>
                      <a:pt x="417" y="2120"/>
                      <a:pt x="369" y="1560"/>
                    </a:cubicBezTo>
                    <a:lnTo>
                      <a:pt x="369" y="1560"/>
                    </a:lnTo>
                    <a:cubicBezTo>
                      <a:pt x="444" y="1571"/>
                      <a:pt x="518" y="1576"/>
                      <a:pt x="592" y="1576"/>
                    </a:cubicBezTo>
                    <a:cubicBezTo>
                      <a:pt x="1000" y="1576"/>
                      <a:pt x="1385" y="1412"/>
                      <a:pt x="1667" y="1120"/>
                    </a:cubicBezTo>
                    <a:close/>
                    <a:moveTo>
                      <a:pt x="1465" y="0"/>
                    </a:moveTo>
                    <a:cubicBezTo>
                      <a:pt x="655" y="0"/>
                      <a:pt x="0" y="655"/>
                      <a:pt x="0" y="1465"/>
                    </a:cubicBezTo>
                    <a:cubicBezTo>
                      <a:pt x="0" y="2274"/>
                      <a:pt x="655" y="2929"/>
                      <a:pt x="1465" y="2929"/>
                    </a:cubicBezTo>
                    <a:cubicBezTo>
                      <a:pt x="2274" y="2929"/>
                      <a:pt x="2941" y="2274"/>
                      <a:pt x="2941" y="1465"/>
                    </a:cubicBezTo>
                    <a:cubicBezTo>
                      <a:pt x="2941" y="655"/>
                      <a:pt x="2274" y="0"/>
                      <a:pt x="1465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43"/>
              <p:cNvSpPr/>
              <p:nvPr/>
            </p:nvSpPr>
            <p:spPr>
              <a:xfrm>
                <a:off x="7077525" y="2122200"/>
                <a:ext cx="73550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2930" extrusionOk="0">
                    <a:moveTo>
                      <a:pt x="1477" y="358"/>
                    </a:moveTo>
                    <a:cubicBezTo>
                      <a:pt x="1906" y="358"/>
                      <a:pt x="2287" y="619"/>
                      <a:pt x="2466" y="977"/>
                    </a:cubicBezTo>
                    <a:cubicBezTo>
                      <a:pt x="2215" y="977"/>
                      <a:pt x="1954" y="893"/>
                      <a:pt x="1751" y="739"/>
                    </a:cubicBezTo>
                    <a:cubicBezTo>
                      <a:pt x="1715" y="703"/>
                      <a:pt x="1656" y="691"/>
                      <a:pt x="1608" y="691"/>
                    </a:cubicBezTo>
                    <a:cubicBezTo>
                      <a:pt x="1561" y="703"/>
                      <a:pt x="1525" y="727"/>
                      <a:pt x="1489" y="762"/>
                    </a:cubicBezTo>
                    <a:cubicBezTo>
                      <a:pt x="1282" y="1049"/>
                      <a:pt x="960" y="1212"/>
                      <a:pt x="618" y="1212"/>
                    </a:cubicBezTo>
                    <a:cubicBezTo>
                      <a:pt x="548" y="1212"/>
                      <a:pt x="477" y="1205"/>
                      <a:pt x="406" y="1191"/>
                    </a:cubicBezTo>
                    <a:cubicBezTo>
                      <a:pt x="525" y="715"/>
                      <a:pt x="953" y="358"/>
                      <a:pt x="1477" y="358"/>
                    </a:cubicBezTo>
                    <a:close/>
                    <a:moveTo>
                      <a:pt x="1668" y="1120"/>
                    </a:moveTo>
                    <a:cubicBezTo>
                      <a:pt x="1890" y="1261"/>
                      <a:pt x="2145" y="1342"/>
                      <a:pt x="2421" y="1342"/>
                    </a:cubicBezTo>
                    <a:cubicBezTo>
                      <a:pt x="2471" y="1342"/>
                      <a:pt x="2521" y="1339"/>
                      <a:pt x="2573" y="1334"/>
                    </a:cubicBezTo>
                    <a:cubicBezTo>
                      <a:pt x="2573" y="1381"/>
                      <a:pt x="2573" y="1417"/>
                      <a:pt x="2573" y="1465"/>
                    </a:cubicBezTo>
                    <a:cubicBezTo>
                      <a:pt x="2573" y="2072"/>
                      <a:pt x="2085" y="2560"/>
                      <a:pt x="1477" y="2560"/>
                    </a:cubicBezTo>
                    <a:cubicBezTo>
                      <a:pt x="894" y="2560"/>
                      <a:pt x="418" y="2120"/>
                      <a:pt x="370" y="1560"/>
                    </a:cubicBezTo>
                    <a:lnTo>
                      <a:pt x="370" y="1560"/>
                    </a:lnTo>
                    <a:cubicBezTo>
                      <a:pt x="445" y="1571"/>
                      <a:pt x="519" y="1576"/>
                      <a:pt x="593" y="1576"/>
                    </a:cubicBezTo>
                    <a:cubicBezTo>
                      <a:pt x="1000" y="1576"/>
                      <a:pt x="1385" y="1412"/>
                      <a:pt x="1668" y="1120"/>
                    </a:cubicBezTo>
                    <a:close/>
                    <a:moveTo>
                      <a:pt x="1477" y="0"/>
                    </a:moveTo>
                    <a:cubicBezTo>
                      <a:pt x="668" y="0"/>
                      <a:pt x="1" y="655"/>
                      <a:pt x="1" y="1465"/>
                    </a:cubicBezTo>
                    <a:cubicBezTo>
                      <a:pt x="1" y="2274"/>
                      <a:pt x="668" y="2929"/>
                      <a:pt x="1477" y="2929"/>
                    </a:cubicBezTo>
                    <a:cubicBezTo>
                      <a:pt x="2275" y="2929"/>
                      <a:pt x="2942" y="2274"/>
                      <a:pt x="2942" y="1465"/>
                    </a:cubicBezTo>
                    <a:cubicBezTo>
                      <a:pt x="2942" y="655"/>
                      <a:pt x="2275" y="0"/>
                      <a:pt x="1477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43"/>
              <p:cNvSpPr/>
              <p:nvPr/>
            </p:nvSpPr>
            <p:spPr>
              <a:xfrm>
                <a:off x="7052225" y="2202275"/>
                <a:ext cx="1265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2537" extrusionOk="0">
                    <a:moveTo>
                      <a:pt x="1525" y="0"/>
                    </a:moveTo>
                    <a:cubicBezTo>
                      <a:pt x="680" y="0"/>
                      <a:pt x="1" y="655"/>
                      <a:pt x="1" y="1512"/>
                    </a:cubicBezTo>
                    <a:lnTo>
                      <a:pt x="1" y="2358"/>
                    </a:lnTo>
                    <a:cubicBezTo>
                      <a:pt x="1" y="2453"/>
                      <a:pt x="49" y="2536"/>
                      <a:pt x="156" y="2536"/>
                    </a:cubicBezTo>
                    <a:cubicBezTo>
                      <a:pt x="251" y="2536"/>
                      <a:pt x="299" y="2453"/>
                      <a:pt x="299" y="2358"/>
                    </a:cubicBezTo>
                    <a:lnTo>
                      <a:pt x="299" y="1512"/>
                    </a:lnTo>
                    <a:cubicBezTo>
                      <a:pt x="299" y="857"/>
                      <a:pt x="870" y="298"/>
                      <a:pt x="1525" y="298"/>
                    </a:cubicBezTo>
                    <a:lnTo>
                      <a:pt x="3501" y="298"/>
                    </a:lnTo>
                    <a:cubicBezTo>
                      <a:pt x="4156" y="298"/>
                      <a:pt x="4763" y="857"/>
                      <a:pt x="4763" y="1512"/>
                    </a:cubicBezTo>
                    <a:lnTo>
                      <a:pt x="4763" y="2358"/>
                    </a:lnTo>
                    <a:cubicBezTo>
                      <a:pt x="4763" y="2453"/>
                      <a:pt x="4811" y="2536"/>
                      <a:pt x="4918" y="2536"/>
                    </a:cubicBezTo>
                    <a:cubicBezTo>
                      <a:pt x="5013" y="2536"/>
                      <a:pt x="5061" y="2453"/>
                      <a:pt x="5061" y="2358"/>
                    </a:cubicBezTo>
                    <a:lnTo>
                      <a:pt x="5061" y="1512"/>
                    </a:lnTo>
                    <a:cubicBezTo>
                      <a:pt x="5061" y="655"/>
                      <a:pt x="4359" y="0"/>
                      <a:pt x="350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43"/>
              <p:cNvSpPr/>
              <p:nvPr/>
            </p:nvSpPr>
            <p:spPr>
              <a:xfrm>
                <a:off x="6888525" y="2202275"/>
                <a:ext cx="1265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2537" extrusionOk="0">
                    <a:moveTo>
                      <a:pt x="1596" y="0"/>
                    </a:moveTo>
                    <a:cubicBezTo>
                      <a:pt x="739" y="0"/>
                      <a:pt x="0" y="655"/>
                      <a:pt x="0" y="1512"/>
                    </a:cubicBezTo>
                    <a:lnTo>
                      <a:pt x="0" y="2358"/>
                    </a:lnTo>
                    <a:cubicBezTo>
                      <a:pt x="0" y="2453"/>
                      <a:pt x="120" y="2536"/>
                      <a:pt x="227" y="2536"/>
                    </a:cubicBezTo>
                    <a:cubicBezTo>
                      <a:pt x="322" y="2536"/>
                      <a:pt x="453" y="2453"/>
                      <a:pt x="453" y="2358"/>
                    </a:cubicBezTo>
                    <a:lnTo>
                      <a:pt x="453" y="1512"/>
                    </a:lnTo>
                    <a:cubicBezTo>
                      <a:pt x="453" y="857"/>
                      <a:pt x="941" y="298"/>
                      <a:pt x="1596" y="298"/>
                    </a:cubicBezTo>
                    <a:lnTo>
                      <a:pt x="3572" y="298"/>
                    </a:lnTo>
                    <a:cubicBezTo>
                      <a:pt x="4227" y="298"/>
                      <a:pt x="4763" y="857"/>
                      <a:pt x="4763" y="1512"/>
                    </a:cubicBezTo>
                    <a:lnTo>
                      <a:pt x="4763" y="2358"/>
                    </a:lnTo>
                    <a:cubicBezTo>
                      <a:pt x="4763" y="2453"/>
                      <a:pt x="4811" y="2536"/>
                      <a:pt x="4918" y="2536"/>
                    </a:cubicBezTo>
                    <a:cubicBezTo>
                      <a:pt x="5013" y="2536"/>
                      <a:pt x="5061" y="2453"/>
                      <a:pt x="5061" y="2358"/>
                    </a:cubicBezTo>
                    <a:lnTo>
                      <a:pt x="5061" y="1512"/>
                    </a:lnTo>
                    <a:cubicBezTo>
                      <a:pt x="5061" y="655"/>
                      <a:pt x="4430" y="0"/>
                      <a:pt x="3572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43"/>
              <p:cNvSpPr/>
              <p:nvPr/>
            </p:nvSpPr>
            <p:spPr>
              <a:xfrm>
                <a:off x="6915600" y="2122200"/>
                <a:ext cx="73250" cy="732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2930" extrusionOk="0">
                    <a:moveTo>
                      <a:pt x="1465" y="358"/>
                    </a:moveTo>
                    <a:cubicBezTo>
                      <a:pt x="1906" y="358"/>
                      <a:pt x="2275" y="619"/>
                      <a:pt x="2454" y="977"/>
                    </a:cubicBezTo>
                    <a:cubicBezTo>
                      <a:pt x="2192" y="977"/>
                      <a:pt x="1954" y="905"/>
                      <a:pt x="1751" y="739"/>
                    </a:cubicBezTo>
                    <a:cubicBezTo>
                      <a:pt x="1715" y="703"/>
                      <a:pt x="1656" y="691"/>
                      <a:pt x="1608" y="691"/>
                    </a:cubicBezTo>
                    <a:cubicBezTo>
                      <a:pt x="1561" y="703"/>
                      <a:pt x="1513" y="727"/>
                      <a:pt x="1489" y="762"/>
                    </a:cubicBezTo>
                    <a:cubicBezTo>
                      <a:pt x="1280" y="1041"/>
                      <a:pt x="955" y="1211"/>
                      <a:pt x="604" y="1211"/>
                    </a:cubicBezTo>
                    <a:cubicBezTo>
                      <a:pt x="535" y="1211"/>
                      <a:pt x="464" y="1205"/>
                      <a:pt x="394" y="1191"/>
                    </a:cubicBezTo>
                    <a:cubicBezTo>
                      <a:pt x="525" y="715"/>
                      <a:pt x="953" y="358"/>
                      <a:pt x="1465" y="358"/>
                    </a:cubicBezTo>
                    <a:close/>
                    <a:moveTo>
                      <a:pt x="1668" y="1120"/>
                    </a:moveTo>
                    <a:cubicBezTo>
                      <a:pt x="1890" y="1261"/>
                      <a:pt x="2145" y="1342"/>
                      <a:pt x="2414" y="1342"/>
                    </a:cubicBezTo>
                    <a:cubicBezTo>
                      <a:pt x="2462" y="1342"/>
                      <a:pt x="2511" y="1339"/>
                      <a:pt x="2561" y="1334"/>
                    </a:cubicBezTo>
                    <a:cubicBezTo>
                      <a:pt x="2573" y="1381"/>
                      <a:pt x="2573" y="1417"/>
                      <a:pt x="2573" y="1465"/>
                    </a:cubicBezTo>
                    <a:cubicBezTo>
                      <a:pt x="2573" y="2072"/>
                      <a:pt x="2073" y="2560"/>
                      <a:pt x="1465" y="2560"/>
                    </a:cubicBezTo>
                    <a:cubicBezTo>
                      <a:pt x="894" y="2560"/>
                      <a:pt x="418" y="2120"/>
                      <a:pt x="370" y="1560"/>
                    </a:cubicBezTo>
                    <a:lnTo>
                      <a:pt x="370" y="1560"/>
                    </a:lnTo>
                    <a:cubicBezTo>
                      <a:pt x="443" y="1571"/>
                      <a:pt x="516" y="1576"/>
                      <a:pt x="589" y="1576"/>
                    </a:cubicBezTo>
                    <a:cubicBezTo>
                      <a:pt x="992" y="1576"/>
                      <a:pt x="1385" y="1412"/>
                      <a:pt x="1668" y="1120"/>
                    </a:cubicBezTo>
                    <a:close/>
                    <a:moveTo>
                      <a:pt x="1465" y="0"/>
                    </a:moveTo>
                    <a:cubicBezTo>
                      <a:pt x="656" y="0"/>
                      <a:pt x="1" y="655"/>
                      <a:pt x="1" y="1465"/>
                    </a:cubicBezTo>
                    <a:cubicBezTo>
                      <a:pt x="1" y="2274"/>
                      <a:pt x="656" y="2929"/>
                      <a:pt x="1465" y="2929"/>
                    </a:cubicBezTo>
                    <a:cubicBezTo>
                      <a:pt x="2275" y="2929"/>
                      <a:pt x="2930" y="2274"/>
                      <a:pt x="2930" y="1465"/>
                    </a:cubicBezTo>
                    <a:cubicBezTo>
                      <a:pt x="2930" y="1346"/>
                      <a:pt x="2918" y="1227"/>
                      <a:pt x="2894" y="1108"/>
                    </a:cubicBezTo>
                    <a:cubicBezTo>
                      <a:pt x="2894" y="1108"/>
                      <a:pt x="2894" y="1108"/>
                      <a:pt x="2894" y="1096"/>
                    </a:cubicBezTo>
                    <a:cubicBezTo>
                      <a:pt x="2882" y="1084"/>
                      <a:pt x="2882" y="1072"/>
                      <a:pt x="2882" y="1060"/>
                    </a:cubicBezTo>
                    <a:cubicBezTo>
                      <a:pt x="2704" y="453"/>
                      <a:pt x="2144" y="0"/>
                      <a:pt x="1465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39" name="Google Shape;2439;p43"/>
            <p:cNvSpPr/>
            <p:nvPr/>
          </p:nvSpPr>
          <p:spPr>
            <a:xfrm>
              <a:off x="6518825" y="1583475"/>
              <a:ext cx="900150" cy="856350"/>
            </a:xfrm>
            <a:custGeom>
              <a:avLst/>
              <a:gdLst/>
              <a:ahLst/>
              <a:cxnLst/>
              <a:rect l="l" t="t" r="r" b="b"/>
              <a:pathLst>
                <a:path w="36006" h="34254" extrusionOk="0">
                  <a:moveTo>
                    <a:pt x="17224" y="0"/>
                  </a:moveTo>
                  <a:cubicBezTo>
                    <a:pt x="12720" y="0"/>
                    <a:pt x="8225" y="1761"/>
                    <a:pt x="4871" y="5262"/>
                  </a:cubicBezTo>
                  <a:cubicBezTo>
                    <a:pt x="1692" y="8560"/>
                    <a:pt x="1" y="12905"/>
                    <a:pt x="96" y="17477"/>
                  </a:cubicBezTo>
                  <a:cubicBezTo>
                    <a:pt x="191" y="22061"/>
                    <a:pt x="2061" y="26324"/>
                    <a:pt x="5359" y="29491"/>
                  </a:cubicBezTo>
                  <a:cubicBezTo>
                    <a:pt x="8633" y="32634"/>
                    <a:pt x="12931" y="34253"/>
                    <a:pt x="17253" y="34253"/>
                  </a:cubicBezTo>
                  <a:cubicBezTo>
                    <a:pt x="20611" y="34253"/>
                    <a:pt x="23980" y="33277"/>
                    <a:pt x="26885" y="31289"/>
                  </a:cubicBezTo>
                  <a:lnTo>
                    <a:pt x="26707" y="31015"/>
                  </a:lnTo>
                  <a:cubicBezTo>
                    <a:pt x="23853" y="32968"/>
                    <a:pt x="20548" y="33925"/>
                    <a:pt x="17255" y="33925"/>
                  </a:cubicBezTo>
                  <a:cubicBezTo>
                    <a:pt x="13018" y="33925"/>
                    <a:pt x="8800" y="32341"/>
                    <a:pt x="5585" y="29253"/>
                  </a:cubicBezTo>
                  <a:cubicBezTo>
                    <a:pt x="2346" y="26145"/>
                    <a:pt x="513" y="21966"/>
                    <a:pt x="418" y="17477"/>
                  </a:cubicBezTo>
                  <a:cubicBezTo>
                    <a:pt x="334" y="12989"/>
                    <a:pt x="1989" y="8726"/>
                    <a:pt x="5097" y="5488"/>
                  </a:cubicBezTo>
                  <a:cubicBezTo>
                    <a:pt x="8398" y="2053"/>
                    <a:pt x="12812" y="324"/>
                    <a:pt x="17233" y="324"/>
                  </a:cubicBezTo>
                  <a:cubicBezTo>
                    <a:pt x="21423" y="324"/>
                    <a:pt x="25618" y="1877"/>
                    <a:pt x="28874" y="5000"/>
                  </a:cubicBezTo>
                  <a:cubicBezTo>
                    <a:pt x="34410" y="10322"/>
                    <a:pt x="35648" y="18692"/>
                    <a:pt x="31886" y="25371"/>
                  </a:cubicBezTo>
                  <a:lnTo>
                    <a:pt x="32172" y="25526"/>
                  </a:lnTo>
                  <a:cubicBezTo>
                    <a:pt x="36005" y="18728"/>
                    <a:pt x="34743" y="10191"/>
                    <a:pt x="29100" y="4773"/>
                  </a:cubicBezTo>
                  <a:cubicBezTo>
                    <a:pt x="25778" y="1585"/>
                    <a:pt x="21497" y="0"/>
                    <a:pt x="17224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3"/>
            <p:cNvSpPr txBox="1"/>
            <p:nvPr/>
          </p:nvSpPr>
          <p:spPr>
            <a:xfrm>
              <a:off x="6321861" y="3099150"/>
              <a:ext cx="1678571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Roboto"/>
                  <a:cs typeface="Roboto"/>
                  <a:sym typeface="Roboto"/>
                </a:rPr>
                <a:t>GV thu bài về nhà chấm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D830F4F-F00C-0CBA-E32A-D254C8316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2332" y1="16933" x2="60224" y2="23003"/>
                        <a14:foregroundMark x1="55431" y1="15016" x2="42013" y2="22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3325" y="1855730"/>
            <a:ext cx="1365073" cy="1365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9270AF-7BBE-2660-6152-EF1E4934CD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2810" y="1971766"/>
            <a:ext cx="1261981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70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3">
            <a:extLst>
              <a:ext uri="{FF2B5EF4-FFF2-40B4-BE49-F238E27FC236}">
                <a16:creationId xmlns:a16="http://schemas.microsoft.com/office/drawing/2014/main" id="{7B5EA3A0-AD13-DFB4-4B0C-3F1B2B2B9C5D}"/>
              </a:ext>
            </a:extLst>
          </p:cNvPr>
          <p:cNvSpPr txBox="1"/>
          <p:nvPr/>
        </p:nvSpPr>
        <p:spPr>
          <a:xfrm>
            <a:off x="201880" y="34949"/>
            <a:ext cx="11519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4">
              <a:buFont typeface="Arial"/>
              <a:buNone/>
              <a:defRPr/>
            </a:pPr>
            <a:r>
              <a:rPr lang="en-US" sz="4000">
                <a:solidFill>
                  <a:srgbClr val="FF0000"/>
                </a:solidFill>
                <a:latin typeface="#9Slide07 SVNBango" panose="02000000000000000000" pitchFamily="2" charset="0"/>
                <a:cs typeface="Arial"/>
                <a:sym typeface="Arial"/>
              </a:rPr>
              <a:t>BẢNG TIÊU CHÍ ĐÁNH GIÁ SẢN PHẨM</a:t>
            </a:r>
            <a:endParaRPr lang="vi-VN" sz="4000">
              <a:solidFill>
                <a:srgbClr val="FF0000"/>
              </a:solidFill>
              <a:latin typeface="#9Slide05 Israquella" pitchFamily="2" charset="0"/>
              <a:cs typeface="Arial"/>
              <a:sym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03B635-166C-7904-3FCB-AE2D17B65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822495"/>
              </p:ext>
            </p:extLst>
          </p:nvPr>
        </p:nvGraphicFramePr>
        <p:xfrm>
          <a:off x="201880" y="601115"/>
          <a:ext cx="11621150" cy="638973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293913">
                  <a:extLst>
                    <a:ext uri="{9D8B030D-6E8A-4147-A177-3AD203B41FA5}">
                      <a16:colId xmlns:a16="http://schemas.microsoft.com/office/drawing/2014/main" val="1433251723"/>
                    </a:ext>
                  </a:extLst>
                </a:gridCol>
                <a:gridCol w="2518029">
                  <a:extLst>
                    <a:ext uri="{9D8B030D-6E8A-4147-A177-3AD203B41FA5}">
                      <a16:colId xmlns:a16="http://schemas.microsoft.com/office/drawing/2014/main" val="4053141543"/>
                    </a:ext>
                  </a:extLst>
                </a:gridCol>
                <a:gridCol w="2904604">
                  <a:extLst>
                    <a:ext uri="{9D8B030D-6E8A-4147-A177-3AD203B41FA5}">
                      <a16:colId xmlns:a16="http://schemas.microsoft.com/office/drawing/2014/main" val="1511030864"/>
                    </a:ext>
                  </a:extLst>
                </a:gridCol>
                <a:gridCol w="2904604">
                  <a:extLst>
                    <a:ext uri="{9D8B030D-6E8A-4147-A177-3AD203B41FA5}">
                      <a16:colId xmlns:a16="http://schemas.microsoft.com/office/drawing/2014/main" val="2204333917"/>
                    </a:ext>
                  </a:extLst>
                </a:gridCol>
              </a:tblGrid>
              <a:tr h="3067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7852"/>
                  </a:ext>
                </a:extLst>
              </a:tr>
              <a:tr h="306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141886"/>
                  </a:ext>
                </a:extLst>
              </a:tr>
              <a:tr h="836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 trình bày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đầy đủ, </a:t>
                      </a: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 gọn, khoa học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 đầy đủ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đầy đủ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377020"/>
                  </a:ext>
                </a:extLst>
              </a:tr>
              <a:tr h="1358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#9Slide03 SFU Futura_03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Cách trình bày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Trình bày rõ ràng, ngắn gọn</a:t>
                      </a: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hấp dẫn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 hiểu song </a:t>
                      </a: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</a:t>
                      </a: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 dẫn.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nói </a:t>
                      </a: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 dòng,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hấp dẫn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902602"/>
                  </a:ext>
                </a:extLst>
              </a:tr>
              <a:tr h="900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Tương tác với 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#9Slide03 SFU Futura_03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 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ương tác hiệu quả.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tương tác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 tương tác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452779"/>
                  </a:ext>
                </a:extLst>
              </a:tr>
              <a:tr h="634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Quản lí thời gian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 thời gian 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#9Slide03 SFU Futura_03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chậm ( 1-2 phút).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chậm khá nhiều 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#9Slide03 SFU Futura_03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( 3-4 phút)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196529"/>
                  </a:ext>
                </a:extLst>
              </a:tr>
              <a:tr h="962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Điều chỉnh hợp lí,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#9Slide03 SFU Futura_03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kịp thời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#9Slide03 SFU Futura_03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 tự điều ch</a:t>
                      </a:r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ỉ</a:t>
                      </a: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#9Slide03 SFU Futura_03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hợp lí, kịp thời.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điều chỉnh hợp lí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70C0"/>
                          </a:solidFill>
                          <a:effectLst/>
                          <a:latin typeface="#9Slide03 SFU Futura_03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điều chỉnh</a:t>
                      </a:r>
                      <a:endParaRPr lang="en-US" sz="2400">
                        <a:effectLst/>
                        <a:latin typeface="#9Slide03 SFU Futura_03" panose="00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35" marR="8835" marT="3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239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772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3">
            <a:extLst>
              <a:ext uri="{FF2B5EF4-FFF2-40B4-BE49-F238E27FC236}">
                <a16:creationId xmlns:a16="http://schemas.microsoft.com/office/drawing/2014/main" id="{4B7E13D4-3BAD-4F83-91E7-C5F1DE0E94E9}"/>
              </a:ext>
            </a:extLst>
          </p:cNvPr>
          <p:cNvSpPr txBox="1"/>
          <p:nvPr/>
        </p:nvSpPr>
        <p:spPr>
          <a:xfrm>
            <a:off x="-898634" y="123145"/>
            <a:ext cx="6584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4">
              <a:buFont typeface="Arial"/>
              <a:buNone/>
              <a:defRPr/>
            </a:pPr>
            <a:r>
              <a:rPr lang="en-US" sz="4000" dirty="0" err="1">
                <a:solidFill>
                  <a:srgbClr val="FF0000"/>
                </a:solidFill>
                <a:latin typeface="#9Slide03 SFU Futura_12" panose="020B0604020202020204" charset="0"/>
                <a:cs typeface="Arial"/>
                <a:sym typeface="Arial"/>
              </a:rPr>
              <a:t>Tham</a:t>
            </a:r>
            <a:r>
              <a:rPr lang="en-US" sz="4000" dirty="0">
                <a:solidFill>
                  <a:srgbClr val="FF0000"/>
                </a:solidFill>
                <a:latin typeface="#9Slide03 SFU Futura_12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SFU Futura_12" panose="020B0604020202020204" charset="0"/>
                <a:cs typeface="Arial"/>
                <a:sym typeface="Arial"/>
              </a:rPr>
              <a:t>khảo</a:t>
            </a:r>
            <a:endParaRPr lang="vi-VN" sz="4000" dirty="0">
              <a:solidFill>
                <a:srgbClr val="FF0000"/>
              </a:solidFill>
              <a:latin typeface="#9Slide03 SFU Futura_12" panose="020B0604020202020204" charset="0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5007CD-A284-4B4A-AA9A-AA9387C1AA83}"/>
              </a:ext>
            </a:extLst>
          </p:cNvPr>
          <p:cNvSpPr/>
          <p:nvPr/>
        </p:nvSpPr>
        <p:spPr>
          <a:xfrm>
            <a:off x="630620" y="910426"/>
            <a:ext cx="11382703" cy="503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algn="ctr">
              <a:lnSpc>
                <a:spcPct val="10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VẤN ĐỀ DẦU MỎ CỦA KHU VỰC TÂY NAM Á</a:t>
            </a:r>
            <a:endParaRPr lang="en-US" sz="2800" dirty="0">
              <a:latin typeface="#9Slide03 SFU Futura_12" panose="020B0604020202020204" charset="0"/>
              <a:ea typeface="Times New Roman" panose="02020603050405020304" pitchFamily="18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#9Slide03 SFU Futura_12" panose="020B0604020202020204" charset="0"/>
              <a:ea typeface="Times New Roman" panose="02020603050405020304" pitchFamily="18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Nam Á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. Theo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BP,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2020,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Nam Á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113,2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46.3% so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).</a:t>
            </a:r>
            <a:endParaRPr lang="en-US" sz="2800" dirty="0">
              <a:latin typeface="#9Slide03 SFU Futura_12" panose="020B0604020202020204" charset="0"/>
              <a:ea typeface="Times New Roman" panose="02020603050405020304" pitchFamily="18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Nam Á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: A-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rập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Xê-út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40,9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16,7% so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); I-ran (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21,7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8.9% so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); I-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rắc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19,6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8.1% so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);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Cô-oét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14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5.7% so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),…</a:t>
            </a:r>
            <a:endParaRPr lang="en-US" sz="2800" dirty="0">
              <a:effectLst/>
              <a:latin typeface="#9Slide03 SFU Futura_12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83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B8769C-4B3E-8AC9-7447-78B281FC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68" y="0"/>
            <a:ext cx="8722118" cy="67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56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CEB325-C569-4ABF-9E00-52D2F12B4398}"/>
              </a:ext>
            </a:extLst>
          </p:cNvPr>
          <p:cNvSpPr/>
          <p:nvPr/>
        </p:nvSpPr>
        <p:spPr>
          <a:xfrm>
            <a:off x="683172" y="224607"/>
            <a:ext cx="11125199" cy="594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thác</a:t>
            </a:r>
            <a:r>
              <a:rPr lang="en-US" sz="2800" b="1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#9Slide03 SFU Futura_12" panose="020B0604020202020204" charset="0"/>
              <a:ea typeface="Times New Roman" panose="02020603050405020304" pitchFamily="18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1970 - 2020,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Nam Á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2020,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1297.3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1.87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1970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31.1%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toàn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. Ả-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rập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Xê-xút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I-ran, I-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rắc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Cô-oét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,…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Nam Á.</a:t>
            </a:r>
            <a:endParaRPr lang="en-US" sz="2800" dirty="0">
              <a:latin typeface="#9Slide03 SFU Futura_12" panose="020B0604020202020204" charset="0"/>
              <a:ea typeface="Times New Roman" panose="02020603050405020304" pitchFamily="18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Nam Á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2020,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874,9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41.5% so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Nam Á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: Ả-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rập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Xê-xút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 I-ran, </a:t>
            </a:r>
            <a:r>
              <a:rPr lang="en-US" sz="2800" dirty="0" err="1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Cô-oét</a:t>
            </a:r>
            <a:r>
              <a:rPr lang="en-US" sz="2800" dirty="0">
                <a:solidFill>
                  <a:srgbClr val="000000"/>
                </a:solidFill>
                <a:latin typeface="#9Slide03 SFU Futura_12" panose="020B0604020202020204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#9Slide03 SFU Futura_12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7B6B4-0DE0-4271-8228-762CD96C5B07}"/>
              </a:ext>
            </a:extLst>
          </p:cNvPr>
          <p:cNvSpPr/>
          <p:nvPr/>
        </p:nvSpPr>
        <p:spPr>
          <a:xfrm>
            <a:off x="520262" y="474345"/>
            <a:ext cx="1138270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pháp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khai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thác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quả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tài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dầu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mỏ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khu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vực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Tây</a:t>
            </a:r>
            <a:r>
              <a:rPr lang="en-US" sz="2800" b="1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Nam Á</a:t>
            </a:r>
            <a:endParaRPr lang="en-US" sz="2800" dirty="0">
              <a:latin typeface="#9Slide05 GeosansLight" panose="020B0604020202020204" charset="0"/>
              <a:ea typeface="Times New Roman" panose="02020603050405020304" pitchFamily="18" charset="0"/>
              <a:cs typeface="#9Slide05 GeosansLight" panose="020B0604020202020204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đẩy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thăm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dò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tiềm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bờ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.</a:t>
            </a:r>
            <a:endParaRPr lang="en-US" sz="2800" dirty="0">
              <a:latin typeface="#9Slide05 GeosansLight" panose="020B0604020202020204" charset="0"/>
              <a:ea typeface="Times New Roman" panose="02020603050405020304" pitchFamily="18" charset="0"/>
              <a:cs typeface="#9Slide05 GeosansLight" panose="020B0604020202020204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tận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mỏ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sót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cận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biên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Rà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soát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lược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thăm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dò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.</a:t>
            </a:r>
            <a:endParaRPr lang="en-US" sz="2800" dirty="0">
              <a:latin typeface="#9Slide05 GeosansLight" panose="020B0604020202020204" charset="0"/>
              <a:ea typeface="Times New Roman" panose="02020603050405020304" pitchFamily="18" charset="0"/>
              <a:cs typeface="#9Slide05 GeosansLight" panose="020B0604020202020204" charset="0"/>
            </a:endParaRPr>
          </a:p>
          <a:p>
            <a:pPr marL="30480" marR="30480" indent="180340" algn="just">
              <a:lnSpc>
                <a:spcPct val="10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ưu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hạ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tầng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kỹ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nhập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khẩu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thụ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lỏng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(LNG).</a:t>
            </a:r>
            <a:endParaRPr lang="en-US" sz="2800" dirty="0">
              <a:latin typeface="#9Slide05 GeosansLight" panose="020B0604020202020204" charset="0"/>
              <a:ea typeface="Times New Roman" panose="02020603050405020304" pitchFamily="18" charset="0"/>
              <a:cs typeface="#9Slide05 GeosansLight" panose="020B060402020202020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hút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lọc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xăng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nhu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khẩu</a:t>
            </a:r>
            <a:r>
              <a:rPr lang="en-US" sz="2800" dirty="0">
                <a:solidFill>
                  <a:srgbClr val="000000"/>
                </a:solidFill>
                <a:latin typeface="#9Slide05 GeosansLight" panose="020B0604020202020204" charset="0"/>
                <a:ea typeface="Times New Roman" panose="02020603050405020304" pitchFamily="18" charset="0"/>
                <a:cs typeface="#9Slide05 GeosansLight" panose="020B0604020202020204" charset="0"/>
              </a:rPr>
              <a:t>,…..</a:t>
            </a:r>
            <a:endParaRPr lang="en-US" sz="2800" dirty="0">
              <a:latin typeface="#9Slide05 GeosansLight" panose="020B0604020202020204" charset="0"/>
              <a:cs typeface="#9Slide05 Geosans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4360" y="468630"/>
            <a:ext cx="11003280" cy="592074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CÂU HỎI TRẮC NGHIỆM</a:t>
            </a:r>
          </a:p>
          <a:p>
            <a:pPr lvl="0" algn="just" defTabSz="914377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sz="3200" b="1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 1: 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Loại khoáng sản có trữ lượng lớn và mang về nguồn thu cao ở Tây Nam Á là</a:t>
            </a:r>
            <a:endParaRPr lang="en-US" sz="3200" b="1" dirty="0">
              <a:solidFill>
                <a:prstClr val="black"/>
              </a:solidFill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5138" algn="just" defTabSz="914377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quặng sắt và crôm.</a:t>
            </a:r>
            <a:r>
              <a:rPr lang="en-US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		</a:t>
            </a:r>
          </a:p>
          <a:p>
            <a:pPr lvl="0" indent="465138" algn="just" defTabSz="914377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dầu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mỏ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đốt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	</a:t>
            </a:r>
          </a:p>
          <a:p>
            <a:pPr lvl="0" indent="465138" algn="just" defTabSz="914377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atimoan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.			</a:t>
            </a:r>
          </a:p>
          <a:p>
            <a:pPr lvl="0" indent="465138" algn="just" defTabSz="914377">
              <a:lnSpc>
                <a:spcPct val="130000"/>
              </a:lnSpc>
              <a:spcBef>
                <a:spcPts val="600"/>
              </a:spcBef>
              <a:defRPr/>
            </a:pPr>
            <a:r>
              <a:rPr lang="en-US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apatit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 than </a:t>
            </a:r>
            <a:r>
              <a:rPr lang="en-US" sz="3200" dirty="0" err="1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đá</a:t>
            </a:r>
            <a:r>
              <a:rPr lang="en-US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Futura_03" panose="020B0604020202020204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19808" y="3806730"/>
            <a:ext cx="567559" cy="556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737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4360" y="468630"/>
            <a:ext cx="11003280" cy="592074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CÂU HỎI TRẮC NGHIỆM</a:t>
            </a:r>
          </a:p>
          <a:p>
            <a:pPr lvl="0" algn="just" defTabSz="914377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Dầu khí của Tây Nam Á phân bố chủ yếu ở</a:t>
            </a: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vùng vịnh Péc-xích.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	</a:t>
            </a: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ven Địa Trung Hải.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	</a:t>
            </a: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hai bên bờ Biển Đỏ.</a:t>
            </a:r>
            <a:endParaRPr lang="en-US" sz="3200" dirty="0">
              <a:solidFill>
                <a:prstClr val="black"/>
              </a:solidFill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D.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tại các hoang mạc.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Futura_03" panose="020B0604020202020204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29227" y="2872496"/>
            <a:ext cx="567559" cy="556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3218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4360" y="468630"/>
            <a:ext cx="11003280" cy="592074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CÂU HỎI TRẮC NGHIỆM</a:t>
            </a:r>
          </a:p>
          <a:p>
            <a:pPr lvl="0" algn="just" defTabSz="914377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 3: 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Ngành kinh tế đóng góp chủ yếu trong nền kinh tế khu vực Tây Nam Á là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trồng trọt.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	</a:t>
            </a: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chăn nuôi.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	</a:t>
            </a: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du lịch.</a:t>
            </a:r>
            <a:endParaRPr lang="en-US" sz="3200" dirty="0">
              <a:solidFill>
                <a:prstClr val="black"/>
              </a:solidFill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D.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dầu khí.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Futura_03" panose="020B0604020202020204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269592" y="5416913"/>
            <a:ext cx="567559" cy="556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351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4360" y="468630"/>
            <a:ext cx="11003280" cy="592074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CÂU HỎI TRẮC NGHIỆM</a:t>
            </a:r>
          </a:p>
          <a:p>
            <a:pPr lvl="0" algn="just" defTabSz="914377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Quốc gia nào sau đây phát hiện ra dầu mỏ đầu tiên ở khu vực Tây Nam Á?</a:t>
            </a:r>
            <a:endParaRPr lang="en-US" sz="3200" b="1" dirty="0">
              <a:solidFill>
                <a:prstClr val="black"/>
              </a:solidFill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9900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A-rập Xê-út.</a:t>
            </a:r>
            <a:endParaRPr lang="en-US" sz="3200" dirty="0">
              <a:solidFill>
                <a:prstClr val="black"/>
              </a:solidFill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9900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Cô-oét.</a:t>
            </a:r>
            <a:endParaRPr lang="en-US" sz="3200" dirty="0">
              <a:solidFill>
                <a:prstClr val="black"/>
              </a:solidFill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9900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I-rắc.</a:t>
            </a:r>
            <a:endParaRPr lang="en-US" sz="3200" dirty="0">
              <a:solidFill>
                <a:prstClr val="black"/>
              </a:solidFill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9900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D. </a:t>
            </a:r>
            <a:r>
              <a:rPr lang="vi-VN" sz="3200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I-ran.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Futura_03" panose="020B0604020202020204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270185" y="5387379"/>
            <a:ext cx="567559" cy="556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097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8">
            <a:extLst>
              <a:ext uri="{FF2B5EF4-FFF2-40B4-BE49-F238E27FC236}">
                <a16:creationId xmlns:a16="http://schemas.microsoft.com/office/drawing/2014/main" id="{AF72B3AC-9CA6-599F-AFFB-02D4057FB8CC}"/>
              </a:ext>
            </a:extLst>
          </p:cNvPr>
          <p:cNvGrpSpPr/>
          <p:nvPr/>
        </p:nvGrpSpPr>
        <p:grpSpPr>
          <a:xfrm>
            <a:off x="1323528" y="281664"/>
            <a:ext cx="9992055" cy="1569660"/>
            <a:chOff x="4643480" y="778426"/>
            <a:chExt cx="9992055" cy="1905894"/>
          </a:xfrm>
        </p:grpSpPr>
        <p:pic>
          <p:nvPicPr>
            <p:cNvPr id="6" name="Hình ảnh 9">
              <a:extLst>
                <a:ext uri="{FF2B5EF4-FFF2-40B4-BE49-F238E27FC236}">
                  <a16:creationId xmlns:a16="http://schemas.microsoft.com/office/drawing/2014/main" id="{5DA8A90E-DA43-62AD-EFB2-DF759A4A9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942575">
              <a:off x="4643480" y="826511"/>
              <a:ext cx="1682642" cy="1162234"/>
            </a:xfrm>
            <a:prstGeom prst="rect">
              <a:avLst/>
            </a:prstGeom>
          </p:spPr>
        </p:pic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C6D03BF3-1CE4-37AF-5314-78DB261FC9E2}"/>
                </a:ext>
              </a:extLst>
            </p:cNvPr>
            <p:cNvSpPr txBox="1"/>
            <p:nvPr/>
          </p:nvSpPr>
          <p:spPr>
            <a:xfrm>
              <a:off x="5892822" y="778426"/>
              <a:ext cx="8742713" cy="190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Điền</a:t>
              </a:r>
              <a:r>
                <a:rPr lang="en-US" sz="3200" b="1" dirty="0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từ</a:t>
              </a:r>
              <a:r>
                <a:rPr lang="en-US" sz="3200" b="1" dirty="0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thích</a:t>
              </a:r>
              <a:r>
                <a:rPr lang="en-US" sz="3200" b="1" dirty="0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hợp</a:t>
              </a:r>
              <a:r>
                <a:rPr lang="en-US" sz="3200" b="1" dirty="0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nhất</a:t>
              </a:r>
              <a:r>
                <a:rPr lang="en-US" sz="3200" b="1" dirty="0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vào</a:t>
              </a:r>
              <a:r>
                <a:rPr lang="en-US" sz="3200" b="1" dirty="0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chỗ</a:t>
              </a:r>
              <a:r>
                <a:rPr lang="en-US" sz="3200" b="1" dirty="0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chấm</a:t>
              </a:r>
              <a:r>
                <a:rPr lang="en-US" sz="3200" b="1" dirty="0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sau</a:t>
              </a:r>
              <a:r>
                <a:rPr lang="en-US" sz="3200" b="1" dirty="0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#9Slide03 SFU Futura_09" panose="00000400000000000000" pitchFamily="2" charset="0"/>
                </a:rPr>
                <a:t>đây</a:t>
              </a:r>
              <a:endParaRPr lang="en-US" sz="3200" b="1" dirty="0">
                <a:solidFill>
                  <a:srgbClr val="0070C0"/>
                </a:solidFill>
                <a:latin typeface="#9Slide03 SFU Futura_09" panose="000004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tài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dầu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mỏ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Tây Nam Á được xem là……..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…..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thế 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?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D8F8B7-B1AA-8794-3003-62012096956E}"/>
              </a:ext>
            </a:extLst>
          </p:cNvPr>
          <p:cNvSpPr/>
          <p:nvPr/>
        </p:nvSpPr>
        <p:spPr>
          <a:xfrm>
            <a:off x="30079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 12">
            <a:extLst>
              <a:ext uri="{FF2B5EF4-FFF2-40B4-BE49-F238E27FC236}">
                <a16:creationId xmlns:a16="http://schemas.microsoft.com/office/drawing/2014/main" id="{9721446F-6CBD-E8C1-501B-6717C1EDFFC7}"/>
              </a:ext>
            </a:extLst>
          </p:cNvPr>
          <p:cNvSpPr/>
          <p:nvPr/>
        </p:nvSpPr>
        <p:spPr>
          <a:xfrm>
            <a:off x="7517082" y="1204993"/>
            <a:ext cx="173715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0000"/>
                </a:solidFill>
                <a:latin typeface="#9Slide03 SFU Futura_09" panose="00000400000000000000" pitchFamily="2" charset="0"/>
              </a:rPr>
              <a:t>r</a:t>
            </a:r>
            <a:r>
              <a:rPr lang="vi-VN" sz="3600" b="1" dirty="0">
                <a:solidFill>
                  <a:srgbClr val="FF0000"/>
                </a:solidFill>
                <a:latin typeface="#9Slide03 SFU Futura_09" panose="00000400000000000000" pitchFamily="2" charset="0"/>
              </a:rPr>
              <a:t>ốn 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FU Futura_09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28FE8-687D-9EDC-3A1C-F05ECC207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643" y="2132988"/>
            <a:ext cx="7116562" cy="4285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28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4360" y="468630"/>
            <a:ext cx="11003280" cy="592074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CÂU HỎI TRẮC NGHIỆM</a:t>
            </a:r>
          </a:p>
          <a:p>
            <a:pPr lvl="0" algn="just" defTabSz="914377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 5: 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Nước nào sau đây có trữ lượng dầu mỏ lớn nhất ở Tây Nam Á?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A. 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A-rập Xê-út.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B. 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Cô-oét.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	</a:t>
            </a: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C. 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I-rắc.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Futura_03" panose="020B0604020202020204" charset="0"/>
              <a:cs typeface="Times New Roman" pitchFamily="18" charset="0"/>
            </a:endParaRPr>
          </a:p>
          <a:p>
            <a:pPr lvl="0" indent="465138" algn="just" defTabSz="914377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FU Futura_03" panose="020B0604020202020204" charset="0"/>
                <a:cs typeface="Times New Roman" pitchFamily="18" charset="0"/>
              </a:rPr>
              <a:t>D. </a:t>
            </a:r>
            <a:r>
              <a:rPr lang="vi-VN" sz="3200" b="1" dirty="0">
                <a:solidFill>
                  <a:prstClr val="black"/>
                </a:solidFill>
                <a:latin typeface="#9Slide03 SFU Futura_03" panose="020B0604020202020204" charset="0"/>
                <a:cs typeface="Times New Roman" pitchFamily="18" charset="0"/>
              </a:rPr>
              <a:t>I-ran.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FU Futura_03" panose="020B0604020202020204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09348" y="3150748"/>
            <a:ext cx="567559" cy="556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246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557" y="507722"/>
            <a:ext cx="11045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#9Slide05 GeosansLight" panose="020B0604020202020204" charset="0"/>
                <a:cs typeface="#9Slide05 GeosansLight" panose="020B060402020202020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GeosansLight" panose="020B0604020202020204" charset="0"/>
                <a:cs typeface="#9Slide05 GeosansLight" panose="020B060402020202020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#9Slide05 GeosansLight" panose="020B0604020202020204" charset="0"/>
                <a:cs typeface="#9Slide05 GeosansLight" panose="020B0604020202020204" charset="0"/>
              </a:rPr>
              <a:t>: </a:t>
            </a:r>
            <a:r>
              <a:rPr lang="vi-VN" sz="3200" b="1" dirty="0">
                <a:latin typeface="#9Slide05 GeosansLight" panose="020B0604020202020204" charset="0"/>
                <a:cs typeface="#9Slide05 GeosansLight" panose="020B0604020202020204" charset="0"/>
              </a:rPr>
              <a:t>Tìm hiểu việc khai thác dầu mỏ </a:t>
            </a:r>
            <a:r>
              <a:rPr lang="en-US" sz="3200" b="1" dirty="0" err="1">
                <a:latin typeface="#9Slide05 GeosansLight" panose="020B0604020202020204" charset="0"/>
                <a:cs typeface="#9Slide05 GeosansLight" panose="020B0604020202020204" charset="0"/>
              </a:rPr>
              <a:t>và</a:t>
            </a:r>
            <a:r>
              <a:rPr lang="en-US" sz="32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3200" b="1" dirty="0" err="1">
                <a:latin typeface="#9Slide05 GeosansLight" panose="020B0604020202020204" charset="0"/>
                <a:cs typeface="#9Slide05 GeosansLight" panose="020B0604020202020204" charset="0"/>
              </a:rPr>
              <a:t>khí</a:t>
            </a:r>
            <a:r>
              <a:rPr lang="en-US" sz="32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3200" b="1" dirty="0" err="1">
                <a:latin typeface="#9Slide05 GeosansLight" panose="020B0604020202020204" charset="0"/>
                <a:cs typeface="#9Slide05 GeosansLight" panose="020B0604020202020204" charset="0"/>
              </a:rPr>
              <a:t>tự</a:t>
            </a:r>
            <a:r>
              <a:rPr lang="en-US" sz="32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3200" b="1" dirty="0" err="1">
                <a:latin typeface="#9Slide05 GeosansLight" panose="020B0604020202020204" charset="0"/>
                <a:cs typeface="#9Slide05 GeosansLight" panose="020B0604020202020204" charset="0"/>
              </a:rPr>
              <a:t>nhiên</a:t>
            </a:r>
            <a:r>
              <a:rPr lang="en-US" sz="32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vi-VN" sz="3200" b="1" dirty="0">
                <a:latin typeface="#9Slide05 GeosansLight" panose="020B0604020202020204" charset="0"/>
                <a:cs typeface="#9Slide05 GeosansLight" panose="020B0604020202020204" charset="0"/>
              </a:rPr>
              <a:t>ở một nước thuộc khu vực Tây Nam Á.</a:t>
            </a:r>
            <a:endParaRPr lang="en-US" sz="3200" b="1" dirty="0">
              <a:latin typeface="#9Slide05 GeosansLight" panose="020B0604020202020204" charset="0"/>
              <a:cs typeface="#9Slide05 GeosansLight" panose="020B060402020202020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774405" y="2015555"/>
            <a:ext cx="5655953" cy="2911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Hướng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dẫn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- HS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về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nhà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tham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khảo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các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nguồn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thông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tin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tham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khảo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từ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Internet,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sách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,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báo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,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tạp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chí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,…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để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trả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lời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câu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 </a:t>
            </a:r>
            <a:r>
              <a:rPr lang="en-US" sz="2800" b="1" dirty="0" err="1">
                <a:latin typeface="#9Slide05 GeosansLight" panose="020B0604020202020204" charset="0"/>
                <a:cs typeface="#9Slide05 GeosansLight" panose="020B0604020202020204" charset="0"/>
              </a:rPr>
              <a:t>hỏi</a:t>
            </a:r>
            <a:r>
              <a:rPr lang="en-US" sz="2800" b="1" dirty="0">
                <a:latin typeface="#9Slide05 GeosansLight" panose="020B0604020202020204" charset="0"/>
                <a:cs typeface="#9Slide05 GeosansLight" panose="020B0604020202020204" charset="0"/>
              </a:rPr>
              <a:t>.</a:t>
            </a:r>
          </a:p>
        </p:txBody>
      </p:sp>
      <p:grpSp>
        <p:nvGrpSpPr>
          <p:cNvPr id="153" name="Google Shape;178;p33">
            <a:extLst>
              <a:ext uri="{FF2B5EF4-FFF2-40B4-BE49-F238E27FC236}">
                <a16:creationId xmlns:a16="http://schemas.microsoft.com/office/drawing/2014/main" id="{EAF10180-853F-421F-9DE6-A66A754F0630}"/>
              </a:ext>
            </a:extLst>
          </p:cNvPr>
          <p:cNvGrpSpPr/>
          <p:nvPr/>
        </p:nvGrpSpPr>
        <p:grpSpPr>
          <a:xfrm>
            <a:off x="1647961" y="2969306"/>
            <a:ext cx="1833333" cy="2639011"/>
            <a:chOff x="347000" y="2571750"/>
            <a:chExt cx="1767550" cy="2473200"/>
          </a:xfrm>
        </p:grpSpPr>
        <p:sp>
          <p:nvSpPr>
            <p:cNvPr id="154" name="Google Shape;179;p33">
              <a:extLst>
                <a:ext uri="{FF2B5EF4-FFF2-40B4-BE49-F238E27FC236}">
                  <a16:creationId xmlns:a16="http://schemas.microsoft.com/office/drawing/2014/main" id="{A3B7C954-7B67-4A3D-A1CC-C5F0CFACF0CB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55" name="Google Shape;180;p33">
              <a:extLst>
                <a:ext uri="{FF2B5EF4-FFF2-40B4-BE49-F238E27FC236}">
                  <a16:creationId xmlns:a16="http://schemas.microsoft.com/office/drawing/2014/main" id="{E360061B-BD48-48E8-85A6-740464EFE680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56" name="Google Shape;181;p33">
              <a:extLst>
                <a:ext uri="{FF2B5EF4-FFF2-40B4-BE49-F238E27FC236}">
                  <a16:creationId xmlns:a16="http://schemas.microsoft.com/office/drawing/2014/main" id="{3CF0FDD3-93D6-42B8-BC60-BB462CBA7825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57" name="Google Shape;182;p33">
              <a:extLst>
                <a:ext uri="{FF2B5EF4-FFF2-40B4-BE49-F238E27FC236}">
                  <a16:creationId xmlns:a16="http://schemas.microsoft.com/office/drawing/2014/main" id="{32BC5395-6935-4BD7-AA2A-DC3E5CD9A288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58" name="Google Shape;183;p33">
              <a:extLst>
                <a:ext uri="{FF2B5EF4-FFF2-40B4-BE49-F238E27FC236}">
                  <a16:creationId xmlns:a16="http://schemas.microsoft.com/office/drawing/2014/main" id="{7C914F80-23F5-4691-9F40-778FC29E28C2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59" name="Google Shape;184;p33">
              <a:extLst>
                <a:ext uri="{FF2B5EF4-FFF2-40B4-BE49-F238E27FC236}">
                  <a16:creationId xmlns:a16="http://schemas.microsoft.com/office/drawing/2014/main" id="{EC1DCD0D-C993-4D3B-984C-8C02B3FAD37D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0" name="Google Shape;185;p33">
              <a:extLst>
                <a:ext uri="{FF2B5EF4-FFF2-40B4-BE49-F238E27FC236}">
                  <a16:creationId xmlns:a16="http://schemas.microsoft.com/office/drawing/2014/main" id="{216A05CC-E873-43C5-B879-79FF11C0C378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1" name="Google Shape;186;p33">
              <a:extLst>
                <a:ext uri="{FF2B5EF4-FFF2-40B4-BE49-F238E27FC236}">
                  <a16:creationId xmlns:a16="http://schemas.microsoft.com/office/drawing/2014/main" id="{D6043C72-567F-46B1-9AD5-A5BD1044CB70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2" name="Google Shape;187;p33">
              <a:extLst>
                <a:ext uri="{FF2B5EF4-FFF2-40B4-BE49-F238E27FC236}">
                  <a16:creationId xmlns:a16="http://schemas.microsoft.com/office/drawing/2014/main" id="{7A9A4916-24F6-4530-B8F9-22BA37854EB1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3" name="Google Shape;188;p33">
              <a:extLst>
                <a:ext uri="{FF2B5EF4-FFF2-40B4-BE49-F238E27FC236}">
                  <a16:creationId xmlns:a16="http://schemas.microsoft.com/office/drawing/2014/main" id="{74CF738D-3AB2-4389-924D-16FAEA4249EA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4" name="Google Shape;189;p33">
              <a:extLst>
                <a:ext uri="{FF2B5EF4-FFF2-40B4-BE49-F238E27FC236}">
                  <a16:creationId xmlns:a16="http://schemas.microsoft.com/office/drawing/2014/main" id="{5A35DCBE-4170-46FC-A9F9-752C4EFAB390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5" name="Google Shape;190;p33">
              <a:extLst>
                <a:ext uri="{FF2B5EF4-FFF2-40B4-BE49-F238E27FC236}">
                  <a16:creationId xmlns:a16="http://schemas.microsoft.com/office/drawing/2014/main" id="{876E4A62-5B2C-44F3-A2DF-7981AF0AC0F2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6" name="Google Shape;191;p33">
              <a:extLst>
                <a:ext uri="{FF2B5EF4-FFF2-40B4-BE49-F238E27FC236}">
                  <a16:creationId xmlns:a16="http://schemas.microsoft.com/office/drawing/2014/main" id="{44D3BDD7-9140-49DF-A3F8-5C5C0B74BB8F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7" name="Google Shape;192;p33">
              <a:extLst>
                <a:ext uri="{FF2B5EF4-FFF2-40B4-BE49-F238E27FC236}">
                  <a16:creationId xmlns:a16="http://schemas.microsoft.com/office/drawing/2014/main" id="{596765B0-FCAA-4F9E-A6EF-60B0C554EF8B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8" name="Google Shape;193;p33">
              <a:extLst>
                <a:ext uri="{FF2B5EF4-FFF2-40B4-BE49-F238E27FC236}">
                  <a16:creationId xmlns:a16="http://schemas.microsoft.com/office/drawing/2014/main" id="{D2153602-A454-4274-910B-775C2DE51114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69" name="Google Shape;194;p33">
              <a:extLst>
                <a:ext uri="{FF2B5EF4-FFF2-40B4-BE49-F238E27FC236}">
                  <a16:creationId xmlns:a16="http://schemas.microsoft.com/office/drawing/2014/main" id="{33AA1766-4E90-4CE4-A244-7D2E6A3B00C2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0" name="Google Shape;195;p33">
              <a:extLst>
                <a:ext uri="{FF2B5EF4-FFF2-40B4-BE49-F238E27FC236}">
                  <a16:creationId xmlns:a16="http://schemas.microsoft.com/office/drawing/2014/main" id="{03F2A3D8-E381-4BE9-9956-29AE3F0C6EFA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1" name="Google Shape;196;p33">
              <a:extLst>
                <a:ext uri="{FF2B5EF4-FFF2-40B4-BE49-F238E27FC236}">
                  <a16:creationId xmlns:a16="http://schemas.microsoft.com/office/drawing/2014/main" id="{DB37EE45-A381-46FD-8A80-E52FECA53543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2" name="Google Shape;197;p33">
              <a:extLst>
                <a:ext uri="{FF2B5EF4-FFF2-40B4-BE49-F238E27FC236}">
                  <a16:creationId xmlns:a16="http://schemas.microsoft.com/office/drawing/2014/main" id="{5CE991AC-2F0D-4AD8-8C3A-9F0640E7A489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3" name="Google Shape;198;p33">
              <a:extLst>
                <a:ext uri="{FF2B5EF4-FFF2-40B4-BE49-F238E27FC236}">
                  <a16:creationId xmlns:a16="http://schemas.microsoft.com/office/drawing/2014/main" id="{664533E4-CA5D-493A-894F-AE39DA0FA3E5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4" name="Google Shape;199;p33">
              <a:extLst>
                <a:ext uri="{FF2B5EF4-FFF2-40B4-BE49-F238E27FC236}">
                  <a16:creationId xmlns:a16="http://schemas.microsoft.com/office/drawing/2014/main" id="{F46FE249-8784-4793-B736-B20C0B463E4B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5" name="Google Shape;200;p33">
              <a:extLst>
                <a:ext uri="{FF2B5EF4-FFF2-40B4-BE49-F238E27FC236}">
                  <a16:creationId xmlns:a16="http://schemas.microsoft.com/office/drawing/2014/main" id="{887CE5D8-1983-4794-AAA2-4A98FBFAB488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6" name="Google Shape;201;p33">
              <a:extLst>
                <a:ext uri="{FF2B5EF4-FFF2-40B4-BE49-F238E27FC236}">
                  <a16:creationId xmlns:a16="http://schemas.microsoft.com/office/drawing/2014/main" id="{F68495EC-39BA-40AD-BA55-89555FD72D38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7" name="Google Shape;202;p33">
              <a:extLst>
                <a:ext uri="{FF2B5EF4-FFF2-40B4-BE49-F238E27FC236}">
                  <a16:creationId xmlns:a16="http://schemas.microsoft.com/office/drawing/2014/main" id="{77BE9C24-3B1E-436F-B389-5733AD22A6F3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8" name="Google Shape;203;p33">
              <a:extLst>
                <a:ext uri="{FF2B5EF4-FFF2-40B4-BE49-F238E27FC236}">
                  <a16:creationId xmlns:a16="http://schemas.microsoft.com/office/drawing/2014/main" id="{E4367896-D670-460E-A83A-1E832F09D8D2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79" name="Google Shape;204;p33">
              <a:extLst>
                <a:ext uri="{FF2B5EF4-FFF2-40B4-BE49-F238E27FC236}">
                  <a16:creationId xmlns:a16="http://schemas.microsoft.com/office/drawing/2014/main" id="{65551388-B75E-4AFE-9A7B-65090E4FFD6A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0" name="Google Shape;205;p33">
              <a:extLst>
                <a:ext uri="{FF2B5EF4-FFF2-40B4-BE49-F238E27FC236}">
                  <a16:creationId xmlns:a16="http://schemas.microsoft.com/office/drawing/2014/main" id="{CDE22E1A-0B41-4C75-B4F7-24F717CF0F0B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1" name="Google Shape;206;p33">
              <a:extLst>
                <a:ext uri="{FF2B5EF4-FFF2-40B4-BE49-F238E27FC236}">
                  <a16:creationId xmlns:a16="http://schemas.microsoft.com/office/drawing/2014/main" id="{20338855-FA5F-4E83-B7EC-FE48E9A7F416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2" name="Google Shape;207;p33">
              <a:extLst>
                <a:ext uri="{FF2B5EF4-FFF2-40B4-BE49-F238E27FC236}">
                  <a16:creationId xmlns:a16="http://schemas.microsoft.com/office/drawing/2014/main" id="{D7650270-9225-4F66-B082-4BF647C0C3DA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3" name="Google Shape;208;p33">
              <a:extLst>
                <a:ext uri="{FF2B5EF4-FFF2-40B4-BE49-F238E27FC236}">
                  <a16:creationId xmlns:a16="http://schemas.microsoft.com/office/drawing/2014/main" id="{70644865-B4B9-4244-A9CB-F4B9EFD4866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4" name="Google Shape;209;p33">
              <a:extLst>
                <a:ext uri="{FF2B5EF4-FFF2-40B4-BE49-F238E27FC236}">
                  <a16:creationId xmlns:a16="http://schemas.microsoft.com/office/drawing/2014/main" id="{778B8C79-1E3B-4BE3-BAD3-3568E3F7EF2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5" name="Google Shape;210;p33">
              <a:extLst>
                <a:ext uri="{FF2B5EF4-FFF2-40B4-BE49-F238E27FC236}">
                  <a16:creationId xmlns:a16="http://schemas.microsoft.com/office/drawing/2014/main" id="{5FA26E4B-B7ED-4F0E-9021-0B18B0DC1917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6" name="Google Shape;211;p33">
              <a:extLst>
                <a:ext uri="{FF2B5EF4-FFF2-40B4-BE49-F238E27FC236}">
                  <a16:creationId xmlns:a16="http://schemas.microsoft.com/office/drawing/2014/main" id="{6477B197-F2DA-4959-BD85-E3AD481993E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7" name="Google Shape;212;p33">
              <a:extLst>
                <a:ext uri="{FF2B5EF4-FFF2-40B4-BE49-F238E27FC236}">
                  <a16:creationId xmlns:a16="http://schemas.microsoft.com/office/drawing/2014/main" id="{777D9549-76AE-4334-91ED-259C0935FED9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8" name="Google Shape;213;p33">
              <a:extLst>
                <a:ext uri="{FF2B5EF4-FFF2-40B4-BE49-F238E27FC236}">
                  <a16:creationId xmlns:a16="http://schemas.microsoft.com/office/drawing/2014/main" id="{4FD79D62-7677-418C-8B15-16AE7DFBE6E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89" name="Google Shape;214;p33">
              <a:extLst>
                <a:ext uri="{FF2B5EF4-FFF2-40B4-BE49-F238E27FC236}">
                  <a16:creationId xmlns:a16="http://schemas.microsoft.com/office/drawing/2014/main" id="{28E25025-9FE6-454E-A334-F804AEB9BB8F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0" name="Google Shape;215;p33">
              <a:extLst>
                <a:ext uri="{FF2B5EF4-FFF2-40B4-BE49-F238E27FC236}">
                  <a16:creationId xmlns:a16="http://schemas.microsoft.com/office/drawing/2014/main" id="{B04DC369-D981-48D3-9F9D-7ED4336C5FF7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1" name="Google Shape;216;p33">
              <a:extLst>
                <a:ext uri="{FF2B5EF4-FFF2-40B4-BE49-F238E27FC236}">
                  <a16:creationId xmlns:a16="http://schemas.microsoft.com/office/drawing/2014/main" id="{8876478A-A35B-4660-8B62-654107F1EFAD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2" name="Google Shape;217;p33">
              <a:extLst>
                <a:ext uri="{FF2B5EF4-FFF2-40B4-BE49-F238E27FC236}">
                  <a16:creationId xmlns:a16="http://schemas.microsoft.com/office/drawing/2014/main" id="{9788DCE0-A1B4-4237-A5B6-ED697C41B1EF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3" name="Google Shape;218;p33">
              <a:extLst>
                <a:ext uri="{FF2B5EF4-FFF2-40B4-BE49-F238E27FC236}">
                  <a16:creationId xmlns:a16="http://schemas.microsoft.com/office/drawing/2014/main" id="{F499DB1E-FDF8-4589-A27C-5334BEB4880F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4" name="Google Shape;219;p33">
              <a:extLst>
                <a:ext uri="{FF2B5EF4-FFF2-40B4-BE49-F238E27FC236}">
                  <a16:creationId xmlns:a16="http://schemas.microsoft.com/office/drawing/2014/main" id="{34979656-81D9-4438-B9C3-AB9232D8385D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5" name="Google Shape;220;p33">
              <a:extLst>
                <a:ext uri="{FF2B5EF4-FFF2-40B4-BE49-F238E27FC236}">
                  <a16:creationId xmlns:a16="http://schemas.microsoft.com/office/drawing/2014/main" id="{CBAC3B44-3095-4B91-B1A7-2BC25FD9ED59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6" name="Google Shape;221;p33">
              <a:extLst>
                <a:ext uri="{FF2B5EF4-FFF2-40B4-BE49-F238E27FC236}">
                  <a16:creationId xmlns:a16="http://schemas.microsoft.com/office/drawing/2014/main" id="{C60ABAE7-47C8-4590-AC2E-DE57D28F0E23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7" name="Google Shape;222;p33">
              <a:extLst>
                <a:ext uri="{FF2B5EF4-FFF2-40B4-BE49-F238E27FC236}">
                  <a16:creationId xmlns:a16="http://schemas.microsoft.com/office/drawing/2014/main" id="{B0E2EB51-9549-47C7-AD30-504F28B184E1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8" name="Google Shape;223;p33">
              <a:extLst>
                <a:ext uri="{FF2B5EF4-FFF2-40B4-BE49-F238E27FC236}">
                  <a16:creationId xmlns:a16="http://schemas.microsoft.com/office/drawing/2014/main" id="{98C68CEA-BF29-4058-A4A3-1B06356D79FB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199" name="Google Shape;224;p33">
              <a:extLst>
                <a:ext uri="{FF2B5EF4-FFF2-40B4-BE49-F238E27FC236}">
                  <a16:creationId xmlns:a16="http://schemas.microsoft.com/office/drawing/2014/main" id="{81F7777F-CD61-411B-A319-23729F245A1F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200" name="Google Shape;225;p33">
              <a:extLst>
                <a:ext uri="{FF2B5EF4-FFF2-40B4-BE49-F238E27FC236}">
                  <a16:creationId xmlns:a16="http://schemas.microsoft.com/office/drawing/2014/main" id="{5A1DB576-80FA-4556-A976-8F7FC16C25B2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  <p:sp>
          <p:nvSpPr>
            <p:cNvPr id="201" name="Google Shape;226;p33">
              <a:extLst>
                <a:ext uri="{FF2B5EF4-FFF2-40B4-BE49-F238E27FC236}">
                  <a16:creationId xmlns:a16="http://schemas.microsoft.com/office/drawing/2014/main" id="{6DBD9091-16B4-494D-A746-359AB63B7845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8" tIns="68578" rIns="68578" bIns="68578" anchor="ctr" anchorCtr="0">
              <a:noAutofit/>
            </a:bodyPr>
            <a:lstStyle/>
            <a:p>
              <a:pPr>
                <a:defRPr/>
              </a:pPr>
              <a:endParaRPr sz="1100"/>
            </a:p>
          </p:txBody>
        </p:sp>
      </p:grpSp>
    </p:spTree>
    <p:extLst>
      <p:ext uri="{BB962C8B-B14F-4D97-AF65-F5344CB8AC3E}">
        <p14:creationId xmlns:p14="http://schemas.microsoft.com/office/powerpoint/2010/main" val="21690197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40">
            <a:extLst>
              <a:ext uri="{FF2B5EF4-FFF2-40B4-BE49-F238E27FC236}">
                <a16:creationId xmlns:a16="http://schemas.microsoft.com/office/drawing/2014/main" id="{C63210BB-174F-12F7-3F8F-0E3637902997}"/>
              </a:ext>
            </a:extLst>
          </p:cNvPr>
          <p:cNvSpPr txBox="1"/>
          <p:nvPr/>
        </p:nvSpPr>
        <p:spPr>
          <a:xfrm>
            <a:off x="0" y="99439"/>
            <a:ext cx="12192000" cy="523220"/>
          </a:xfrm>
          <a:prstGeom prst="rect">
            <a:avLst/>
          </a:prstGeom>
          <a:solidFill>
            <a:srgbClr val="00CC66">
              <a:alpha val="57647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2060"/>
                </a:solidFill>
                <a:latin typeface="#9Slide03 SFU Futura_05" panose="00000800000000000000" pitchFamily="2" charset="0"/>
                <a:ea typeface="Cambria" panose="02040503050406030204" pitchFamily="18" charset="0"/>
              </a:rPr>
              <a:t>HOẠT ĐỘNG 4. RÚT KINH NGHIỆM</a:t>
            </a:r>
          </a:p>
        </p:txBody>
      </p:sp>
      <p:grpSp>
        <p:nvGrpSpPr>
          <p:cNvPr id="35" name="Google Shape;1190;p28">
            <a:extLst>
              <a:ext uri="{FF2B5EF4-FFF2-40B4-BE49-F238E27FC236}">
                <a16:creationId xmlns:a16="http://schemas.microsoft.com/office/drawing/2014/main" id="{1185D778-293E-A072-A114-A8026A75EA03}"/>
              </a:ext>
            </a:extLst>
          </p:cNvPr>
          <p:cNvGrpSpPr/>
          <p:nvPr/>
        </p:nvGrpSpPr>
        <p:grpSpPr>
          <a:xfrm rot="16200000">
            <a:off x="5353403" y="-2676636"/>
            <a:ext cx="1958813" cy="9119558"/>
            <a:chOff x="2259471" y="1470625"/>
            <a:chExt cx="1453349" cy="6839669"/>
          </a:xfrm>
        </p:grpSpPr>
        <p:sp>
          <p:nvSpPr>
            <p:cNvPr id="36" name="Google Shape;1191;p28">
              <a:extLst>
                <a:ext uri="{FF2B5EF4-FFF2-40B4-BE49-F238E27FC236}">
                  <a16:creationId xmlns:a16="http://schemas.microsoft.com/office/drawing/2014/main" id="{385A6E54-EFEF-A365-8D95-4A618D75F59E}"/>
                </a:ext>
              </a:extLst>
            </p:cNvPr>
            <p:cNvSpPr/>
            <p:nvPr/>
          </p:nvSpPr>
          <p:spPr>
            <a:xfrm>
              <a:off x="3448074" y="2039392"/>
              <a:ext cx="117424" cy="117424"/>
            </a:xfrm>
            <a:custGeom>
              <a:avLst/>
              <a:gdLst/>
              <a:ahLst/>
              <a:cxnLst/>
              <a:rect l="l" t="t" r="r" b="b"/>
              <a:pathLst>
                <a:path w="3692" h="3692" extrusionOk="0">
                  <a:moveTo>
                    <a:pt x="1846" y="0"/>
                  </a:moveTo>
                  <a:cubicBezTo>
                    <a:pt x="834" y="0"/>
                    <a:pt x="0" y="822"/>
                    <a:pt x="0" y="1846"/>
                  </a:cubicBezTo>
                  <a:cubicBezTo>
                    <a:pt x="0" y="2858"/>
                    <a:pt x="834" y="3691"/>
                    <a:pt x="1846" y="3691"/>
                  </a:cubicBezTo>
                  <a:cubicBezTo>
                    <a:pt x="2870" y="3691"/>
                    <a:pt x="3691" y="2858"/>
                    <a:pt x="3691" y="1846"/>
                  </a:cubicBezTo>
                  <a:cubicBezTo>
                    <a:pt x="3691" y="822"/>
                    <a:pt x="2870" y="0"/>
                    <a:pt x="1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192;p28">
              <a:extLst>
                <a:ext uri="{FF2B5EF4-FFF2-40B4-BE49-F238E27FC236}">
                  <a16:creationId xmlns:a16="http://schemas.microsoft.com/office/drawing/2014/main" id="{E0756F40-88A3-294C-90E3-C850A62AC27A}"/>
                </a:ext>
              </a:extLst>
            </p:cNvPr>
            <p:cNvSpPr/>
            <p:nvPr/>
          </p:nvSpPr>
          <p:spPr>
            <a:xfrm>
              <a:off x="3460573" y="2051891"/>
              <a:ext cx="92425" cy="92425"/>
            </a:xfrm>
            <a:custGeom>
              <a:avLst/>
              <a:gdLst/>
              <a:ahLst/>
              <a:cxnLst/>
              <a:rect l="l" t="t" r="r" b="b"/>
              <a:pathLst>
                <a:path w="2906" h="2906" extrusionOk="0">
                  <a:moveTo>
                    <a:pt x="1453" y="0"/>
                  </a:moveTo>
                  <a:cubicBezTo>
                    <a:pt x="655" y="0"/>
                    <a:pt x="0" y="643"/>
                    <a:pt x="0" y="1453"/>
                  </a:cubicBezTo>
                  <a:cubicBezTo>
                    <a:pt x="0" y="2250"/>
                    <a:pt x="655" y="2905"/>
                    <a:pt x="1453" y="2905"/>
                  </a:cubicBezTo>
                  <a:cubicBezTo>
                    <a:pt x="2263" y="2905"/>
                    <a:pt x="2905" y="2250"/>
                    <a:pt x="2905" y="1453"/>
                  </a:cubicBezTo>
                  <a:cubicBezTo>
                    <a:pt x="2905" y="643"/>
                    <a:pt x="2263" y="0"/>
                    <a:pt x="1453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93;p28">
              <a:extLst>
                <a:ext uri="{FF2B5EF4-FFF2-40B4-BE49-F238E27FC236}">
                  <a16:creationId xmlns:a16="http://schemas.microsoft.com/office/drawing/2014/main" id="{58CF4BB8-A4F8-83B7-320B-D6CFA4892202}"/>
                </a:ext>
              </a:extLst>
            </p:cNvPr>
            <p:cNvSpPr/>
            <p:nvPr/>
          </p:nvSpPr>
          <p:spPr>
            <a:xfrm>
              <a:off x="2621102" y="3880026"/>
              <a:ext cx="157562" cy="157944"/>
            </a:xfrm>
            <a:custGeom>
              <a:avLst/>
              <a:gdLst/>
              <a:ahLst/>
              <a:cxnLst/>
              <a:rect l="l" t="t" r="r" b="b"/>
              <a:pathLst>
                <a:path w="4954" h="4966" extrusionOk="0">
                  <a:moveTo>
                    <a:pt x="2477" y="0"/>
                  </a:moveTo>
                  <a:cubicBezTo>
                    <a:pt x="1107" y="0"/>
                    <a:pt x="0" y="1108"/>
                    <a:pt x="0" y="2477"/>
                  </a:cubicBezTo>
                  <a:cubicBezTo>
                    <a:pt x="0" y="3858"/>
                    <a:pt x="1107" y="4965"/>
                    <a:pt x="2477" y="4965"/>
                  </a:cubicBezTo>
                  <a:cubicBezTo>
                    <a:pt x="3846" y="4965"/>
                    <a:pt x="4953" y="3858"/>
                    <a:pt x="4953" y="2477"/>
                  </a:cubicBezTo>
                  <a:cubicBezTo>
                    <a:pt x="4953" y="1108"/>
                    <a:pt x="3846" y="0"/>
                    <a:pt x="2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194;p28">
              <a:extLst>
                <a:ext uri="{FF2B5EF4-FFF2-40B4-BE49-F238E27FC236}">
                  <a16:creationId xmlns:a16="http://schemas.microsoft.com/office/drawing/2014/main" id="{23A55296-A856-5282-AD55-0B89DEB3CE0E}"/>
                </a:ext>
              </a:extLst>
            </p:cNvPr>
            <p:cNvSpPr/>
            <p:nvPr/>
          </p:nvSpPr>
          <p:spPr>
            <a:xfrm>
              <a:off x="2637767" y="3896691"/>
              <a:ext cx="124230" cy="124230"/>
            </a:xfrm>
            <a:custGeom>
              <a:avLst/>
              <a:gdLst/>
              <a:ahLst/>
              <a:cxnLst/>
              <a:rect l="l" t="t" r="r" b="b"/>
              <a:pathLst>
                <a:path w="3906" h="3906" extrusionOk="0">
                  <a:moveTo>
                    <a:pt x="1953" y="0"/>
                  </a:moveTo>
                  <a:cubicBezTo>
                    <a:pt x="869" y="0"/>
                    <a:pt x="0" y="881"/>
                    <a:pt x="0" y="1953"/>
                  </a:cubicBezTo>
                  <a:cubicBezTo>
                    <a:pt x="0" y="3036"/>
                    <a:pt x="869" y="3905"/>
                    <a:pt x="1953" y="3905"/>
                  </a:cubicBezTo>
                  <a:cubicBezTo>
                    <a:pt x="3036" y="3905"/>
                    <a:pt x="3905" y="3036"/>
                    <a:pt x="3905" y="1953"/>
                  </a:cubicBezTo>
                  <a:cubicBezTo>
                    <a:pt x="3905" y="881"/>
                    <a:pt x="3036" y="0"/>
                    <a:pt x="1953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195;p28">
              <a:extLst>
                <a:ext uri="{FF2B5EF4-FFF2-40B4-BE49-F238E27FC236}">
                  <a16:creationId xmlns:a16="http://schemas.microsoft.com/office/drawing/2014/main" id="{CCC0880B-D91B-28E8-5B74-8D6BEAC91A40}"/>
                </a:ext>
              </a:extLst>
            </p:cNvPr>
            <p:cNvSpPr/>
            <p:nvPr/>
          </p:nvSpPr>
          <p:spPr>
            <a:xfrm>
              <a:off x="2259471" y="1470625"/>
              <a:ext cx="1247392" cy="2488328"/>
            </a:xfrm>
            <a:custGeom>
              <a:avLst/>
              <a:gdLst/>
              <a:ahLst/>
              <a:cxnLst/>
              <a:rect l="l" t="t" r="r" b="b"/>
              <a:pathLst>
                <a:path w="39220" h="78237" fill="none" extrusionOk="0">
                  <a:moveTo>
                    <a:pt x="39220" y="19611"/>
                  </a:moveTo>
                  <a:cubicBezTo>
                    <a:pt x="39220" y="8788"/>
                    <a:pt x="30445" y="1"/>
                    <a:pt x="19610" y="1"/>
                  </a:cubicBezTo>
                  <a:cubicBezTo>
                    <a:pt x="8776" y="1"/>
                    <a:pt x="1" y="8788"/>
                    <a:pt x="1" y="19611"/>
                  </a:cubicBezTo>
                  <a:cubicBezTo>
                    <a:pt x="1" y="28374"/>
                    <a:pt x="5751" y="35803"/>
                    <a:pt x="13681" y="38315"/>
                  </a:cubicBezTo>
                  <a:lnTo>
                    <a:pt x="13681" y="78237"/>
                  </a:lnTo>
                </a:path>
              </a:pathLst>
            </a:custGeom>
            <a:noFill/>
            <a:ln w="15775" cap="flat" cmpd="sng">
              <a:solidFill>
                <a:srgbClr val="FCBD2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196;p28">
              <a:extLst>
                <a:ext uri="{FF2B5EF4-FFF2-40B4-BE49-F238E27FC236}">
                  <a16:creationId xmlns:a16="http://schemas.microsoft.com/office/drawing/2014/main" id="{98D9C9E3-00EA-9C32-FD27-0E4554B16294}"/>
                </a:ext>
              </a:extLst>
            </p:cNvPr>
            <p:cNvSpPr/>
            <p:nvPr/>
          </p:nvSpPr>
          <p:spPr>
            <a:xfrm>
              <a:off x="2323075" y="1534264"/>
              <a:ext cx="1120172" cy="1120140"/>
            </a:xfrm>
            <a:custGeom>
              <a:avLst/>
              <a:gdLst/>
              <a:ahLst/>
              <a:cxnLst/>
              <a:rect l="l" t="t" r="r" b="b"/>
              <a:pathLst>
                <a:path w="35220" h="35219" extrusionOk="0">
                  <a:moveTo>
                    <a:pt x="17610" y="0"/>
                  </a:moveTo>
                  <a:cubicBezTo>
                    <a:pt x="7883" y="0"/>
                    <a:pt x="1" y="7894"/>
                    <a:pt x="1" y="17610"/>
                  </a:cubicBezTo>
                  <a:cubicBezTo>
                    <a:pt x="1" y="27337"/>
                    <a:pt x="7883" y="35219"/>
                    <a:pt x="17610" y="35219"/>
                  </a:cubicBezTo>
                  <a:cubicBezTo>
                    <a:pt x="27338" y="35219"/>
                    <a:pt x="35220" y="27337"/>
                    <a:pt x="35220" y="17610"/>
                  </a:cubicBezTo>
                  <a:cubicBezTo>
                    <a:pt x="35220" y="7894"/>
                    <a:pt x="27338" y="0"/>
                    <a:pt x="17610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197;p28">
              <a:extLst>
                <a:ext uri="{FF2B5EF4-FFF2-40B4-BE49-F238E27FC236}">
                  <a16:creationId xmlns:a16="http://schemas.microsoft.com/office/drawing/2014/main" id="{1FA0B5DD-1938-6C26-55CC-ACAF2F0FF6E8}"/>
                </a:ext>
              </a:extLst>
            </p:cNvPr>
            <p:cNvSpPr/>
            <p:nvPr/>
          </p:nvSpPr>
          <p:spPr>
            <a:xfrm rot="5400000">
              <a:off x="2516596" y="1733797"/>
              <a:ext cx="727826" cy="727857"/>
            </a:xfrm>
            <a:custGeom>
              <a:avLst/>
              <a:gdLst/>
              <a:ahLst/>
              <a:cxnLst/>
              <a:rect l="l" t="t" r="r" b="b"/>
              <a:pathLst>
                <a:path w="22884" h="22885" extrusionOk="0">
                  <a:moveTo>
                    <a:pt x="11442" y="1"/>
                  </a:moveTo>
                  <a:cubicBezTo>
                    <a:pt x="5120" y="1"/>
                    <a:pt x="0" y="5120"/>
                    <a:pt x="0" y="11443"/>
                  </a:cubicBezTo>
                  <a:cubicBezTo>
                    <a:pt x="0" y="17765"/>
                    <a:pt x="5120" y="22885"/>
                    <a:pt x="11442" y="22885"/>
                  </a:cubicBezTo>
                  <a:cubicBezTo>
                    <a:pt x="17764" y="22885"/>
                    <a:pt x="22884" y="17765"/>
                    <a:pt x="22884" y="11443"/>
                  </a:cubicBezTo>
                  <a:cubicBezTo>
                    <a:pt x="22884" y="5120"/>
                    <a:pt x="17764" y="1"/>
                    <a:pt x="11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4000" kern="0">
                  <a:solidFill>
                    <a:srgbClr val="FF0000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4000" kern="0">
                <a:solidFill>
                  <a:srgbClr val="FF0000"/>
                </a:solidFill>
                <a:latin typeface="#9Slide07 IcielStormtrooper" panose="020B0500000000000000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5" name="Google Shape;1198;p28">
              <a:extLst>
                <a:ext uri="{FF2B5EF4-FFF2-40B4-BE49-F238E27FC236}">
                  <a16:creationId xmlns:a16="http://schemas.microsoft.com/office/drawing/2014/main" id="{E70EDD26-5B01-6EEE-5D6C-BC2214B9B8CA}"/>
                </a:ext>
              </a:extLst>
            </p:cNvPr>
            <p:cNvSpPr txBox="1"/>
            <p:nvPr/>
          </p:nvSpPr>
          <p:spPr>
            <a:xfrm rot="5400000">
              <a:off x="408746" y="5006219"/>
              <a:ext cx="5661186" cy="946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b="1">
                  <a:solidFill>
                    <a:srgbClr val="FF0000"/>
                  </a:solidFill>
                  <a:latin typeface="#9Slide05 GeosansLight" panose="02000603020000020003" pitchFamily="2" charset="0"/>
                  <a:sym typeface="Arial"/>
                </a:rPr>
                <a:t>CÔNG TÁC CHUẨN BỊ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b="1">
                  <a:solidFill>
                    <a:srgbClr val="0070C0"/>
                  </a:solidFill>
                  <a:latin typeface="#9Slide05 GeosansLight" panose="02000603020000020003" pitchFamily="2" charset="0"/>
                  <a:sym typeface="Arial"/>
                </a:rPr>
                <a:t> </a:t>
              </a:r>
              <a:r>
                <a:rPr lang="en-US" sz="2800">
                  <a:solidFill>
                    <a:srgbClr val="0070C0"/>
                  </a:solidFill>
                  <a:latin typeface="#9Slide05 GeosansLight" panose="02000603020000020003" pitchFamily="2" charset="0"/>
                  <a:sym typeface="Arial"/>
                </a:rPr>
                <a:t>Chính xác thông tin, đa dạng tài liệu</a:t>
              </a:r>
            </a:p>
          </p:txBody>
        </p:sp>
      </p:grpSp>
      <p:grpSp>
        <p:nvGrpSpPr>
          <p:cNvPr id="46" name="Google Shape;1206;p28">
            <a:extLst>
              <a:ext uri="{FF2B5EF4-FFF2-40B4-BE49-F238E27FC236}">
                <a16:creationId xmlns:a16="http://schemas.microsoft.com/office/drawing/2014/main" id="{6BC480B3-F249-1F50-3189-EB0C5113389F}"/>
              </a:ext>
            </a:extLst>
          </p:cNvPr>
          <p:cNvGrpSpPr/>
          <p:nvPr/>
        </p:nvGrpSpPr>
        <p:grpSpPr>
          <a:xfrm rot="16200000">
            <a:off x="5324730" y="-603734"/>
            <a:ext cx="1830259" cy="8885767"/>
            <a:chOff x="5438271" y="1470626"/>
            <a:chExt cx="1372694" cy="6664326"/>
          </a:xfrm>
        </p:grpSpPr>
        <p:sp>
          <p:nvSpPr>
            <p:cNvPr id="47" name="Google Shape;1207;p28">
              <a:extLst>
                <a:ext uri="{FF2B5EF4-FFF2-40B4-BE49-F238E27FC236}">
                  <a16:creationId xmlns:a16="http://schemas.microsoft.com/office/drawing/2014/main" id="{B6D55D00-8796-C72B-FD0C-2D6308449CAD}"/>
                </a:ext>
              </a:extLst>
            </p:cNvPr>
            <p:cNvSpPr/>
            <p:nvPr/>
          </p:nvSpPr>
          <p:spPr>
            <a:xfrm>
              <a:off x="5793065" y="3880026"/>
              <a:ext cx="157944" cy="157944"/>
            </a:xfrm>
            <a:custGeom>
              <a:avLst/>
              <a:gdLst/>
              <a:ahLst/>
              <a:cxnLst/>
              <a:rect l="l" t="t" r="r" b="b"/>
              <a:pathLst>
                <a:path w="4966" h="4966" extrusionOk="0">
                  <a:moveTo>
                    <a:pt x="2477" y="0"/>
                  </a:moveTo>
                  <a:cubicBezTo>
                    <a:pt x="1108" y="0"/>
                    <a:pt x="0" y="1108"/>
                    <a:pt x="0" y="2477"/>
                  </a:cubicBezTo>
                  <a:cubicBezTo>
                    <a:pt x="0" y="3858"/>
                    <a:pt x="1108" y="4965"/>
                    <a:pt x="2477" y="4965"/>
                  </a:cubicBezTo>
                  <a:cubicBezTo>
                    <a:pt x="3846" y="4965"/>
                    <a:pt x="4965" y="3858"/>
                    <a:pt x="4965" y="2477"/>
                  </a:cubicBezTo>
                  <a:cubicBezTo>
                    <a:pt x="4965" y="1108"/>
                    <a:pt x="3846" y="0"/>
                    <a:pt x="2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208;p28">
              <a:extLst>
                <a:ext uri="{FF2B5EF4-FFF2-40B4-BE49-F238E27FC236}">
                  <a16:creationId xmlns:a16="http://schemas.microsoft.com/office/drawing/2014/main" id="{A5B04F87-9F27-63EC-DCB0-A898617306A5}"/>
                </a:ext>
              </a:extLst>
            </p:cNvPr>
            <p:cNvSpPr/>
            <p:nvPr/>
          </p:nvSpPr>
          <p:spPr>
            <a:xfrm>
              <a:off x="5809730" y="3896691"/>
              <a:ext cx="124230" cy="124230"/>
            </a:xfrm>
            <a:custGeom>
              <a:avLst/>
              <a:gdLst/>
              <a:ahLst/>
              <a:cxnLst/>
              <a:rect l="l" t="t" r="r" b="b"/>
              <a:pathLst>
                <a:path w="3906" h="3906" extrusionOk="0">
                  <a:moveTo>
                    <a:pt x="1953" y="0"/>
                  </a:moveTo>
                  <a:cubicBezTo>
                    <a:pt x="881" y="0"/>
                    <a:pt x="0" y="881"/>
                    <a:pt x="0" y="1953"/>
                  </a:cubicBezTo>
                  <a:cubicBezTo>
                    <a:pt x="0" y="3036"/>
                    <a:pt x="881" y="3905"/>
                    <a:pt x="1953" y="3905"/>
                  </a:cubicBezTo>
                  <a:cubicBezTo>
                    <a:pt x="3036" y="3905"/>
                    <a:pt x="3905" y="3036"/>
                    <a:pt x="3905" y="1953"/>
                  </a:cubicBezTo>
                  <a:cubicBezTo>
                    <a:pt x="3905" y="881"/>
                    <a:pt x="3036" y="0"/>
                    <a:pt x="1953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09;p28">
              <a:extLst>
                <a:ext uri="{FF2B5EF4-FFF2-40B4-BE49-F238E27FC236}">
                  <a16:creationId xmlns:a16="http://schemas.microsoft.com/office/drawing/2014/main" id="{A02E4FB0-DA27-A2D3-B355-3444B7E7FAAB}"/>
                </a:ext>
              </a:extLst>
            </p:cNvPr>
            <p:cNvSpPr/>
            <p:nvPr/>
          </p:nvSpPr>
          <p:spPr>
            <a:xfrm>
              <a:off x="5438271" y="1470626"/>
              <a:ext cx="1247392" cy="2488328"/>
            </a:xfrm>
            <a:custGeom>
              <a:avLst/>
              <a:gdLst/>
              <a:ahLst/>
              <a:cxnLst/>
              <a:rect l="l" t="t" r="r" b="b"/>
              <a:pathLst>
                <a:path w="39220" h="78237" fill="none" extrusionOk="0">
                  <a:moveTo>
                    <a:pt x="39219" y="19611"/>
                  </a:moveTo>
                  <a:cubicBezTo>
                    <a:pt x="39219" y="8788"/>
                    <a:pt x="30444" y="1"/>
                    <a:pt x="19610" y="1"/>
                  </a:cubicBezTo>
                  <a:cubicBezTo>
                    <a:pt x="8775" y="1"/>
                    <a:pt x="0" y="8788"/>
                    <a:pt x="0" y="19611"/>
                  </a:cubicBezTo>
                  <a:cubicBezTo>
                    <a:pt x="0" y="28374"/>
                    <a:pt x="5751" y="35803"/>
                    <a:pt x="13680" y="38315"/>
                  </a:cubicBezTo>
                  <a:lnTo>
                    <a:pt x="13680" y="78237"/>
                  </a:lnTo>
                </a:path>
              </a:pathLst>
            </a:custGeom>
            <a:noFill/>
            <a:ln w="15775" cap="flat" cmpd="sng">
              <a:solidFill>
                <a:srgbClr val="4949E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10;p28">
              <a:extLst>
                <a:ext uri="{FF2B5EF4-FFF2-40B4-BE49-F238E27FC236}">
                  <a16:creationId xmlns:a16="http://schemas.microsoft.com/office/drawing/2014/main" id="{A17C5F73-ABE8-C58D-1907-6331557C0C22}"/>
                </a:ext>
              </a:extLst>
            </p:cNvPr>
            <p:cNvSpPr/>
            <p:nvPr/>
          </p:nvSpPr>
          <p:spPr>
            <a:xfrm>
              <a:off x="6626843" y="2039392"/>
              <a:ext cx="117424" cy="117424"/>
            </a:xfrm>
            <a:custGeom>
              <a:avLst/>
              <a:gdLst/>
              <a:ahLst/>
              <a:cxnLst/>
              <a:rect l="l" t="t" r="r" b="b"/>
              <a:pathLst>
                <a:path w="3692" h="3692" extrusionOk="0">
                  <a:moveTo>
                    <a:pt x="1846" y="0"/>
                  </a:moveTo>
                  <a:cubicBezTo>
                    <a:pt x="834" y="0"/>
                    <a:pt x="1" y="822"/>
                    <a:pt x="1" y="1846"/>
                  </a:cubicBezTo>
                  <a:cubicBezTo>
                    <a:pt x="1" y="2858"/>
                    <a:pt x="834" y="3691"/>
                    <a:pt x="1846" y="3691"/>
                  </a:cubicBezTo>
                  <a:cubicBezTo>
                    <a:pt x="2870" y="3691"/>
                    <a:pt x="3692" y="2858"/>
                    <a:pt x="3692" y="1846"/>
                  </a:cubicBezTo>
                  <a:cubicBezTo>
                    <a:pt x="3692" y="822"/>
                    <a:pt x="2870" y="0"/>
                    <a:pt x="1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11;p28">
              <a:extLst>
                <a:ext uri="{FF2B5EF4-FFF2-40B4-BE49-F238E27FC236}">
                  <a16:creationId xmlns:a16="http://schemas.microsoft.com/office/drawing/2014/main" id="{1C4E20D3-05B6-0CC0-360F-E2F44795E42B}"/>
                </a:ext>
              </a:extLst>
            </p:cNvPr>
            <p:cNvSpPr/>
            <p:nvPr/>
          </p:nvSpPr>
          <p:spPr>
            <a:xfrm>
              <a:off x="6639342" y="2051891"/>
              <a:ext cx="92425" cy="92425"/>
            </a:xfrm>
            <a:custGeom>
              <a:avLst/>
              <a:gdLst/>
              <a:ahLst/>
              <a:cxnLst/>
              <a:rect l="l" t="t" r="r" b="b"/>
              <a:pathLst>
                <a:path w="2906" h="2906" extrusionOk="0">
                  <a:moveTo>
                    <a:pt x="1453" y="0"/>
                  </a:moveTo>
                  <a:cubicBezTo>
                    <a:pt x="656" y="0"/>
                    <a:pt x="1" y="643"/>
                    <a:pt x="1" y="1453"/>
                  </a:cubicBezTo>
                  <a:cubicBezTo>
                    <a:pt x="1" y="2250"/>
                    <a:pt x="656" y="2905"/>
                    <a:pt x="1453" y="2905"/>
                  </a:cubicBezTo>
                  <a:cubicBezTo>
                    <a:pt x="2263" y="2905"/>
                    <a:pt x="2906" y="2250"/>
                    <a:pt x="2906" y="1453"/>
                  </a:cubicBezTo>
                  <a:cubicBezTo>
                    <a:pt x="2906" y="643"/>
                    <a:pt x="2263" y="0"/>
                    <a:pt x="1453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12;p28">
              <a:extLst>
                <a:ext uri="{FF2B5EF4-FFF2-40B4-BE49-F238E27FC236}">
                  <a16:creationId xmlns:a16="http://schemas.microsoft.com/office/drawing/2014/main" id="{B5F7EFE1-177F-E316-FF62-89346EA570F2}"/>
                </a:ext>
              </a:extLst>
            </p:cNvPr>
            <p:cNvSpPr/>
            <p:nvPr/>
          </p:nvSpPr>
          <p:spPr>
            <a:xfrm>
              <a:off x="5501877" y="1534264"/>
              <a:ext cx="1120140" cy="1120140"/>
            </a:xfrm>
            <a:custGeom>
              <a:avLst/>
              <a:gdLst/>
              <a:ahLst/>
              <a:cxnLst/>
              <a:rect l="l" t="t" r="r" b="b"/>
              <a:pathLst>
                <a:path w="35219" h="35219" extrusionOk="0">
                  <a:moveTo>
                    <a:pt x="17610" y="0"/>
                  </a:moveTo>
                  <a:cubicBezTo>
                    <a:pt x="7882" y="0"/>
                    <a:pt x="0" y="7894"/>
                    <a:pt x="0" y="17610"/>
                  </a:cubicBezTo>
                  <a:cubicBezTo>
                    <a:pt x="0" y="27337"/>
                    <a:pt x="7882" y="35219"/>
                    <a:pt x="17610" y="35219"/>
                  </a:cubicBezTo>
                  <a:cubicBezTo>
                    <a:pt x="27337" y="35219"/>
                    <a:pt x="35219" y="27337"/>
                    <a:pt x="35219" y="17610"/>
                  </a:cubicBezTo>
                  <a:cubicBezTo>
                    <a:pt x="35219" y="7894"/>
                    <a:pt x="27337" y="0"/>
                    <a:pt x="17610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13;p28">
              <a:extLst>
                <a:ext uri="{FF2B5EF4-FFF2-40B4-BE49-F238E27FC236}">
                  <a16:creationId xmlns:a16="http://schemas.microsoft.com/office/drawing/2014/main" id="{360A7751-A657-2561-825A-E981C5E83089}"/>
                </a:ext>
              </a:extLst>
            </p:cNvPr>
            <p:cNvSpPr/>
            <p:nvPr/>
          </p:nvSpPr>
          <p:spPr>
            <a:xfrm rot="5400000">
              <a:off x="5688342" y="1731538"/>
              <a:ext cx="737141" cy="723091"/>
            </a:xfrm>
            <a:custGeom>
              <a:avLst/>
              <a:gdLst/>
              <a:ahLst/>
              <a:cxnLst/>
              <a:rect l="l" t="t" r="r" b="b"/>
              <a:pathLst>
                <a:path w="22885" h="22885" extrusionOk="0">
                  <a:moveTo>
                    <a:pt x="11442" y="1"/>
                  </a:moveTo>
                  <a:cubicBezTo>
                    <a:pt x="5120" y="1"/>
                    <a:pt x="0" y="5120"/>
                    <a:pt x="0" y="11443"/>
                  </a:cubicBezTo>
                  <a:cubicBezTo>
                    <a:pt x="0" y="17765"/>
                    <a:pt x="5120" y="22885"/>
                    <a:pt x="11442" y="22885"/>
                  </a:cubicBezTo>
                  <a:cubicBezTo>
                    <a:pt x="17765" y="22885"/>
                    <a:pt x="22884" y="17765"/>
                    <a:pt x="22884" y="11443"/>
                  </a:cubicBezTo>
                  <a:cubicBezTo>
                    <a:pt x="22884" y="5120"/>
                    <a:pt x="17765" y="1"/>
                    <a:pt x="11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600" kern="0">
                  <a:solidFill>
                    <a:srgbClr val="FF0000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</a:p>
          </p:txBody>
        </p:sp>
        <p:sp>
          <p:nvSpPr>
            <p:cNvPr id="54" name="Google Shape;1214;p28">
              <a:extLst>
                <a:ext uri="{FF2B5EF4-FFF2-40B4-BE49-F238E27FC236}">
                  <a16:creationId xmlns:a16="http://schemas.microsoft.com/office/drawing/2014/main" id="{04EEE5F2-557B-9860-6796-DBB68CF27556}"/>
                </a:ext>
              </a:extLst>
            </p:cNvPr>
            <p:cNvSpPr txBox="1"/>
            <p:nvPr/>
          </p:nvSpPr>
          <p:spPr>
            <a:xfrm rot="5400000">
              <a:off x="3750389" y="5074377"/>
              <a:ext cx="5290299" cy="830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000" kern="0">
                  <a:solidFill>
                    <a:srgbClr val="0070C0"/>
                  </a:solidFill>
                  <a:latin typeface="#9Slide03 SFU Futura_03" panose="00000400000000000000" pitchFamily="2" charset="0"/>
                  <a:cs typeface="Arial"/>
                  <a:sym typeface="Roboto"/>
                </a:rPr>
                <a:t> </a:t>
              </a:r>
              <a:r>
                <a:rPr lang="en-US" sz="2800" b="1">
                  <a:solidFill>
                    <a:srgbClr val="FF0000"/>
                  </a:solidFill>
                  <a:latin typeface="#9Slide05 GeosansLight" panose="02000603020000020003" pitchFamily="2" charset="0"/>
                  <a:sym typeface="Roboto"/>
                </a:rPr>
                <a:t>HỢP TÁC CÙNG BẠN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>
                  <a:solidFill>
                    <a:srgbClr val="0070C0"/>
                  </a:solidFill>
                  <a:latin typeface="#9Slide05 GeosansLight" panose="02000603020000020003" pitchFamily="2" charset="0"/>
                  <a:sym typeface="Roboto"/>
                </a:rPr>
                <a:t>      </a:t>
              </a:r>
              <a:r>
                <a:rPr lang="en-US" sz="2800">
                  <a:solidFill>
                    <a:srgbClr val="0070C0"/>
                  </a:solidFill>
                  <a:latin typeface="#9Slide05 GeosansLight" panose="02000603020000020003" pitchFamily="2" charset="0"/>
                  <a:sym typeface="Roboto"/>
                </a:rPr>
                <a:t>Bám sát đề cương, chú ý kênh hình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2800">
                  <a:solidFill>
                    <a:srgbClr val="0070C0"/>
                  </a:solidFill>
                  <a:latin typeface="#9Slide05 GeosansLight" panose="02000603020000020003" pitchFamily="2" charset="0"/>
                  <a:sym typeface="Roboto"/>
                </a:rPr>
                <a:t>         Học hỏi lẫn nhau</a:t>
              </a:r>
              <a:endParaRPr sz="2800">
                <a:solidFill>
                  <a:srgbClr val="0070C0"/>
                </a:solidFill>
                <a:latin typeface="#9Slide05 GeosansLight" panose="02000603020000020003" pitchFamily="2" charset="0"/>
                <a:sym typeface="Roboto"/>
              </a:endParaRPr>
            </a:p>
          </p:txBody>
        </p:sp>
      </p:grpSp>
      <p:grpSp>
        <p:nvGrpSpPr>
          <p:cNvPr id="55" name="Google Shape;1215;p28">
            <a:extLst>
              <a:ext uri="{FF2B5EF4-FFF2-40B4-BE49-F238E27FC236}">
                <a16:creationId xmlns:a16="http://schemas.microsoft.com/office/drawing/2014/main" id="{96AF1426-89E7-63E9-3AF5-616C39F14BF0}"/>
              </a:ext>
            </a:extLst>
          </p:cNvPr>
          <p:cNvGrpSpPr/>
          <p:nvPr/>
        </p:nvGrpSpPr>
        <p:grpSpPr>
          <a:xfrm rot="16200000">
            <a:off x="2692249" y="4117248"/>
            <a:ext cx="1741327" cy="3423125"/>
            <a:chOff x="7027656" y="1470626"/>
            <a:chExt cx="1305995" cy="2567344"/>
          </a:xfrm>
        </p:grpSpPr>
        <p:sp>
          <p:nvSpPr>
            <p:cNvPr id="56" name="Google Shape;1216;p28">
              <a:extLst>
                <a:ext uri="{FF2B5EF4-FFF2-40B4-BE49-F238E27FC236}">
                  <a16:creationId xmlns:a16="http://schemas.microsoft.com/office/drawing/2014/main" id="{1E1CDAEA-B1FB-58F6-3B09-ED502F23EF0E}"/>
                </a:ext>
              </a:extLst>
            </p:cNvPr>
            <p:cNvSpPr/>
            <p:nvPr/>
          </p:nvSpPr>
          <p:spPr>
            <a:xfrm>
              <a:off x="8216259" y="2039392"/>
              <a:ext cx="117392" cy="117424"/>
            </a:xfrm>
            <a:custGeom>
              <a:avLst/>
              <a:gdLst/>
              <a:ahLst/>
              <a:cxnLst/>
              <a:rect l="l" t="t" r="r" b="b"/>
              <a:pathLst>
                <a:path w="3691" h="3692" extrusionOk="0">
                  <a:moveTo>
                    <a:pt x="1846" y="0"/>
                  </a:moveTo>
                  <a:cubicBezTo>
                    <a:pt x="833" y="0"/>
                    <a:pt x="0" y="822"/>
                    <a:pt x="0" y="1846"/>
                  </a:cubicBezTo>
                  <a:cubicBezTo>
                    <a:pt x="0" y="2858"/>
                    <a:pt x="833" y="3691"/>
                    <a:pt x="1846" y="3691"/>
                  </a:cubicBezTo>
                  <a:cubicBezTo>
                    <a:pt x="2869" y="3691"/>
                    <a:pt x="3691" y="2858"/>
                    <a:pt x="3691" y="1846"/>
                  </a:cubicBezTo>
                  <a:cubicBezTo>
                    <a:pt x="3691" y="822"/>
                    <a:pt x="2869" y="0"/>
                    <a:pt x="1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17;p28">
              <a:extLst>
                <a:ext uri="{FF2B5EF4-FFF2-40B4-BE49-F238E27FC236}">
                  <a16:creationId xmlns:a16="http://schemas.microsoft.com/office/drawing/2014/main" id="{54D79F95-76AB-E5D6-45E7-7682A345F226}"/>
                </a:ext>
              </a:extLst>
            </p:cNvPr>
            <p:cNvSpPr/>
            <p:nvPr/>
          </p:nvSpPr>
          <p:spPr>
            <a:xfrm>
              <a:off x="8228726" y="2051891"/>
              <a:ext cx="92457" cy="92425"/>
            </a:xfrm>
            <a:custGeom>
              <a:avLst/>
              <a:gdLst/>
              <a:ahLst/>
              <a:cxnLst/>
              <a:rect l="l" t="t" r="r" b="b"/>
              <a:pathLst>
                <a:path w="2907" h="2906" extrusionOk="0">
                  <a:moveTo>
                    <a:pt x="1454" y="0"/>
                  </a:moveTo>
                  <a:cubicBezTo>
                    <a:pt x="656" y="0"/>
                    <a:pt x="1" y="643"/>
                    <a:pt x="1" y="1453"/>
                  </a:cubicBezTo>
                  <a:cubicBezTo>
                    <a:pt x="1" y="2250"/>
                    <a:pt x="656" y="2905"/>
                    <a:pt x="1454" y="2905"/>
                  </a:cubicBezTo>
                  <a:cubicBezTo>
                    <a:pt x="2263" y="2905"/>
                    <a:pt x="2906" y="2250"/>
                    <a:pt x="2906" y="1453"/>
                  </a:cubicBezTo>
                  <a:cubicBezTo>
                    <a:pt x="2906" y="643"/>
                    <a:pt x="2263" y="0"/>
                    <a:pt x="1454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18;p28">
              <a:extLst>
                <a:ext uri="{FF2B5EF4-FFF2-40B4-BE49-F238E27FC236}">
                  <a16:creationId xmlns:a16="http://schemas.microsoft.com/office/drawing/2014/main" id="{9ADE07EF-3F73-AFEC-026A-E2397188EC45}"/>
                </a:ext>
              </a:extLst>
            </p:cNvPr>
            <p:cNvSpPr/>
            <p:nvPr/>
          </p:nvSpPr>
          <p:spPr>
            <a:xfrm>
              <a:off x="7383976" y="3880026"/>
              <a:ext cx="157912" cy="157944"/>
            </a:xfrm>
            <a:custGeom>
              <a:avLst/>
              <a:gdLst/>
              <a:ahLst/>
              <a:cxnLst/>
              <a:rect l="l" t="t" r="r" b="b"/>
              <a:pathLst>
                <a:path w="4965" h="4966" extrusionOk="0">
                  <a:moveTo>
                    <a:pt x="2489" y="0"/>
                  </a:moveTo>
                  <a:cubicBezTo>
                    <a:pt x="1119" y="0"/>
                    <a:pt x="0" y="1108"/>
                    <a:pt x="0" y="2477"/>
                  </a:cubicBezTo>
                  <a:cubicBezTo>
                    <a:pt x="0" y="3858"/>
                    <a:pt x="1119" y="4965"/>
                    <a:pt x="2489" y="4965"/>
                  </a:cubicBezTo>
                  <a:cubicBezTo>
                    <a:pt x="3858" y="4965"/>
                    <a:pt x="4965" y="3858"/>
                    <a:pt x="4965" y="2477"/>
                  </a:cubicBezTo>
                  <a:cubicBezTo>
                    <a:pt x="4965" y="1108"/>
                    <a:pt x="3858" y="0"/>
                    <a:pt x="2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19;p28">
              <a:extLst>
                <a:ext uri="{FF2B5EF4-FFF2-40B4-BE49-F238E27FC236}">
                  <a16:creationId xmlns:a16="http://schemas.microsoft.com/office/drawing/2014/main" id="{5BAEF165-0686-7740-520D-3DF9D44A012D}"/>
                </a:ext>
              </a:extLst>
            </p:cNvPr>
            <p:cNvSpPr/>
            <p:nvPr/>
          </p:nvSpPr>
          <p:spPr>
            <a:xfrm>
              <a:off x="7400991" y="3896691"/>
              <a:ext cx="124262" cy="124230"/>
            </a:xfrm>
            <a:custGeom>
              <a:avLst/>
              <a:gdLst/>
              <a:ahLst/>
              <a:cxnLst/>
              <a:rect l="l" t="t" r="r" b="b"/>
              <a:pathLst>
                <a:path w="3907" h="3906" extrusionOk="0">
                  <a:moveTo>
                    <a:pt x="1954" y="0"/>
                  </a:moveTo>
                  <a:cubicBezTo>
                    <a:pt x="870" y="0"/>
                    <a:pt x="1" y="881"/>
                    <a:pt x="1" y="1953"/>
                  </a:cubicBezTo>
                  <a:cubicBezTo>
                    <a:pt x="1" y="3036"/>
                    <a:pt x="870" y="3905"/>
                    <a:pt x="1954" y="3905"/>
                  </a:cubicBezTo>
                  <a:cubicBezTo>
                    <a:pt x="3025" y="3905"/>
                    <a:pt x="3906" y="3036"/>
                    <a:pt x="3906" y="1953"/>
                  </a:cubicBezTo>
                  <a:cubicBezTo>
                    <a:pt x="3906" y="881"/>
                    <a:pt x="3025" y="0"/>
                    <a:pt x="1954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20;p28">
              <a:extLst>
                <a:ext uri="{FF2B5EF4-FFF2-40B4-BE49-F238E27FC236}">
                  <a16:creationId xmlns:a16="http://schemas.microsoft.com/office/drawing/2014/main" id="{628C2C58-BE60-5F38-39BC-C3FC77FC6664}"/>
                </a:ext>
              </a:extLst>
            </p:cNvPr>
            <p:cNvSpPr/>
            <p:nvPr/>
          </p:nvSpPr>
          <p:spPr>
            <a:xfrm>
              <a:off x="7027656" y="1470626"/>
              <a:ext cx="1247392" cy="2488328"/>
            </a:xfrm>
            <a:custGeom>
              <a:avLst/>
              <a:gdLst/>
              <a:ahLst/>
              <a:cxnLst/>
              <a:rect l="l" t="t" r="r" b="b"/>
              <a:pathLst>
                <a:path w="39220" h="78237" fill="none" extrusionOk="0">
                  <a:moveTo>
                    <a:pt x="39220" y="19611"/>
                  </a:moveTo>
                  <a:cubicBezTo>
                    <a:pt x="39220" y="8788"/>
                    <a:pt x="30445" y="1"/>
                    <a:pt x="19610" y="1"/>
                  </a:cubicBezTo>
                  <a:cubicBezTo>
                    <a:pt x="8787" y="1"/>
                    <a:pt x="0" y="8788"/>
                    <a:pt x="0" y="19611"/>
                  </a:cubicBezTo>
                  <a:cubicBezTo>
                    <a:pt x="0" y="28374"/>
                    <a:pt x="5751" y="35803"/>
                    <a:pt x="13681" y="38315"/>
                  </a:cubicBezTo>
                  <a:lnTo>
                    <a:pt x="13681" y="78237"/>
                  </a:lnTo>
                </a:path>
              </a:pathLst>
            </a:custGeom>
            <a:noFill/>
            <a:ln w="15775" cap="flat" cmpd="sng">
              <a:solidFill>
                <a:srgbClr val="69E78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21;p28">
              <a:extLst>
                <a:ext uri="{FF2B5EF4-FFF2-40B4-BE49-F238E27FC236}">
                  <a16:creationId xmlns:a16="http://schemas.microsoft.com/office/drawing/2014/main" id="{B1537EEE-A2DB-097D-6485-D4670587A80B}"/>
                </a:ext>
              </a:extLst>
            </p:cNvPr>
            <p:cNvSpPr/>
            <p:nvPr/>
          </p:nvSpPr>
          <p:spPr>
            <a:xfrm>
              <a:off x="7091262" y="1534264"/>
              <a:ext cx="1120172" cy="1120140"/>
            </a:xfrm>
            <a:custGeom>
              <a:avLst/>
              <a:gdLst/>
              <a:ahLst/>
              <a:cxnLst/>
              <a:rect l="l" t="t" r="r" b="b"/>
              <a:pathLst>
                <a:path w="35220" h="35219" extrusionOk="0">
                  <a:moveTo>
                    <a:pt x="17610" y="0"/>
                  </a:moveTo>
                  <a:cubicBezTo>
                    <a:pt x="7883" y="0"/>
                    <a:pt x="1" y="7894"/>
                    <a:pt x="1" y="17610"/>
                  </a:cubicBezTo>
                  <a:cubicBezTo>
                    <a:pt x="1" y="27337"/>
                    <a:pt x="7883" y="35219"/>
                    <a:pt x="17610" y="35219"/>
                  </a:cubicBezTo>
                  <a:cubicBezTo>
                    <a:pt x="27337" y="35219"/>
                    <a:pt x="35219" y="27337"/>
                    <a:pt x="35219" y="17610"/>
                  </a:cubicBezTo>
                  <a:cubicBezTo>
                    <a:pt x="35219" y="7894"/>
                    <a:pt x="27337" y="0"/>
                    <a:pt x="17610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22;p28">
              <a:extLst>
                <a:ext uri="{FF2B5EF4-FFF2-40B4-BE49-F238E27FC236}">
                  <a16:creationId xmlns:a16="http://schemas.microsoft.com/office/drawing/2014/main" id="{3733537D-8E29-182A-6886-BC931799D944}"/>
                </a:ext>
              </a:extLst>
            </p:cNvPr>
            <p:cNvSpPr/>
            <p:nvPr/>
          </p:nvSpPr>
          <p:spPr>
            <a:xfrm rot="5400000">
              <a:off x="7284751" y="1733797"/>
              <a:ext cx="727857" cy="727857"/>
            </a:xfrm>
            <a:custGeom>
              <a:avLst/>
              <a:gdLst/>
              <a:ahLst/>
              <a:cxnLst/>
              <a:rect l="l" t="t" r="r" b="b"/>
              <a:pathLst>
                <a:path w="22885" h="22885" extrusionOk="0">
                  <a:moveTo>
                    <a:pt x="11443" y="1"/>
                  </a:moveTo>
                  <a:cubicBezTo>
                    <a:pt x="5132" y="1"/>
                    <a:pt x="1" y="5120"/>
                    <a:pt x="1" y="11443"/>
                  </a:cubicBezTo>
                  <a:cubicBezTo>
                    <a:pt x="1" y="17765"/>
                    <a:pt x="5132" y="22885"/>
                    <a:pt x="11443" y="22885"/>
                  </a:cubicBezTo>
                  <a:cubicBezTo>
                    <a:pt x="17765" y="22885"/>
                    <a:pt x="22884" y="17765"/>
                    <a:pt x="22884" y="11443"/>
                  </a:cubicBezTo>
                  <a:cubicBezTo>
                    <a:pt x="22884" y="5120"/>
                    <a:pt x="17765" y="1"/>
                    <a:pt x="11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" sz="3600" kern="0">
                  <a:solidFill>
                    <a:srgbClr val="FF0000"/>
                  </a:solidFill>
                  <a:latin typeface="#9Slide07 IcielStormtrooper" panose="020B0500000000000000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</a:p>
          </p:txBody>
        </p:sp>
      </p:grpSp>
      <p:sp>
        <p:nvSpPr>
          <p:cNvPr id="63" name="Google Shape;1214;p28">
            <a:extLst>
              <a:ext uri="{FF2B5EF4-FFF2-40B4-BE49-F238E27FC236}">
                <a16:creationId xmlns:a16="http://schemas.microsoft.com/office/drawing/2014/main" id="{AA0D98EE-49E9-FDC0-2C0A-5C8009CF3860}"/>
              </a:ext>
            </a:extLst>
          </p:cNvPr>
          <p:cNvSpPr txBox="1"/>
          <p:nvPr/>
        </p:nvSpPr>
        <p:spPr>
          <a:xfrm>
            <a:off x="3189386" y="5071198"/>
            <a:ext cx="5854989" cy="110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000" kern="0">
                <a:solidFill>
                  <a:srgbClr val="0070C0"/>
                </a:solidFill>
                <a:latin typeface="#9Slide03 SFU Futura_03" panose="00000400000000000000" pitchFamily="2" charset="0"/>
                <a:cs typeface="Arial"/>
                <a:sym typeface="Roboto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#9Slide05 GeosansLight" panose="02000603020000020003" pitchFamily="2" charset="0"/>
                <a:sym typeface="Roboto"/>
              </a:rPr>
              <a:t>BÁO CÁO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>
                <a:solidFill>
                  <a:srgbClr val="0070C0"/>
                </a:solidFill>
                <a:latin typeface="#9Slide05 GeosansLight" panose="02000603020000020003" pitchFamily="2" charset="0"/>
                <a:sym typeface="Roboto"/>
              </a:rPr>
              <a:t>          </a:t>
            </a:r>
            <a:r>
              <a:rPr lang="en-US" sz="2800">
                <a:solidFill>
                  <a:srgbClr val="0070C0"/>
                </a:solidFill>
                <a:latin typeface="#9Slide05 GeosansLight" panose="02000603020000020003" pitchFamily="2" charset="0"/>
                <a:sym typeface="Roboto"/>
              </a:rPr>
              <a:t>Ngắn gọn, logic, hấp dẫn</a:t>
            </a:r>
            <a:endParaRPr sz="2800">
              <a:solidFill>
                <a:srgbClr val="0070C0"/>
              </a:solidFill>
              <a:latin typeface="#9Slide05 GeosansLight" panose="02000603020000020003" pitchFamily="2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30791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F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DFFE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4" descr="Computer Science - Thank You Sticker Png Clipart (#3931509) - Pin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" b="89986" l="341" r="97614">
                        <a14:foregroundMark x1="44659" y1="12976" x2="76250" y2="48519"/>
                        <a14:foregroundMark x1="52159" y1="13681" x2="82727" y2="31453"/>
                        <a14:foregroundMark x1="65682" y1="15656" x2="85114" y2="22849"/>
                        <a14:foregroundMark x1="53295" y1="32863" x2="66591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081" y="602671"/>
            <a:ext cx="7530354" cy="606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8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12">
            <a:extLst>
              <a:ext uri="{FF2B5EF4-FFF2-40B4-BE49-F238E27FC236}">
                <a16:creationId xmlns:a16="http://schemas.microsoft.com/office/drawing/2014/main" id="{9721446F-6CBD-E8C1-501B-6717C1EDFFC7}"/>
              </a:ext>
            </a:extLst>
          </p:cNvPr>
          <p:cNvSpPr/>
          <p:nvPr/>
        </p:nvSpPr>
        <p:spPr>
          <a:xfrm>
            <a:off x="5361477" y="6019646"/>
            <a:ext cx="2832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70C0"/>
                </a:solidFill>
                <a:latin typeface="#9Slide03 SFU Futura_09" panose="00000400000000000000" pitchFamily="2" charset="0"/>
              </a:rPr>
              <a:t>Ả rập xê út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SFU Futura_09" panose="00000400000000000000" pitchFamily="2" charset="0"/>
            </a:endParaRPr>
          </a:p>
        </p:txBody>
      </p:sp>
      <p:grpSp>
        <p:nvGrpSpPr>
          <p:cNvPr id="5" name="Nhóm 8">
            <a:extLst>
              <a:ext uri="{FF2B5EF4-FFF2-40B4-BE49-F238E27FC236}">
                <a16:creationId xmlns:a16="http://schemas.microsoft.com/office/drawing/2014/main" id="{AF72B3AC-9CA6-599F-AFFB-02D4057FB8CC}"/>
              </a:ext>
            </a:extLst>
          </p:cNvPr>
          <p:cNvGrpSpPr/>
          <p:nvPr/>
        </p:nvGrpSpPr>
        <p:grpSpPr>
          <a:xfrm>
            <a:off x="318591" y="251699"/>
            <a:ext cx="11532514" cy="1293971"/>
            <a:chOff x="5371090" y="1017750"/>
            <a:chExt cx="11532514" cy="1571150"/>
          </a:xfrm>
        </p:grpSpPr>
        <p:pic>
          <p:nvPicPr>
            <p:cNvPr id="6" name="Hình ảnh 9">
              <a:extLst>
                <a:ext uri="{FF2B5EF4-FFF2-40B4-BE49-F238E27FC236}">
                  <a16:creationId xmlns:a16="http://schemas.microsoft.com/office/drawing/2014/main" id="{5DA8A90E-DA43-62AD-EFB2-DF759A4A9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942575">
              <a:off x="5371090" y="1017750"/>
              <a:ext cx="1682642" cy="1162234"/>
            </a:xfrm>
            <a:prstGeom prst="rect">
              <a:avLst/>
            </a:prstGeom>
          </p:spPr>
        </p:pic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C6D03BF3-1CE4-37AF-5314-78DB261FC9E2}"/>
                </a:ext>
              </a:extLst>
            </p:cNvPr>
            <p:cNvSpPr txBox="1"/>
            <p:nvPr/>
          </p:nvSpPr>
          <p:spPr>
            <a:xfrm>
              <a:off x="6015026" y="1131451"/>
              <a:ext cx="10888578" cy="1457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Đất nước nào có trữ lượng dầu mỏ lớn nhất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9" panose="000004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Tây Nam Á ?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9" panose="00000400000000000000" pitchFamily="2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4CE3B09-C87E-875F-B6B3-28E807FE50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D1CC4-2F29-5A4C-A3E1-3275C0357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242" y="1250233"/>
            <a:ext cx="7625148" cy="526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1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12">
            <a:extLst>
              <a:ext uri="{FF2B5EF4-FFF2-40B4-BE49-F238E27FC236}">
                <a16:creationId xmlns:a16="http://schemas.microsoft.com/office/drawing/2014/main" id="{9721446F-6CBD-E8C1-501B-6717C1EDFFC7}"/>
              </a:ext>
            </a:extLst>
          </p:cNvPr>
          <p:cNvSpPr/>
          <p:nvPr/>
        </p:nvSpPr>
        <p:spPr>
          <a:xfrm>
            <a:off x="5203359" y="6161580"/>
            <a:ext cx="1785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70C0"/>
                </a:solidFill>
                <a:latin typeface="#9Slide03 SFU Futura_09" panose="00000400000000000000" pitchFamily="2" charset="0"/>
              </a:rPr>
              <a:t>OPEC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SFU Futura_09" panose="00000400000000000000" pitchFamily="2" charset="0"/>
            </a:endParaRPr>
          </a:p>
        </p:txBody>
      </p:sp>
      <p:grpSp>
        <p:nvGrpSpPr>
          <p:cNvPr id="5" name="Nhóm 8">
            <a:extLst>
              <a:ext uri="{FF2B5EF4-FFF2-40B4-BE49-F238E27FC236}">
                <a16:creationId xmlns:a16="http://schemas.microsoft.com/office/drawing/2014/main" id="{AF72B3AC-9CA6-599F-AFFB-02D4057FB8CC}"/>
              </a:ext>
            </a:extLst>
          </p:cNvPr>
          <p:cNvGrpSpPr/>
          <p:nvPr/>
        </p:nvGrpSpPr>
        <p:grpSpPr>
          <a:xfrm>
            <a:off x="739696" y="185805"/>
            <a:ext cx="10112789" cy="1293971"/>
            <a:chOff x="5371090" y="1017750"/>
            <a:chExt cx="10112789" cy="1571150"/>
          </a:xfrm>
        </p:grpSpPr>
        <p:pic>
          <p:nvPicPr>
            <p:cNvPr id="6" name="Hình ảnh 9">
              <a:extLst>
                <a:ext uri="{FF2B5EF4-FFF2-40B4-BE49-F238E27FC236}">
                  <a16:creationId xmlns:a16="http://schemas.microsoft.com/office/drawing/2014/main" id="{5DA8A90E-DA43-62AD-EFB2-DF759A4A9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942575">
              <a:off x="5371090" y="1017750"/>
              <a:ext cx="1682642" cy="1162234"/>
            </a:xfrm>
            <a:prstGeom prst="rect">
              <a:avLst/>
            </a:prstGeom>
          </p:spPr>
        </p:pic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C6D03BF3-1CE4-37AF-5314-78DB261FC9E2}"/>
                </a:ext>
              </a:extLst>
            </p:cNvPr>
            <p:cNvSpPr txBox="1"/>
            <p:nvPr/>
          </p:nvSpPr>
          <p:spPr>
            <a:xfrm>
              <a:off x="6860483" y="1131451"/>
              <a:ext cx="8623396" cy="1457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Tổ chức các nước xuất khẩu dầu mỏ trên thế giới có tên viết tắt là gì? 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9" panose="00000400000000000000" pitchFamily="2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F880888-8FE4-9F58-2054-EAFEEE4143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105111-D76C-2132-7B6F-AEAAEF419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0224" y="1672388"/>
            <a:ext cx="6870699" cy="42598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968C90-D5CA-C3FE-4E70-7E5C94EDC6A3}"/>
              </a:ext>
            </a:extLst>
          </p:cNvPr>
          <p:cNvSpPr/>
          <p:nvPr/>
        </p:nvSpPr>
        <p:spPr>
          <a:xfrm>
            <a:off x="2718353" y="1720516"/>
            <a:ext cx="1673173" cy="745959"/>
          </a:xfrm>
          <a:prstGeom prst="rect">
            <a:avLst/>
          </a:prstGeom>
          <a:solidFill>
            <a:srgbClr val="5AC3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12">
            <a:extLst>
              <a:ext uri="{FF2B5EF4-FFF2-40B4-BE49-F238E27FC236}">
                <a16:creationId xmlns:a16="http://schemas.microsoft.com/office/drawing/2014/main" id="{9721446F-6CBD-E8C1-501B-6717C1EDFFC7}"/>
              </a:ext>
            </a:extLst>
          </p:cNvPr>
          <p:cNvSpPr/>
          <p:nvPr/>
        </p:nvSpPr>
        <p:spPr>
          <a:xfrm>
            <a:off x="4860758" y="5899146"/>
            <a:ext cx="3946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70C0"/>
                </a:solidFill>
                <a:latin typeface="#9Slide03 SFU Futura_09" panose="00000400000000000000" pitchFamily="2" charset="0"/>
              </a:rPr>
              <a:t>Năm 1908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3 SFU Futura_09" panose="00000400000000000000" pitchFamily="2" charset="0"/>
            </a:endParaRPr>
          </a:p>
        </p:txBody>
      </p:sp>
      <p:grpSp>
        <p:nvGrpSpPr>
          <p:cNvPr id="5" name="Nhóm 8">
            <a:extLst>
              <a:ext uri="{FF2B5EF4-FFF2-40B4-BE49-F238E27FC236}">
                <a16:creationId xmlns:a16="http://schemas.microsoft.com/office/drawing/2014/main" id="{AF72B3AC-9CA6-599F-AFFB-02D4057FB8CC}"/>
              </a:ext>
            </a:extLst>
          </p:cNvPr>
          <p:cNvGrpSpPr/>
          <p:nvPr/>
        </p:nvGrpSpPr>
        <p:grpSpPr>
          <a:xfrm>
            <a:off x="505381" y="61379"/>
            <a:ext cx="11868981" cy="957195"/>
            <a:chOff x="4643480" y="826511"/>
            <a:chExt cx="11868981" cy="1162234"/>
          </a:xfrm>
        </p:grpSpPr>
        <p:pic>
          <p:nvPicPr>
            <p:cNvPr id="6" name="Hình ảnh 9">
              <a:extLst>
                <a:ext uri="{FF2B5EF4-FFF2-40B4-BE49-F238E27FC236}">
                  <a16:creationId xmlns:a16="http://schemas.microsoft.com/office/drawing/2014/main" id="{5DA8A90E-DA43-62AD-EFB2-DF759A4A9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942575">
              <a:off x="4643480" y="826511"/>
              <a:ext cx="1682642" cy="1162234"/>
            </a:xfrm>
            <a:prstGeom prst="rect">
              <a:avLst/>
            </a:prstGeom>
          </p:spPr>
        </p:pic>
        <p:sp>
          <p:nvSpPr>
            <p:cNvPr id="7" name="Hộp Văn bản 10">
              <a:extLst>
                <a:ext uri="{FF2B5EF4-FFF2-40B4-BE49-F238E27FC236}">
                  <a16:creationId xmlns:a16="http://schemas.microsoft.com/office/drawing/2014/main" id="{C6D03BF3-1CE4-37AF-5314-78DB261FC9E2}"/>
                </a:ext>
              </a:extLst>
            </p:cNvPr>
            <p:cNvSpPr txBox="1"/>
            <p:nvPr/>
          </p:nvSpPr>
          <p:spPr>
            <a:xfrm>
              <a:off x="6099246" y="1131451"/>
              <a:ext cx="10413215" cy="71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SFU Futura_09" panose="00000400000000000000" pitchFamily="2" charset="0"/>
                </a:rPr>
                <a:t>Dầu mỏ được phát hiện đầu tiên ở I ran vào năm nào? 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SFU Futura_09" panose="00000400000000000000" pitchFamily="2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A0CC29E-B275-BC04-8BCA-548FEDEA23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6D2D0B-D992-09BB-CB72-87CBF5EEA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223" y="1113214"/>
            <a:ext cx="7449554" cy="4570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5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4"/>
          <p:cNvSpPr/>
          <p:nvPr/>
        </p:nvSpPr>
        <p:spPr>
          <a:xfrm>
            <a:off x="6864584" y="2733734"/>
            <a:ext cx="518171" cy="285172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7" name="Google Shape;667;p34"/>
          <p:cNvSpPr/>
          <p:nvPr/>
        </p:nvSpPr>
        <p:spPr>
          <a:xfrm flipH="1">
            <a:off x="53897" y="6016434"/>
            <a:ext cx="3775436" cy="178263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68" name="Google Shape;668;p34"/>
          <p:cNvGrpSpPr/>
          <p:nvPr/>
        </p:nvGrpSpPr>
        <p:grpSpPr>
          <a:xfrm>
            <a:off x="10997034" y="5162100"/>
            <a:ext cx="670433" cy="982000"/>
            <a:chOff x="6108925" y="2841025"/>
            <a:chExt cx="502825" cy="736500"/>
          </a:xfrm>
        </p:grpSpPr>
        <p:sp>
          <p:nvSpPr>
            <p:cNvPr id="669" name="Google Shape;669;p34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7" name="Google Shape;677;p34"/>
          <p:cNvGrpSpPr/>
          <p:nvPr/>
        </p:nvGrpSpPr>
        <p:grpSpPr>
          <a:xfrm>
            <a:off x="10999233" y="5754234"/>
            <a:ext cx="666000" cy="388433"/>
            <a:chOff x="6432425" y="3554250"/>
            <a:chExt cx="499500" cy="291325"/>
          </a:xfrm>
        </p:grpSpPr>
        <p:sp>
          <p:nvSpPr>
            <p:cNvPr id="678" name="Google Shape;678;p34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6" name="Google Shape;686;p34"/>
          <p:cNvGrpSpPr/>
          <p:nvPr/>
        </p:nvGrpSpPr>
        <p:grpSpPr>
          <a:xfrm>
            <a:off x="2761444" y="5107718"/>
            <a:ext cx="681800" cy="1067300"/>
            <a:chOff x="3113425" y="3347900"/>
            <a:chExt cx="511350" cy="800475"/>
          </a:xfrm>
        </p:grpSpPr>
        <p:sp>
          <p:nvSpPr>
            <p:cNvPr id="687" name="Google Shape;687;p34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4"/>
          <p:cNvGrpSpPr/>
          <p:nvPr/>
        </p:nvGrpSpPr>
        <p:grpSpPr>
          <a:xfrm flipH="1">
            <a:off x="411968" y="5162097"/>
            <a:ext cx="670433" cy="982000"/>
            <a:chOff x="6108925" y="2841025"/>
            <a:chExt cx="502825" cy="736500"/>
          </a:xfrm>
        </p:grpSpPr>
        <p:sp>
          <p:nvSpPr>
            <p:cNvPr id="713" name="Google Shape;713;p34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4"/>
          <p:cNvGrpSpPr/>
          <p:nvPr/>
        </p:nvGrpSpPr>
        <p:grpSpPr>
          <a:xfrm flipH="1">
            <a:off x="347017" y="5755665"/>
            <a:ext cx="666000" cy="388433"/>
            <a:chOff x="6432425" y="3554250"/>
            <a:chExt cx="499500" cy="291325"/>
          </a:xfrm>
        </p:grpSpPr>
        <p:sp>
          <p:nvSpPr>
            <p:cNvPr id="722" name="Google Shape;722;p34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8" name="Google Shape;738;p34"/>
          <p:cNvGrpSpPr/>
          <p:nvPr/>
        </p:nvGrpSpPr>
        <p:grpSpPr>
          <a:xfrm flipH="1">
            <a:off x="1192449" y="5141030"/>
            <a:ext cx="1120321" cy="982000"/>
            <a:chOff x="4613750" y="2200650"/>
            <a:chExt cx="1004925" cy="1899650"/>
          </a:xfrm>
        </p:grpSpPr>
        <p:sp>
          <p:nvSpPr>
            <p:cNvPr id="739" name="Google Shape;739;p34"/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6" name="Google Shape;776;p34"/>
          <p:cNvGrpSpPr/>
          <p:nvPr/>
        </p:nvGrpSpPr>
        <p:grpSpPr>
          <a:xfrm>
            <a:off x="1" y="6104412"/>
            <a:ext cx="11528433" cy="113507"/>
            <a:chOff x="0" y="4523445"/>
            <a:chExt cx="8646325" cy="85130"/>
          </a:xfrm>
        </p:grpSpPr>
        <p:sp>
          <p:nvSpPr>
            <p:cNvPr id="777" name="Google Shape;777;p34"/>
            <p:cNvSpPr/>
            <p:nvPr/>
          </p:nvSpPr>
          <p:spPr>
            <a:xfrm flipH="1">
              <a:off x="5762638" y="4523445"/>
              <a:ext cx="2883687" cy="84047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0" y="45407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4"/>
            <p:cNvSpPr/>
            <p:nvPr/>
          </p:nvSpPr>
          <p:spPr>
            <a:xfrm flipH="1">
              <a:off x="2921181" y="45417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2C78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6" name="Google Shape;636;p34"/>
          <p:cNvSpPr txBox="1">
            <a:spLocks noGrp="1"/>
          </p:cNvSpPr>
          <p:nvPr>
            <p:ph type="ctrTitle"/>
          </p:nvPr>
        </p:nvSpPr>
        <p:spPr>
          <a:xfrm>
            <a:off x="90295" y="380840"/>
            <a:ext cx="7862489" cy="352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40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#9Slide05 SVNHarman Script" panose="02000507020000020003" pitchFamily="2" charset="0"/>
              </a:rPr>
              <a:t>Bài 16</a:t>
            </a:r>
            <a:r>
              <a:rPr lang="en" sz="6000">
                <a:solidFill>
                  <a:srgbClr val="355063"/>
                </a:solidFill>
              </a:rPr>
              <a:t/>
            </a:r>
            <a:br>
              <a:rPr lang="en" sz="6000">
                <a:solidFill>
                  <a:srgbClr val="355063"/>
                </a:solidFill>
              </a:rPr>
            </a:br>
            <a:r>
              <a:rPr lang="en-US" sz="3600">
                <a:solidFill>
                  <a:srgbClr val="00B050"/>
                </a:solidFill>
                <a:latin typeface="#9Slide03 SFU Futura_05" panose="00000800000000000000" pitchFamily="2" charset="0"/>
              </a:rPr>
              <a:t>THỰC HÀNH</a:t>
            </a:r>
            <a:br>
              <a:rPr lang="en-US" sz="3600">
                <a:solidFill>
                  <a:srgbClr val="00B050"/>
                </a:solidFill>
                <a:latin typeface="#9Slide03 SFU Futura_05" panose="00000800000000000000" pitchFamily="2" charset="0"/>
              </a:rPr>
            </a:br>
            <a:r>
              <a:rPr lang="en-US" sz="3600">
                <a:solidFill>
                  <a:srgbClr val="00B050"/>
                </a:solidFill>
                <a:latin typeface="#9Slide03 SFU Futura_05" panose="00000800000000000000" pitchFamily="2" charset="0"/>
              </a:rPr>
              <a:t> VIẾT BÁO CÁO VỀ VẤN ĐỀ DẦU MỎ CỦA KHU VỰC </a:t>
            </a:r>
            <a:br>
              <a:rPr lang="en-US" sz="3600">
                <a:solidFill>
                  <a:srgbClr val="00B050"/>
                </a:solidFill>
                <a:latin typeface="#9Slide03 SFU Futura_05" panose="00000800000000000000" pitchFamily="2" charset="0"/>
              </a:rPr>
            </a:br>
            <a:r>
              <a:rPr lang="en-US" sz="3600">
                <a:solidFill>
                  <a:srgbClr val="00B050"/>
                </a:solidFill>
                <a:latin typeface="#9Slide03 SFU Futura_05" panose="00000800000000000000" pitchFamily="2" charset="0"/>
              </a:rPr>
              <a:t>TÂY NAM Á</a:t>
            </a:r>
            <a:br>
              <a:rPr lang="en-US" sz="3600">
                <a:solidFill>
                  <a:srgbClr val="00B050"/>
                </a:solidFill>
                <a:latin typeface="#9Slide03 SFU Futura_05" panose="00000800000000000000" pitchFamily="2" charset="0"/>
              </a:rPr>
            </a:br>
            <a:r>
              <a:rPr lang="en" sz="3600">
                <a:solidFill>
                  <a:srgbClr val="00B050"/>
                </a:solidFill>
                <a:latin typeface="#9Slide03 SFU Futura_09" panose="00000400000000000000" pitchFamily="2" charset="0"/>
              </a:rPr>
              <a:t>-</a:t>
            </a:r>
            <a:endParaRPr sz="3600">
              <a:solidFill>
                <a:srgbClr val="00B050"/>
              </a:solidFill>
              <a:latin typeface="#9Slide03 SFU Futura_09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315CDE-1AD8-6DAB-4AAE-1F657EBDB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125" r="90000">
                        <a14:foregroundMark x1="8125" y1="57500" x2="8125" y2="57500"/>
                        <a14:foregroundMark x1="30156" y1="32031" x2="30156" y2="3203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4384" y="3154063"/>
            <a:ext cx="3528400" cy="352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FFE949-8D13-3DAB-29A4-44B7A2AD0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2584" y="3283923"/>
            <a:ext cx="4616091" cy="3187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7A7C8-F58C-E0A1-298E-EA2011CEB3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8780" y="774717"/>
            <a:ext cx="2460321" cy="205721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5DA612-7143-FF20-DB2A-A04042B746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6"/>
          <p:cNvSpPr/>
          <p:nvPr/>
        </p:nvSpPr>
        <p:spPr>
          <a:xfrm>
            <a:off x="5493353" y="4668551"/>
            <a:ext cx="1114007" cy="998304"/>
          </a:xfrm>
          <a:custGeom>
            <a:avLst/>
            <a:gdLst/>
            <a:ahLst/>
            <a:cxnLst/>
            <a:rect l="l" t="t" r="r" b="b"/>
            <a:pathLst>
              <a:path w="41082" h="36548" extrusionOk="0">
                <a:moveTo>
                  <a:pt x="17835" y="0"/>
                </a:moveTo>
                <a:cubicBezTo>
                  <a:pt x="17186" y="0"/>
                  <a:pt x="16539" y="51"/>
                  <a:pt x="15897" y="169"/>
                </a:cubicBezTo>
                <a:cubicBezTo>
                  <a:pt x="13203" y="677"/>
                  <a:pt x="12356" y="2229"/>
                  <a:pt x="10652" y="3978"/>
                </a:cubicBezTo>
                <a:cubicBezTo>
                  <a:pt x="8618" y="6074"/>
                  <a:pt x="6004" y="7422"/>
                  <a:pt x="4140" y="9750"/>
                </a:cubicBezTo>
                <a:cubicBezTo>
                  <a:pt x="999" y="13693"/>
                  <a:pt x="0" y="19251"/>
                  <a:pt x="1597" y="24032"/>
                </a:cubicBezTo>
                <a:cubicBezTo>
                  <a:pt x="2757" y="27521"/>
                  <a:pt x="5174" y="30518"/>
                  <a:pt x="8145" y="32677"/>
                </a:cubicBezTo>
                <a:cubicBezTo>
                  <a:pt x="11719" y="35271"/>
                  <a:pt x="16121" y="36547"/>
                  <a:pt x="20530" y="36547"/>
                </a:cubicBezTo>
                <a:cubicBezTo>
                  <a:pt x="25719" y="36547"/>
                  <a:pt x="30919" y="34780"/>
                  <a:pt x="34792" y="31312"/>
                </a:cubicBezTo>
                <a:cubicBezTo>
                  <a:pt x="37870" y="28555"/>
                  <a:pt x="40154" y="24773"/>
                  <a:pt x="40573" y="20660"/>
                </a:cubicBezTo>
                <a:cubicBezTo>
                  <a:pt x="41082" y="15709"/>
                  <a:pt x="38807" y="10713"/>
                  <a:pt x="35238" y="7234"/>
                </a:cubicBezTo>
                <a:cubicBezTo>
                  <a:pt x="31670" y="3764"/>
                  <a:pt x="26924" y="1676"/>
                  <a:pt x="22071" y="561"/>
                </a:cubicBezTo>
                <a:cubicBezTo>
                  <a:pt x="20681" y="243"/>
                  <a:pt x="19254" y="0"/>
                  <a:pt x="1783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3" name="Google Shape;843;p36"/>
          <p:cNvSpPr/>
          <p:nvPr/>
        </p:nvSpPr>
        <p:spPr>
          <a:xfrm>
            <a:off x="5422666" y="3301245"/>
            <a:ext cx="1114007" cy="991060"/>
          </a:xfrm>
          <a:custGeom>
            <a:avLst/>
            <a:gdLst/>
            <a:ahLst/>
            <a:cxnLst/>
            <a:rect l="l" t="t" r="r" b="b"/>
            <a:pathLst>
              <a:path w="41082" h="36548" extrusionOk="0">
                <a:moveTo>
                  <a:pt x="17835" y="0"/>
                </a:moveTo>
                <a:cubicBezTo>
                  <a:pt x="17186" y="0"/>
                  <a:pt x="16539" y="51"/>
                  <a:pt x="15897" y="169"/>
                </a:cubicBezTo>
                <a:cubicBezTo>
                  <a:pt x="13203" y="677"/>
                  <a:pt x="12356" y="2229"/>
                  <a:pt x="10652" y="3978"/>
                </a:cubicBezTo>
                <a:cubicBezTo>
                  <a:pt x="8618" y="6074"/>
                  <a:pt x="6004" y="7422"/>
                  <a:pt x="4140" y="9750"/>
                </a:cubicBezTo>
                <a:cubicBezTo>
                  <a:pt x="999" y="13693"/>
                  <a:pt x="0" y="19251"/>
                  <a:pt x="1597" y="24032"/>
                </a:cubicBezTo>
                <a:cubicBezTo>
                  <a:pt x="2757" y="27521"/>
                  <a:pt x="5174" y="30518"/>
                  <a:pt x="8145" y="32677"/>
                </a:cubicBezTo>
                <a:cubicBezTo>
                  <a:pt x="11719" y="35271"/>
                  <a:pt x="16121" y="36547"/>
                  <a:pt x="20530" y="36547"/>
                </a:cubicBezTo>
                <a:cubicBezTo>
                  <a:pt x="25719" y="36547"/>
                  <a:pt x="30919" y="34780"/>
                  <a:pt x="34792" y="31312"/>
                </a:cubicBezTo>
                <a:cubicBezTo>
                  <a:pt x="37870" y="28555"/>
                  <a:pt x="40154" y="24773"/>
                  <a:pt x="40573" y="20660"/>
                </a:cubicBezTo>
                <a:cubicBezTo>
                  <a:pt x="41082" y="15709"/>
                  <a:pt x="38807" y="10713"/>
                  <a:pt x="35238" y="7234"/>
                </a:cubicBezTo>
                <a:cubicBezTo>
                  <a:pt x="31670" y="3764"/>
                  <a:pt x="26924" y="1676"/>
                  <a:pt x="22071" y="561"/>
                </a:cubicBezTo>
                <a:cubicBezTo>
                  <a:pt x="20681" y="243"/>
                  <a:pt x="19254" y="0"/>
                  <a:pt x="1783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36"/>
          <p:cNvSpPr/>
          <p:nvPr/>
        </p:nvSpPr>
        <p:spPr>
          <a:xfrm>
            <a:off x="5435769" y="1615261"/>
            <a:ext cx="1114007" cy="991060"/>
          </a:xfrm>
          <a:custGeom>
            <a:avLst/>
            <a:gdLst/>
            <a:ahLst/>
            <a:cxnLst/>
            <a:rect l="l" t="t" r="r" b="b"/>
            <a:pathLst>
              <a:path w="41082" h="36548" extrusionOk="0">
                <a:moveTo>
                  <a:pt x="17835" y="0"/>
                </a:moveTo>
                <a:cubicBezTo>
                  <a:pt x="17186" y="0"/>
                  <a:pt x="16539" y="51"/>
                  <a:pt x="15897" y="169"/>
                </a:cubicBezTo>
                <a:cubicBezTo>
                  <a:pt x="13203" y="677"/>
                  <a:pt x="12356" y="2229"/>
                  <a:pt x="10652" y="3978"/>
                </a:cubicBezTo>
                <a:cubicBezTo>
                  <a:pt x="8618" y="6074"/>
                  <a:pt x="6004" y="7422"/>
                  <a:pt x="4140" y="9750"/>
                </a:cubicBezTo>
                <a:cubicBezTo>
                  <a:pt x="999" y="13693"/>
                  <a:pt x="0" y="19251"/>
                  <a:pt x="1597" y="24032"/>
                </a:cubicBezTo>
                <a:cubicBezTo>
                  <a:pt x="2757" y="27521"/>
                  <a:pt x="5174" y="30518"/>
                  <a:pt x="8145" y="32677"/>
                </a:cubicBezTo>
                <a:cubicBezTo>
                  <a:pt x="11719" y="35271"/>
                  <a:pt x="16121" y="36547"/>
                  <a:pt x="20530" y="36547"/>
                </a:cubicBezTo>
                <a:cubicBezTo>
                  <a:pt x="25719" y="36547"/>
                  <a:pt x="30919" y="34780"/>
                  <a:pt x="34792" y="31312"/>
                </a:cubicBezTo>
                <a:cubicBezTo>
                  <a:pt x="37870" y="28555"/>
                  <a:pt x="40154" y="24773"/>
                  <a:pt x="40573" y="20660"/>
                </a:cubicBezTo>
                <a:cubicBezTo>
                  <a:pt x="41082" y="15709"/>
                  <a:pt x="38807" y="10713"/>
                  <a:pt x="35238" y="7234"/>
                </a:cubicBezTo>
                <a:cubicBezTo>
                  <a:pt x="31670" y="3764"/>
                  <a:pt x="26924" y="1676"/>
                  <a:pt x="22071" y="561"/>
                </a:cubicBezTo>
                <a:cubicBezTo>
                  <a:pt x="20681" y="243"/>
                  <a:pt x="19254" y="0"/>
                  <a:pt x="1783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36"/>
          <p:cNvSpPr txBox="1">
            <a:spLocks noGrp="1"/>
          </p:cNvSpPr>
          <p:nvPr>
            <p:ph type="title" idx="2"/>
          </p:nvPr>
        </p:nvSpPr>
        <p:spPr>
          <a:xfrm flipH="1">
            <a:off x="5482309" y="1837487"/>
            <a:ext cx="1014400" cy="60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>
                <a:latin typeface="#9Slide07 SVNBango" panose="02000000000000000000" pitchFamily="2" charset="0"/>
              </a:rPr>
              <a:t>01</a:t>
            </a:r>
            <a:endParaRPr sz="5333">
              <a:latin typeface="#9Slide07 SVNBango" panose="02000000000000000000" pitchFamily="2" charset="0"/>
            </a:endParaRPr>
          </a:p>
        </p:txBody>
      </p:sp>
      <p:sp>
        <p:nvSpPr>
          <p:cNvPr id="846" name="Google Shape;846;p36"/>
          <p:cNvSpPr txBox="1">
            <a:spLocks noGrp="1"/>
          </p:cNvSpPr>
          <p:nvPr>
            <p:ph type="subTitle" idx="1"/>
          </p:nvPr>
        </p:nvSpPr>
        <p:spPr>
          <a:xfrm flipH="1">
            <a:off x="6703150" y="1352594"/>
            <a:ext cx="4974544" cy="151639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 algn="just"/>
            <a:r>
              <a:rPr lang="vi-VN" sz="2133">
                <a:solidFill>
                  <a:srgbClr val="0070C0"/>
                </a:solidFill>
                <a:latin typeface="#9Slide03 SFU Futura_03" panose="00000400000000000000" pitchFamily="2" charset="0"/>
              </a:rPr>
              <a:t>- Viết được báo cáo trình bày một số thông tin nổi bật về tài nguyên dầu mỏ và khai thác dầu mỏ ở khu vực Tây Nam Á</a:t>
            </a:r>
            <a:endParaRPr sz="2133">
              <a:solidFill>
                <a:srgbClr val="0070C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848" name="Google Shape;848;p36"/>
          <p:cNvSpPr txBox="1">
            <a:spLocks noGrp="1"/>
          </p:cNvSpPr>
          <p:nvPr>
            <p:ph type="title" idx="4"/>
          </p:nvPr>
        </p:nvSpPr>
        <p:spPr>
          <a:xfrm flipH="1">
            <a:off x="5422666" y="3463424"/>
            <a:ext cx="1114007" cy="70319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>
                <a:latin typeface="#9Slide07 SVNBango" panose="02000000000000000000" pitchFamily="2" charset="0"/>
              </a:rPr>
              <a:t>02</a:t>
            </a:r>
            <a:endParaRPr sz="5333">
              <a:latin typeface="#9Slide07 SVNBango" panose="02000000000000000000" pitchFamily="2" charset="0"/>
            </a:endParaRPr>
          </a:p>
        </p:txBody>
      </p:sp>
      <p:sp>
        <p:nvSpPr>
          <p:cNvPr id="849" name="Google Shape;849;p36"/>
          <p:cNvSpPr txBox="1">
            <a:spLocks noGrp="1"/>
          </p:cNvSpPr>
          <p:nvPr>
            <p:ph type="subTitle" idx="5"/>
          </p:nvPr>
        </p:nvSpPr>
        <p:spPr>
          <a:xfrm flipH="1">
            <a:off x="6703150" y="4883073"/>
            <a:ext cx="5204404" cy="99270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 algn="just"/>
            <a:r>
              <a:rPr lang="en-US" sz="2133">
                <a:solidFill>
                  <a:srgbClr val="0070C0"/>
                </a:solidFill>
                <a:latin typeface="#9Slide03 SFU Futura_03" panose="00000400000000000000" pitchFamily="2" charset="0"/>
              </a:rPr>
              <a:t>Phân tích tác động của ngành dầu khí đến phát triển kinh tế-xã hội toàn khu vực và trên thế giới hiện nay.</a:t>
            </a:r>
            <a:endParaRPr lang="vi-VN" sz="2133">
              <a:solidFill>
                <a:srgbClr val="0070C0"/>
              </a:solidFill>
              <a:latin typeface="#9Slide03 SFU Futura_03" panose="00000400000000000000" pitchFamily="2" charset="0"/>
            </a:endParaRPr>
          </a:p>
        </p:txBody>
      </p:sp>
      <p:sp>
        <p:nvSpPr>
          <p:cNvPr id="851" name="Google Shape;851;p36"/>
          <p:cNvSpPr txBox="1">
            <a:spLocks noGrp="1"/>
          </p:cNvSpPr>
          <p:nvPr>
            <p:ph type="title" idx="7"/>
          </p:nvPr>
        </p:nvSpPr>
        <p:spPr>
          <a:xfrm>
            <a:off x="5422666" y="4883073"/>
            <a:ext cx="1209797" cy="64104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>
                <a:latin typeface="#9Slide07 SVNBango" panose="02000000000000000000" pitchFamily="2" charset="0"/>
              </a:rPr>
              <a:t>03</a:t>
            </a:r>
            <a:endParaRPr sz="5333">
              <a:latin typeface="#9Slide07 SVNBango" panose="02000000000000000000" pitchFamily="2" charset="0"/>
            </a:endParaRPr>
          </a:p>
        </p:txBody>
      </p:sp>
      <p:sp>
        <p:nvSpPr>
          <p:cNvPr id="854" name="Google Shape;854;p36"/>
          <p:cNvSpPr txBox="1">
            <a:spLocks noGrp="1"/>
          </p:cNvSpPr>
          <p:nvPr>
            <p:ph type="title"/>
          </p:nvPr>
        </p:nvSpPr>
        <p:spPr>
          <a:xfrm>
            <a:off x="5929033" y="245103"/>
            <a:ext cx="6589944" cy="76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pc="400">
                <a:solidFill>
                  <a:srgbClr val="00B050"/>
                </a:solidFill>
                <a:latin typeface="#9Slide07 IcielStormtrooper" panose="020B0500000000000000" pitchFamily="34" charset="0"/>
              </a:rPr>
              <a:t>MỤC TIÊU BÀI HỌC</a:t>
            </a:r>
            <a:endParaRPr spc="400">
              <a:solidFill>
                <a:srgbClr val="00B050"/>
              </a:solidFill>
              <a:latin typeface="#9Slide07 IcielStormtrooper" panose="020B0500000000000000" pitchFamily="34" charset="0"/>
            </a:endParaRPr>
          </a:p>
        </p:txBody>
      </p:sp>
      <p:grpSp>
        <p:nvGrpSpPr>
          <p:cNvPr id="885" name="Google Shape;885;p36"/>
          <p:cNvGrpSpPr/>
          <p:nvPr/>
        </p:nvGrpSpPr>
        <p:grpSpPr>
          <a:xfrm>
            <a:off x="2897441" y="5707308"/>
            <a:ext cx="481608" cy="921377"/>
            <a:chOff x="-339050" y="580375"/>
            <a:chExt cx="315800" cy="925900"/>
          </a:xfrm>
        </p:grpSpPr>
        <p:grpSp>
          <p:nvGrpSpPr>
            <p:cNvPr id="886" name="Google Shape;886;p36"/>
            <p:cNvGrpSpPr/>
            <p:nvPr/>
          </p:nvGrpSpPr>
          <p:grpSpPr>
            <a:xfrm>
              <a:off x="-339050" y="580375"/>
              <a:ext cx="315800" cy="925900"/>
              <a:chOff x="-339050" y="580375"/>
              <a:chExt cx="315800" cy="925900"/>
            </a:xfrm>
          </p:grpSpPr>
          <p:sp>
            <p:nvSpPr>
              <p:cNvPr id="887" name="Google Shape;887;p36"/>
              <p:cNvSpPr/>
              <p:nvPr/>
            </p:nvSpPr>
            <p:spPr>
              <a:xfrm>
                <a:off x="-266075" y="580375"/>
                <a:ext cx="242825" cy="243775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9751" extrusionOk="0">
                    <a:moveTo>
                      <a:pt x="3951" y="0"/>
                    </a:moveTo>
                    <a:cubicBezTo>
                      <a:pt x="2729" y="0"/>
                      <a:pt x="1737" y="973"/>
                      <a:pt x="1737" y="2194"/>
                    </a:cubicBezTo>
                    <a:cubicBezTo>
                      <a:pt x="1737" y="2729"/>
                      <a:pt x="1928" y="3206"/>
                      <a:pt x="2252" y="3587"/>
                    </a:cubicBezTo>
                    <a:cubicBezTo>
                      <a:pt x="2176" y="3568"/>
                      <a:pt x="2100" y="3568"/>
                      <a:pt x="2023" y="3568"/>
                    </a:cubicBezTo>
                    <a:cubicBezTo>
                      <a:pt x="1375" y="3568"/>
                      <a:pt x="860" y="4083"/>
                      <a:pt x="860" y="4732"/>
                    </a:cubicBezTo>
                    <a:cubicBezTo>
                      <a:pt x="860" y="4885"/>
                      <a:pt x="879" y="5037"/>
                      <a:pt x="936" y="5171"/>
                    </a:cubicBezTo>
                    <a:cubicBezTo>
                      <a:pt x="402" y="5304"/>
                      <a:pt x="1" y="5762"/>
                      <a:pt x="1" y="6335"/>
                    </a:cubicBezTo>
                    <a:cubicBezTo>
                      <a:pt x="1" y="6697"/>
                      <a:pt x="173" y="7022"/>
                      <a:pt x="421" y="7232"/>
                    </a:cubicBezTo>
                    <a:cubicBezTo>
                      <a:pt x="249" y="7499"/>
                      <a:pt x="135" y="7804"/>
                      <a:pt x="135" y="8147"/>
                    </a:cubicBezTo>
                    <a:cubicBezTo>
                      <a:pt x="135" y="9025"/>
                      <a:pt x="860" y="9750"/>
                      <a:pt x="1737" y="9750"/>
                    </a:cubicBezTo>
                    <a:cubicBezTo>
                      <a:pt x="2558" y="9750"/>
                      <a:pt x="3226" y="9140"/>
                      <a:pt x="3321" y="8338"/>
                    </a:cubicBezTo>
                    <a:cubicBezTo>
                      <a:pt x="3512" y="8453"/>
                      <a:pt x="3722" y="8529"/>
                      <a:pt x="3951" y="8529"/>
                    </a:cubicBezTo>
                    <a:cubicBezTo>
                      <a:pt x="4428" y="8529"/>
                      <a:pt x="4847" y="8224"/>
                      <a:pt x="5019" y="7804"/>
                    </a:cubicBezTo>
                    <a:cubicBezTo>
                      <a:pt x="5401" y="8109"/>
                      <a:pt x="5897" y="8281"/>
                      <a:pt x="6412" y="8281"/>
                    </a:cubicBezTo>
                    <a:cubicBezTo>
                      <a:pt x="7633" y="8281"/>
                      <a:pt x="8606" y="7308"/>
                      <a:pt x="8606" y="6087"/>
                    </a:cubicBezTo>
                    <a:cubicBezTo>
                      <a:pt x="8606" y="6029"/>
                      <a:pt x="8606" y="5972"/>
                      <a:pt x="8606" y="5896"/>
                    </a:cubicBezTo>
                    <a:cubicBezTo>
                      <a:pt x="9217" y="5877"/>
                      <a:pt x="9713" y="5362"/>
                      <a:pt x="9713" y="4732"/>
                    </a:cubicBezTo>
                    <a:cubicBezTo>
                      <a:pt x="9713" y="4121"/>
                      <a:pt x="9236" y="3606"/>
                      <a:pt x="8625" y="3568"/>
                    </a:cubicBezTo>
                    <a:cubicBezTo>
                      <a:pt x="8835" y="3301"/>
                      <a:pt x="8969" y="2958"/>
                      <a:pt x="8969" y="2576"/>
                    </a:cubicBezTo>
                    <a:cubicBezTo>
                      <a:pt x="8969" y="1679"/>
                      <a:pt x="8244" y="954"/>
                      <a:pt x="7347" y="954"/>
                    </a:cubicBezTo>
                    <a:cubicBezTo>
                      <a:pt x="6813" y="954"/>
                      <a:pt x="6355" y="1202"/>
                      <a:pt x="6069" y="1603"/>
                    </a:cubicBezTo>
                    <a:cubicBezTo>
                      <a:pt x="5801" y="668"/>
                      <a:pt x="4962" y="0"/>
                      <a:pt x="39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-339050" y="818400"/>
                <a:ext cx="287675" cy="687875"/>
              </a:xfrm>
              <a:custGeom>
                <a:avLst/>
                <a:gdLst/>
                <a:ahLst/>
                <a:cxnLst/>
                <a:rect l="l" t="t" r="r" b="b"/>
                <a:pathLst>
                  <a:path w="11507" h="27515" extrusionOk="0">
                    <a:moveTo>
                      <a:pt x="2042" y="0"/>
                    </a:moveTo>
                    <a:lnTo>
                      <a:pt x="1" y="27495"/>
                    </a:lnTo>
                    <a:lnTo>
                      <a:pt x="11506" y="27514"/>
                    </a:lnTo>
                    <a:lnTo>
                      <a:pt x="91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-295150" y="842250"/>
                <a:ext cx="9017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11354" fill="none" extrusionOk="0">
                    <a:moveTo>
                      <a:pt x="3606" y="0"/>
                    </a:moveTo>
                    <a:lnTo>
                      <a:pt x="1107" y="0"/>
                    </a:lnTo>
                    <a:lnTo>
                      <a:pt x="0" y="11353"/>
                    </a:lnTo>
                  </a:path>
                </a:pathLst>
              </a:custGeom>
              <a:noFill/>
              <a:ln w="3825" cap="flat" cmpd="sng">
                <a:solidFill>
                  <a:srgbClr val="112E2D"/>
                </a:solidFill>
                <a:prstDash val="solid"/>
                <a:miter lim="1908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0" name="Google Shape;890;p36"/>
            <p:cNvSpPr/>
            <p:nvPr/>
          </p:nvSpPr>
          <p:spPr>
            <a:xfrm>
              <a:off x="-306900" y="802850"/>
              <a:ext cx="210875" cy="18625"/>
            </a:xfrm>
            <a:custGeom>
              <a:avLst/>
              <a:gdLst/>
              <a:ahLst/>
              <a:cxnLst/>
              <a:rect l="l" t="t" r="r" b="b"/>
              <a:pathLst>
                <a:path w="8435" h="745" extrusionOk="0">
                  <a:moveTo>
                    <a:pt x="363" y="1"/>
                  </a:moveTo>
                  <a:cubicBezTo>
                    <a:pt x="153" y="1"/>
                    <a:pt x="1" y="153"/>
                    <a:pt x="1" y="363"/>
                  </a:cubicBezTo>
                  <a:cubicBezTo>
                    <a:pt x="1" y="573"/>
                    <a:pt x="153" y="745"/>
                    <a:pt x="363" y="745"/>
                  </a:cubicBezTo>
                  <a:lnTo>
                    <a:pt x="8053" y="745"/>
                  </a:lnTo>
                  <a:cubicBezTo>
                    <a:pt x="8263" y="745"/>
                    <a:pt x="8434" y="573"/>
                    <a:pt x="8434" y="363"/>
                  </a:cubicBezTo>
                  <a:cubicBezTo>
                    <a:pt x="8434" y="153"/>
                    <a:pt x="8263" y="1"/>
                    <a:pt x="8053" y="1"/>
                  </a:cubicBezTo>
                  <a:close/>
                </a:path>
              </a:pathLst>
            </a:custGeom>
            <a:solidFill>
              <a:srgbClr val="112E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36"/>
          <p:cNvGrpSpPr/>
          <p:nvPr/>
        </p:nvGrpSpPr>
        <p:grpSpPr>
          <a:xfrm>
            <a:off x="2305283" y="5437209"/>
            <a:ext cx="554173" cy="1184612"/>
            <a:chOff x="4674350" y="1395675"/>
            <a:chExt cx="404050" cy="833378"/>
          </a:xfrm>
        </p:grpSpPr>
        <p:sp>
          <p:nvSpPr>
            <p:cNvPr id="892" name="Google Shape;892;p36"/>
            <p:cNvSpPr/>
            <p:nvPr/>
          </p:nvSpPr>
          <p:spPr>
            <a:xfrm>
              <a:off x="4674350" y="1444825"/>
              <a:ext cx="225650" cy="223725"/>
            </a:xfrm>
            <a:custGeom>
              <a:avLst/>
              <a:gdLst/>
              <a:ahLst/>
              <a:cxnLst/>
              <a:rect l="l" t="t" r="r" b="b"/>
              <a:pathLst>
                <a:path w="9026" h="8949" extrusionOk="0">
                  <a:moveTo>
                    <a:pt x="1240" y="0"/>
                  </a:moveTo>
                  <a:cubicBezTo>
                    <a:pt x="1240" y="0"/>
                    <a:pt x="0" y="6545"/>
                    <a:pt x="7136" y="8949"/>
                  </a:cubicBezTo>
                  <a:cubicBezTo>
                    <a:pt x="7136" y="8949"/>
                    <a:pt x="9025" y="1050"/>
                    <a:pt x="1240" y="0"/>
                  </a:cubicBezTo>
                  <a:close/>
                </a:path>
              </a:pathLst>
            </a:custGeom>
            <a:solidFill>
              <a:srgbClr val="B9FD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4721550" y="1463425"/>
              <a:ext cx="117850" cy="182725"/>
            </a:xfrm>
            <a:custGeom>
              <a:avLst/>
              <a:gdLst/>
              <a:ahLst/>
              <a:cxnLst/>
              <a:rect l="l" t="t" r="r" b="b"/>
              <a:pathLst>
                <a:path w="4714" h="7309" fill="none" extrusionOk="0">
                  <a:moveTo>
                    <a:pt x="1" y="0"/>
                  </a:moveTo>
                  <a:cubicBezTo>
                    <a:pt x="1" y="0"/>
                    <a:pt x="3531" y="3034"/>
                    <a:pt x="4714" y="7308"/>
                  </a:cubicBezTo>
                </a:path>
              </a:pathLst>
            </a:custGeom>
            <a:noFill/>
            <a:ln w="3825" cap="flat" cmpd="sng">
              <a:solidFill>
                <a:srgbClr val="112E2D"/>
              </a:solidFill>
              <a:prstDash val="solid"/>
              <a:miter lim="1908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4818875" y="1395675"/>
              <a:ext cx="259525" cy="269550"/>
            </a:xfrm>
            <a:custGeom>
              <a:avLst/>
              <a:gdLst/>
              <a:ahLst/>
              <a:cxnLst/>
              <a:rect l="l" t="t" r="r" b="b"/>
              <a:pathLst>
                <a:path w="10381" h="10782" extrusionOk="0">
                  <a:moveTo>
                    <a:pt x="7537" y="1"/>
                  </a:moveTo>
                  <a:lnTo>
                    <a:pt x="7537" y="1"/>
                  </a:lnTo>
                  <a:cubicBezTo>
                    <a:pt x="7537" y="1"/>
                    <a:pt x="0" y="2005"/>
                    <a:pt x="1088" y="10781"/>
                  </a:cubicBezTo>
                  <a:cubicBezTo>
                    <a:pt x="1088" y="10781"/>
                    <a:pt x="10380" y="8740"/>
                    <a:pt x="7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4863225" y="1422400"/>
              <a:ext cx="132650" cy="216575"/>
            </a:xfrm>
            <a:custGeom>
              <a:avLst/>
              <a:gdLst/>
              <a:ahLst/>
              <a:cxnLst/>
              <a:rect l="l" t="t" r="r" b="b"/>
              <a:pathLst>
                <a:path w="5306" h="8663" fill="none" extrusionOk="0">
                  <a:moveTo>
                    <a:pt x="5305" y="0"/>
                  </a:moveTo>
                  <a:cubicBezTo>
                    <a:pt x="5305" y="0"/>
                    <a:pt x="3912" y="5247"/>
                    <a:pt x="1" y="8663"/>
                  </a:cubicBezTo>
                </a:path>
              </a:pathLst>
            </a:custGeom>
            <a:noFill/>
            <a:ln w="3825" cap="flat" cmpd="sng">
              <a:solidFill>
                <a:srgbClr val="112E2D"/>
              </a:solidFill>
              <a:prstDash val="solid"/>
              <a:miter lim="1908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733847" y="1678553"/>
              <a:ext cx="301475" cy="550500"/>
            </a:xfrm>
            <a:custGeom>
              <a:avLst/>
              <a:gdLst/>
              <a:ahLst/>
              <a:cxnLst/>
              <a:rect l="l" t="t" r="r" b="b"/>
              <a:pathLst>
                <a:path w="12059" h="22020" extrusionOk="0">
                  <a:moveTo>
                    <a:pt x="2328" y="1"/>
                  </a:moveTo>
                  <a:lnTo>
                    <a:pt x="0" y="22020"/>
                  </a:lnTo>
                  <a:lnTo>
                    <a:pt x="12059" y="22020"/>
                  </a:lnTo>
                  <a:lnTo>
                    <a:pt x="9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763050" y="1649450"/>
              <a:ext cx="234725" cy="29600"/>
            </a:xfrm>
            <a:custGeom>
              <a:avLst/>
              <a:gdLst/>
              <a:ahLst/>
              <a:cxnLst/>
              <a:rect l="l" t="t" r="r" b="b"/>
              <a:pathLst>
                <a:path w="9389" h="1184" extrusionOk="0">
                  <a:moveTo>
                    <a:pt x="592" y="1"/>
                  </a:moveTo>
                  <a:cubicBezTo>
                    <a:pt x="268" y="1"/>
                    <a:pt x="1" y="268"/>
                    <a:pt x="1" y="592"/>
                  </a:cubicBezTo>
                  <a:cubicBezTo>
                    <a:pt x="1" y="917"/>
                    <a:pt x="268" y="1184"/>
                    <a:pt x="592" y="1184"/>
                  </a:cubicBezTo>
                  <a:lnTo>
                    <a:pt x="8797" y="1184"/>
                  </a:lnTo>
                  <a:cubicBezTo>
                    <a:pt x="9121" y="1184"/>
                    <a:pt x="9389" y="917"/>
                    <a:pt x="9389" y="592"/>
                  </a:cubicBezTo>
                  <a:cubicBezTo>
                    <a:pt x="9389" y="268"/>
                    <a:pt x="9121" y="1"/>
                    <a:pt x="8797" y="1"/>
                  </a:cubicBezTo>
                  <a:close/>
                </a:path>
              </a:pathLst>
            </a:custGeom>
            <a:solidFill>
              <a:srgbClr val="112E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782150" y="1704775"/>
              <a:ext cx="85875" cy="241400"/>
            </a:xfrm>
            <a:custGeom>
              <a:avLst/>
              <a:gdLst/>
              <a:ahLst/>
              <a:cxnLst/>
              <a:rect l="l" t="t" r="r" b="b"/>
              <a:pathLst>
                <a:path w="3435" h="9656" fill="none" extrusionOk="0">
                  <a:moveTo>
                    <a:pt x="3435" y="1"/>
                  </a:moveTo>
                  <a:lnTo>
                    <a:pt x="935" y="1"/>
                  </a:lnTo>
                  <a:lnTo>
                    <a:pt x="0" y="9656"/>
                  </a:lnTo>
                </a:path>
              </a:pathLst>
            </a:custGeom>
            <a:noFill/>
            <a:ln w="3825" cap="flat" cmpd="sng">
              <a:solidFill>
                <a:srgbClr val="112E2D"/>
              </a:solidFill>
              <a:prstDash val="solid"/>
              <a:miter lim="1908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9" name="Google Shape;899;p36"/>
          <p:cNvGrpSpPr/>
          <p:nvPr/>
        </p:nvGrpSpPr>
        <p:grpSpPr>
          <a:xfrm>
            <a:off x="486150" y="5339813"/>
            <a:ext cx="933061" cy="1282627"/>
            <a:chOff x="4613750" y="2200650"/>
            <a:chExt cx="1004925" cy="1899650"/>
          </a:xfrm>
        </p:grpSpPr>
        <p:sp>
          <p:nvSpPr>
            <p:cNvPr id="900" name="Google Shape;900;p36"/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7" name="Google Shape;937;p36"/>
          <p:cNvGrpSpPr/>
          <p:nvPr/>
        </p:nvGrpSpPr>
        <p:grpSpPr>
          <a:xfrm>
            <a:off x="4252680" y="5597055"/>
            <a:ext cx="670433" cy="982000"/>
            <a:chOff x="6108925" y="2841025"/>
            <a:chExt cx="502825" cy="736500"/>
          </a:xfrm>
        </p:grpSpPr>
        <p:sp>
          <p:nvSpPr>
            <p:cNvPr id="938" name="Google Shape;938;p36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6" name="Google Shape;946;p36"/>
          <p:cNvGrpSpPr/>
          <p:nvPr/>
        </p:nvGrpSpPr>
        <p:grpSpPr>
          <a:xfrm>
            <a:off x="4636199" y="6196265"/>
            <a:ext cx="666000" cy="388433"/>
            <a:chOff x="6432425" y="3554250"/>
            <a:chExt cx="499500" cy="291325"/>
          </a:xfrm>
        </p:grpSpPr>
        <p:sp>
          <p:nvSpPr>
            <p:cNvPr id="947" name="Google Shape;947;p36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5" name="Google Shape;955;p36"/>
          <p:cNvSpPr/>
          <p:nvPr/>
        </p:nvSpPr>
        <p:spPr>
          <a:xfrm flipH="1">
            <a:off x="337978" y="6464814"/>
            <a:ext cx="1114119" cy="178263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56" name="Google Shape;956;p36"/>
          <p:cNvGrpSpPr/>
          <p:nvPr/>
        </p:nvGrpSpPr>
        <p:grpSpPr>
          <a:xfrm>
            <a:off x="404495" y="6568828"/>
            <a:ext cx="11860935" cy="113507"/>
            <a:chOff x="-249376" y="4675845"/>
            <a:chExt cx="8895701" cy="85130"/>
          </a:xfrm>
        </p:grpSpPr>
        <p:sp>
          <p:nvSpPr>
            <p:cNvPr id="957" name="Google Shape;957;p36"/>
            <p:cNvSpPr/>
            <p:nvPr/>
          </p:nvSpPr>
          <p:spPr>
            <a:xfrm flipH="1">
              <a:off x="5762638" y="4675845"/>
              <a:ext cx="2883687" cy="84047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-249376" y="4693100"/>
              <a:ext cx="322954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6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849;p36">
            <a:extLst>
              <a:ext uri="{FF2B5EF4-FFF2-40B4-BE49-F238E27FC236}">
                <a16:creationId xmlns:a16="http://schemas.microsoft.com/office/drawing/2014/main" id="{BC26FAD2-4C39-5AE1-6713-1028AF8A5F80}"/>
              </a:ext>
            </a:extLst>
          </p:cNvPr>
          <p:cNvSpPr txBox="1">
            <a:spLocks/>
          </p:cNvSpPr>
          <p:nvPr/>
        </p:nvSpPr>
        <p:spPr>
          <a:xfrm flipH="1">
            <a:off x="6735010" y="3080942"/>
            <a:ext cx="4974541" cy="151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None/>
              <a:defRPr sz="2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None/>
              <a:defRPr sz="2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None/>
              <a:defRPr sz="2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None/>
              <a:defRPr sz="2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None/>
              <a:defRPr sz="2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None/>
              <a:defRPr sz="2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None/>
              <a:defRPr sz="2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None/>
              <a:defRPr sz="2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None/>
              <a:defRPr sz="2000" b="1" i="0" u="none" strike="noStrike" cap="none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pPr marL="0" indent="0" algn="just" defTabSz="1219170">
              <a:buClr>
                <a:srgbClr val="434242"/>
              </a:buClr>
            </a:pPr>
            <a:r>
              <a:rPr lang="vi-VN" sz="2133" kern="0">
                <a:solidFill>
                  <a:srgbClr val="7030A0"/>
                </a:solidFill>
                <a:latin typeface="#9Slide03 SFU Futura_03" panose="00000400000000000000" pitchFamily="2" charset="0"/>
              </a:rPr>
              <a:t>Khai thác, chọn lọc, thu thập được các tư liệu từ các nguồn khác nhau về địa lí có liên quan đến ngành dầu mỏ của Tây Nam Á.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3CDF7-56D8-D6D5-D154-4F41A4175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95" y="1077782"/>
            <a:ext cx="4974541" cy="4021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98DA82-8572-FF72-13C4-BEDD6BC851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 animBg="1"/>
      <p:bldP spid="843" grpId="0" animBg="1"/>
      <p:bldP spid="844" grpId="0" animBg="1"/>
      <p:bldP spid="845" grpId="0"/>
      <p:bldP spid="846" grpId="0" build="p"/>
      <p:bldP spid="848" grpId="0"/>
      <p:bldP spid="849" grpId="0" build="p"/>
      <p:bldP spid="85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7">
            <a:extLst>
              <a:ext uri="{FF2B5EF4-FFF2-40B4-BE49-F238E27FC236}">
                <a16:creationId xmlns:a16="http://schemas.microsoft.com/office/drawing/2014/main" id="{BEA8BE3D-405B-414F-B81D-6CDBF78B2D61}"/>
              </a:ext>
            </a:extLst>
          </p:cNvPr>
          <p:cNvSpPr txBox="1"/>
          <p:nvPr/>
        </p:nvSpPr>
        <p:spPr>
          <a:xfrm>
            <a:off x="-670021" y="453898"/>
            <a:ext cx="6116779" cy="8246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NHIỆM VỤ Ở NHÀ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SFU Futura_05" panose="00000800000000000000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233375-8EC8-66C2-3620-70FB28934338}"/>
              </a:ext>
            </a:extLst>
          </p:cNvPr>
          <p:cNvSpPr/>
          <p:nvPr/>
        </p:nvSpPr>
        <p:spPr>
          <a:xfrm>
            <a:off x="0" y="1248276"/>
            <a:ext cx="4506285" cy="2529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93">
            <a:extLst>
              <a:ext uri="{FF2B5EF4-FFF2-40B4-BE49-F238E27FC236}">
                <a16:creationId xmlns:a16="http://schemas.microsoft.com/office/drawing/2014/main" id="{496D076D-D096-8BED-0D31-D97096A47318}"/>
              </a:ext>
            </a:extLst>
          </p:cNvPr>
          <p:cNvSpPr txBox="1"/>
          <p:nvPr/>
        </p:nvSpPr>
        <p:spPr>
          <a:xfrm>
            <a:off x="5903759" y="1626607"/>
            <a:ext cx="50472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Nhiệm vụ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SFU Futura_03" panose="00000400000000000000" pitchFamily="2" charset="0"/>
                <a:ea typeface="+mn-ea"/>
                <a:cs typeface="Tahoma" panose="020B0604030504040204" pitchFamily="34" charset="0"/>
              </a:rPr>
              <a:t>Lập đề cương để viết báo cáo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3 SFU Futura_03" panose="00000400000000000000" pitchFamily="2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C3F43F-7E42-5EA0-4E90-EA57F4954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9158" y1="21196" x2="69158" y2="21196"/>
                        <a14:foregroundMark x1="71332" y1="23370" x2="71332" y2="23370"/>
                        <a14:foregroundMark x1="80027" y1="40761" x2="80027" y2="40761"/>
                        <a14:foregroundMark x1="83424" y1="36141" x2="83424" y2="36141"/>
                        <a14:foregroundMark x1="39674" y1="39946" x2="39674" y2="39946"/>
                        <a14:foregroundMark x1="39674" y1="39946" x2="39674" y2="39946"/>
                        <a14:foregroundMark x1="72147" y1="64674" x2="72147" y2="64674"/>
                        <a14:foregroundMark x1="38859" y1="76359" x2="38859" y2="763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2847" y="76071"/>
            <a:ext cx="1725276" cy="1725276"/>
          </a:xfrm>
          <a:prstGeom prst="rect">
            <a:avLst/>
          </a:prstGeom>
        </p:spPr>
      </p:pic>
      <p:sp>
        <p:nvSpPr>
          <p:cNvPr id="18" name="TextBox 93">
            <a:extLst>
              <a:ext uri="{FF2B5EF4-FFF2-40B4-BE49-F238E27FC236}">
                <a16:creationId xmlns:a16="http://schemas.microsoft.com/office/drawing/2014/main" id="{6000B0D0-6C79-8C0E-755B-B4411F431408}"/>
              </a:ext>
            </a:extLst>
          </p:cNvPr>
          <p:cNvSpPr txBox="1"/>
          <p:nvPr/>
        </p:nvSpPr>
        <p:spPr>
          <a:xfrm>
            <a:off x="229458" y="1626607"/>
            <a:ext cx="50042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>
                <a:solidFill>
                  <a:srgbClr val="FF000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Nhiệm vụ 1:</a:t>
            </a:r>
          </a:p>
          <a:p>
            <a:r>
              <a:rPr lang="en-US" sz="2800">
                <a:solidFill>
                  <a:srgbClr val="00206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T</a:t>
            </a:r>
            <a:r>
              <a:rPr lang="vi-VN" sz="2800">
                <a:solidFill>
                  <a:srgbClr val="002060"/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ư liệu từ các sách, báo, tạp chí và 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các tài liệu khác về tài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 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nguyên dầu mỏ và việc khai thác ở khu vực Tây Nam Á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SFU Futura_03" panose="00000400000000000000" pitchFamily="2" charset="0"/>
              <a:cs typeface="Tahoma" panose="020B0604030504040204" pitchFamily="34" charset="0"/>
            </a:endParaRPr>
          </a:p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SFU Futura_03" panose="000004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5C1970-25F4-1049-5BC7-ED725DDF1E78}"/>
              </a:ext>
            </a:extLst>
          </p:cNvPr>
          <p:cNvSpPr txBox="1"/>
          <p:nvPr/>
        </p:nvSpPr>
        <p:spPr>
          <a:xfrm>
            <a:off x="244384" y="4385567"/>
            <a:ext cx="5088596" cy="239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+ Tổ chức Các nước xuất khẩu dầu mỏ (OPEC):</a:t>
            </a:r>
          </a:p>
          <a:p>
            <a:pPr marL="180340">
              <a:lnSpc>
                <a:spcPct val="115000"/>
              </a:lnSpc>
            </a:pPr>
            <a:r>
              <a:rPr lang="en-US" sz="2400">
                <a:solidFill>
                  <a:srgbClr val="0070C0"/>
                </a:solidFill>
                <a:latin typeface="#9Slide03 SFU Futura_03" panose="00000400000000000000" pitchFamily="2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https://www.opec.org</a:t>
            </a:r>
            <a:endParaRPr lang="en-US" sz="2400">
              <a:solidFill>
                <a:srgbClr val="0070C0"/>
              </a:solidFill>
              <a:latin typeface="#9Slide03 SFU Futura_03" panose="00000400000000000000" pitchFamily="2" charset="0"/>
              <a:cs typeface="Tahoma" panose="020B0604030504040204" pitchFamily="34" charset="0"/>
            </a:endParaRPr>
          </a:p>
          <a:p>
            <a:pPr marL="180340">
              <a:lnSpc>
                <a:spcPct val="115000"/>
              </a:lnSpc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03" panose="00000400000000000000" pitchFamily="2" charset="0"/>
                <a:cs typeface="Tahoma" panose="020B0604030504040204" pitchFamily="34" charset="0"/>
              </a:rPr>
              <a:t>+ Ngân hàng thế giới (WB): </a:t>
            </a:r>
          </a:p>
          <a:p>
            <a:pPr marL="180340">
              <a:lnSpc>
                <a:spcPct val="115000"/>
              </a:lnSpc>
            </a:pPr>
            <a:r>
              <a:rPr lang="en-US" sz="2400">
                <a:solidFill>
                  <a:srgbClr val="0070C0"/>
                </a:solidFill>
                <a:latin typeface="#9Slide03 SFU Futura_03" panose="00000400000000000000" pitchFamily="2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https://www.worldbank.org</a:t>
            </a:r>
            <a:endParaRPr lang="en-US" sz="2400">
              <a:solidFill>
                <a:srgbClr val="0070C0"/>
              </a:solidFill>
              <a:latin typeface="#9Slide03 SFU Futura_03" panose="000004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3907F0-1566-D0CF-8D70-1E21B6D01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3" b="97461" l="10000" r="90000">
                        <a14:foregroundMark x1="29556" y1="16406" x2="69222" y2="86719"/>
                        <a14:foregroundMark x1="69444" y1="16211" x2="30778" y2="88086"/>
                        <a14:foregroundMark x1="23333" y1="37695" x2="52444" y2="97656"/>
                        <a14:foregroundMark x1="43889" y1="1953" x2="50444" y2="7617"/>
                        <a14:foregroundMark x1="40111" y1="50000" x2="46000" y2="75977"/>
                        <a14:foregroundMark x1="36889" y1="45313" x2="32556" y2="74609"/>
                        <a14:foregroundMark x1="60889" y1="48242" x2="66000" y2="75000"/>
                        <a14:foregroundMark x1="63889" y1="45313" x2="69556" y2="73633"/>
                        <a14:foregroundMark x1="40333" y1="46289" x2="55000" y2="74023"/>
                        <a14:foregroundMark x1="60000" y1="43164" x2="48111" y2="78125"/>
                        <a14:foregroundMark x1="48111" y1="78125" x2="47667" y2="78320"/>
                        <a14:foregroundMark x1="69222" y1="73242" x2="34444" y2="76953"/>
                        <a14:foregroundMark x1="34444" y1="76953" x2="33444" y2="76172"/>
                        <a14:foregroundMark x1="71222" y1="75977" x2="52111" y2="76953"/>
                        <a14:foregroundMark x1="45667" y1="49219" x2="37111" y2="49219"/>
                        <a14:foregroundMark x1="35000" y1="59961" x2="41333" y2="61523"/>
                        <a14:foregroundMark x1="32556" y1="67578" x2="35556" y2="75000"/>
                        <a14:foregroundMark x1="31667" y1="69336" x2="31000" y2="7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" y="3855782"/>
            <a:ext cx="1092055" cy="6212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3800481-3756-FFD2-9CB8-1165BF8530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3" b="97461" l="10000" r="90000">
                        <a14:foregroundMark x1="29556" y1="16406" x2="69222" y2="86719"/>
                        <a14:foregroundMark x1="69444" y1="16211" x2="30778" y2="88086"/>
                        <a14:foregroundMark x1="23333" y1="37695" x2="52444" y2="97656"/>
                        <a14:foregroundMark x1="43889" y1="1953" x2="50444" y2="7617"/>
                        <a14:foregroundMark x1="40111" y1="50000" x2="46000" y2="75977"/>
                        <a14:foregroundMark x1="36889" y1="45313" x2="32556" y2="74609"/>
                        <a14:foregroundMark x1="60889" y1="48242" x2="66000" y2="75000"/>
                        <a14:foregroundMark x1="63889" y1="45313" x2="69556" y2="73633"/>
                        <a14:foregroundMark x1="40333" y1="46289" x2="55000" y2="74023"/>
                        <a14:foregroundMark x1="60000" y1="43164" x2="48111" y2="78125"/>
                        <a14:foregroundMark x1="48111" y1="78125" x2="47667" y2="78320"/>
                        <a14:foregroundMark x1="69222" y1="73242" x2="34444" y2="76953"/>
                        <a14:foregroundMark x1="34444" y1="76953" x2="33444" y2="76172"/>
                        <a14:foregroundMark x1="71222" y1="75977" x2="52111" y2="76953"/>
                        <a14:foregroundMark x1="45667" y1="49219" x2="37111" y2="49219"/>
                        <a14:foregroundMark x1="35000" y1="59961" x2="41333" y2="61523"/>
                        <a14:foregroundMark x1="32556" y1="67578" x2="35556" y2="75000"/>
                        <a14:foregroundMark x1="31667" y1="69336" x2="31000" y2="7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9600" y="3833903"/>
            <a:ext cx="1046711" cy="5954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E05B04-43DC-28FD-B4AC-AB0B8FAB27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3" b="97461" l="10000" r="90000">
                        <a14:foregroundMark x1="29556" y1="16406" x2="69222" y2="86719"/>
                        <a14:foregroundMark x1="69444" y1="16211" x2="30778" y2="88086"/>
                        <a14:foregroundMark x1="23333" y1="37695" x2="52444" y2="97656"/>
                        <a14:foregroundMark x1="43889" y1="1953" x2="50444" y2="7617"/>
                        <a14:foregroundMark x1="40111" y1="50000" x2="46000" y2="75977"/>
                        <a14:foregroundMark x1="36889" y1="45313" x2="32556" y2="74609"/>
                        <a14:foregroundMark x1="60889" y1="48242" x2="66000" y2="75000"/>
                        <a14:foregroundMark x1="63889" y1="45313" x2="69556" y2="73633"/>
                        <a14:foregroundMark x1="40333" y1="46289" x2="55000" y2="74023"/>
                        <a14:foregroundMark x1="60000" y1="43164" x2="48111" y2="78125"/>
                        <a14:foregroundMark x1="48111" y1="78125" x2="47667" y2="78320"/>
                        <a14:foregroundMark x1="69222" y1="73242" x2="34444" y2="76953"/>
                        <a14:foregroundMark x1="34444" y1="76953" x2="33444" y2="76172"/>
                        <a14:foregroundMark x1="71222" y1="75977" x2="52111" y2="76953"/>
                        <a14:foregroundMark x1="45667" y1="49219" x2="37111" y2="49219"/>
                        <a14:foregroundMark x1="35000" y1="59961" x2="41333" y2="61523"/>
                        <a14:foregroundMark x1="32556" y1="67578" x2="35556" y2="75000"/>
                        <a14:foregroundMark x1="31667" y1="69336" x2="31000" y2="7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0270" y="3873959"/>
            <a:ext cx="1046711" cy="5954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9FA299-01CB-C222-359E-59BC2C500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3" b="97461" l="10000" r="90000">
                        <a14:foregroundMark x1="29556" y1="16406" x2="69222" y2="86719"/>
                        <a14:foregroundMark x1="69444" y1="16211" x2="30778" y2="88086"/>
                        <a14:foregroundMark x1="23333" y1="37695" x2="52444" y2="97656"/>
                        <a14:foregroundMark x1="43889" y1="1953" x2="50444" y2="7617"/>
                        <a14:foregroundMark x1="40111" y1="50000" x2="46000" y2="75977"/>
                        <a14:foregroundMark x1="36889" y1="45313" x2="32556" y2="74609"/>
                        <a14:foregroundMark x1="60889" y1="48242" x2="66000" y2="75000"/>
                        <a14:foregroundMark x1="63889" y1="45313" x2="69556" y2="73633"/>
                        <a14:foregroundMark x1="40333" y1="46289" x2="55000" y2="74023"/>
                        <a14:foregroundMark x1="60000" y1="43164" x2="48111" y2="78125"/>
                        <a14:foregroundMark x1="48111" y1="78125" x2="47667" y2="78320"/>
                        <a14:foregroundMark x1="69222" y1="73242" x2="34444" y2="76953"/>
                        <a14:foregroundMark x1="34444" y1="76953" x2="33444" y2="76172"/>
                        <a14:foregroundMark x1="71222" y1="75977" x2="52111" y2="76953"/>
                        <a14:foregroundMark x1="45667" y1="49219" x2="37111" y2="49219"/>
                        <a14:foregroundMark x1="35000" y1="59961" x2="41333" y2="61523"/>
                        <a14:foregroundMark x1="32556" y1="67578" x2="35556" y2="75000"/>
                        <a14:foregroundMark x1="31667" y1="69336" x2="31000" y2="7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9175" y="3873959"/>
            <a:ext cx="1046711" cy="5954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2B9A5F3-CDE2-33AC-D2D6-6B2EA6731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855" y="2822093"/>
            <a:ext cx="4590991" cy="321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C2457CD-ABA7-9110-82BB-8E7177B10D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0638" y="412962"/>
            <a:ext cx="1417972" cy="14179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216198-68E2-72C8-8882-462926A7C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9398" y="125122"/>
            <a:ext cx="1260106" cy="126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45410"/>
      </p:ext>
    </p:extLst>
  </p:cSld>
  <p:clrMapOvr>
    <a:masterClrMapping/>
  </p:clrMapOvr>
  <p:transition spd="slow">
    <p:wheel spokes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SECTOMILLISECCONVERTED" val="1"/>
  <p:tag name="MMPROD_UIDATA" val="&lt;database version=&quot;11.0&quot;&gt;&lt;object type=&quot;1&quot; unique_id=&quot;10001&quot;&gt;&lt;object type=&quot;8&quot; unique_id=&quot;20960&quot;&gt;&lt;/object&gt;&lt;object type=&quot;2&quot; unique_id=&quot;20961&quot;&gt;&lt;object type=&quot;3&quot; unique_id=&quot;22986&quot;&gt;&lt;property id=&quot;20148&quot; value=&quot;5&quot;/&gt;&lt;property id=&quot;20300&quot; value=&quot;Slide 1&quot;/&gt;&lt;property id=&quot;20307&quot; value=&quot;318&quot;/&gt;&lt;/object&gt;&lt;object type=&quot;3&quot; unique_id=&quot;22987&quot;&gt;&lt;property id=&quot;20148&quot; value=&quot;5&quot;/&gt;&lt;property id=&quot;20300&quot; value=&quot;Slide 2 - &amp;quot;- Quan sát các hình, ghi lại các dạng địa hình tương ứng với các số trong hình (đánh số thứ tự vào giấy). - Hết giờ&quot;/&gt;&lt;property id=&quot;20307&quot; value=&quot;621&quot;/&gt;&lt;/object&gt;&lt;object type=&quot;3&quot; unique_id=&quot;22988&quot;&gt;&lt;property id=&quot;20148&quot; value=&quot;5&quot;/&gt;&lt;property id=&quot;20300&quot; value=&quot;Slide 3&quot;/&gt;&lt;property id=&quot;20307&quot; value=&quot;639&quot;/&gt;&lt;/object&gt;&lt;object type=&quot;3&quot; unique_id=&quot;22989&quot;&gt;&lt;property id=&quot;20148&quot; value=&quot;5&quot;/&gt;&lt;property id=&quot;20300&quot; value=&quot;Slide 4&quot;/&gt;&lt;property id=&quot;20307&quot; value=&quot;631&quot;/&gt;&lt;/object&gt;&lt;object type=&quot;3&quot; unique_id=&quot;22990&quot;&gt;&lt;property id=&quot;20148&quot; value=&quot;5&quot;/&gt;&lt;property id=&quot;20300&quot; value=&quot;Slide 5&quot;/&gt;&lt;property id=&quot;20307&quot; value=&quot;582&quot;/&gt;&lt;/object&gt;&lt;object type=&quot;3&quot; unique_id=&quot;22991&quot;&gt;&lt;property id=&quot;20148&quot; value=&quot;5&quot;/&gt;&lt;property id=&quot;20300&quot; value=&quot;Slide 6 - &amp;quot;Quá trình bóc mòn&amp;quot;&quot;/&gt;&lt;property id=&quot;20307&quot; value=&quot;596&quot;/&gt;&lt;/object&gt;&lt;object type=&quot;3&quot; unique_id=&quot;22992&quot;&gt;&lt;property id=&quot;20148&quot; value=&quot;5&quot;/&gt;&lt;property id=&quot;20300&quot; value=&quot;Slide 7&quot;/&gt;&lt;property id=&quot;20307&quot; value=&quot;642&quot;/&gt;&lt;/object&gt;&lt;object type=&quot;3&quot; unique_id=&quot;22993&quot;&gt;&lt;property id=&quot;20148&quot; value=&quot;5&quot;/&gt;&lt;property id=&quot;20300&quot; value=&quot;Slide 8&quot;/&gt;&lt;property id=&quot;20307&quot; value=&quot;646&quot;/&gt;&lt;/object&gt;&lt;object type=&quot;3&quot; unique_id=&quot;22994&quot;&gt;&lt;property id=&quot;20148&quot; value=&quot;5&quot;/&gt;&lt;property id=&quot;20300&quot; value=&quot;Slide 9&quot;/&gt;&lt;property id=&quot;20307&quot; value=&quot;644&quot;/&gt;&lt;/object&gt;&lt;object type=&quot;3&quot; unique_id=&quot;22995&quot;&gt;&lt;property id=&quot;20148&quot; value=&quot;5&quot;/&gt;&lt;property id=&quot;20300&quot; value=&quot;Slide 10&quot;/&gt;&lt;property id=&quot;20307&quot; value=&quot;640&quot;/&gt;&lt;/object&gt;&lt;object type=&quot;3&quot; unique_id=&quot;22996&quot;&gt;&lt;property id=&quot;20148&quot; value=&quot;5&quot;/&gt;&lt;property id=&quot;20300&quot; value=&quot;Slide 11&quot;/&gt;&lt;property id=&quot;20307&quot; value=&quot;557&quot;/&gt;&lt;/object&gt;&lt;object type=&quot;3&quot; unique_id=&quot;22997&quot;&gt;&lt;property id=&quot;20148&quot; value=&quot;5&quot;/&gt;&lt;property id=&quot;20300&quot; value=&quot;Slide 12&quot;/&gt;&lt;property id=&quot;20307&quot; value=&quot;628&quot;/&gt;&lt;/object&gt;&lt;object type=&quot;3&quot; unique_id=&quot;22998&quot;&gt;&lt;property id=&quot;20148&quot; value=&quot;5&quot;/&gt;&lt;property id=&quot;20300&quot; value=&quot;Slide 13&quot;/&gt;&lt;property id=&quot;20307&quot; value=&quot;627&quot;/&gt;&lt;/object&gt;&lt;object type=&quot;3&quot; unique_id=&quot;22999&quot;&gt;&lt;property id=&quot;20148&quot; value=&quot;5&quot;/&gt;&lt;property id=&quot;20300&quot; value=&quot;Slide 14&quot;/&gt;&lt;property id=&quot;20307&quot; value=&quot;626&quot;/&gt;&lt;/object&gt;&lt;object type=&quot;3&quot; unique_id=&quot;23000&quot;&gt;&lt;property id=&quot;20148&quot; value=&quot;5&quot;/&gt;&lt;property id=&quot;20300&quot; value=&quot;Slide 15&quot;/&gt;&lt;property id=&quot;20307&quot; value=&quot;600&quot;/&gt;&lt;/object&gt;&lt;object type=&quot;3&quot; unique_id=&quot;23001&quot;&gt;&lt;property id=&quot;20148&quot; value=&quot;5&quot;/&gt;&lt;property id=&quot;20300&quot; value=&quot;Slide 16&quot;/&gt;&lt;property id=&quot;20307&quot; value=&quot;624&quot;/&gt;&lt;/object&gt;&lt;object type=&quot;3&quot; unique_id=&quot;23002&quot;&gt;&lt;property id=&quot;20148&quot; value=&quot;5&quot;/&gt;&lt;property id=&quot;20300&quot; value=&quot;Slide 17&quot;/&gt;&lt;property id=&quot;20307&quot; value=&quot;648&quot;/&gt;&lt;/object&gt;&lt;object type=&quot;3&quot; unique_id=&quot;23004&quot;&gt;&lt;property id=&quot;20148&quot; value=&quot;5&quot;/&gt;&lt;property id=&quot;20300&quot; value=&quot;Slide 20&quot;/&gt;&lt;property id=&quot;20307&quot; value=&quot;633&quot;/&gt;&lt;/object&gt;&lt;object type=&quot;3&quot; unique_id=&quot;23005&quot;&gt;&lt;property id=&quot;20148&quot; value=&quot;5&quot;/&gt;&lt;property id=&quot;20300&quot; value=&quot;Slide 21&quot;/&gt;&lt;property id=&quot;20307&quot; value=&quot;647&quot;/&gt;&lt;/object&gt;&lt;object type=&quot;3&quot; unique_id=&quot;23006&quot;&gt;&lt;property id=&quot;20148&quot; value=&quot;5&quot;/&gt;&lt;property id=&quot;20300&quot; value=&quot;Slide 22&quot;/&gt;&lt;property id=&quot;20307&quot; value=&quot;332&quot;/&gt;&lt;/object&gt;&lt;object type=&quot;3&quot; unique_id=&quot;23007&quot;&gt;&lt;property id=&quot;20148&quot; value=&quot;5&quot;/&gt;&lt;property id=&quot;20300&quot; value=&quot;Slide 23&quot;/&gt;&lt;property id=&quot;20307&quot; value=&quot;328&quot;/&gt;&lt;/object&gt;&lt;object type=&quot;3&quot; unique_id=&quot;23809&quot;&gt;&lt;property id=&quot;20148&quot; value=&quot;5&quot;/&gt;&lt;property id=&quot;20300&quot; value=&quot;Slide 18&quot;/&gt;&lt;property id=&quot;20307&quot; value=&quot;649&quot;/&gt;&lt;/object&gt;&lt;object type=&quot;3&quot; unique_id=&quot;24427&quot;&gt;&lt;property id=&quot;20148&quot; value=&quot;5&quot;/&gt;&lt;property id=&quot;20300&quot; value=&quot;Slide 19&quot;/&gt;&lt;property id=&quot;20307&quot; value=&quot;632&quot;/&gt;&lt;/object&gt;&lt;/object&gt;&lt;/object&gt;&lt;/database&gt;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-Best PowerPoint templates for free download">
  <a:themeElements>
    <a:clrScheme name="Custom 1">
      <a:dk1>
        <a:sysClr val="windowText" lastClr="000000"/>
      </a:dk1>
      <a:lt1>
        <a:srgbClr val="FFFFFF"/>
      </a:lt1>
      <a:dk2>
        <a:srgbClr val="9BBB59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ydrocarbon Industry Company Profile by Slidesgo">
  <a:themeElements>
    <a:clrScheme name="Simple Light">
      <a:dk1>
        <a:srgbClr val="434242"/>
      </a:dk1>
      <a:lt1>
        <a:srgbClr val="FDF7EC"/>
      </a:lt1>
      <a:dk2>
        <a:srgbClr val="355063"/>
      </a:dk2>
      <a:lt2>
        <a:srgbClr val="62A2AA"/>
      </a:lt2>
      <a:accent1>
        <a:srgbClr val="7DCBD1"/>
      </a:accent1>
      <a:accent2>
        <a:srgbClr val="9AD65E"/>
      </a:accent2>
      <a:accent3>
        <a:srgbClr val="F492BB"/>
      </a:accent3>
      <a:accent4>
        <a:srgbClr val="E95587"/>
      </a:accent4>
      <a:accent5>
        <a:srgbClr val="FFE7C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meline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EB2FC"/>
      </a:accent1>
      <a:accent2>
        <a:srgbClr val="69E781"/>
      </a:accent2>
      <a:accent3>
        <a:srgbClr val="869FB2"/>
      </a:accent3>
      <a:accent4>
        <a:srgbClr val="4949E7"/>
      </a:accent4>
      <a:accent5>
        <a:srgbClr val="FCBD24"/>
      </a:accent5>
      <a:accent6>
        <a:srgbClr val="EC3A3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</TotalTime>
  <Words>1762</Words>
  <Application>Microsoft Office PowerPoint</Application>
  <PresentationFormat>Widescreen</PresentationFormat>
  <Paragraphs>215</Paragraphs>
  <Slides>33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35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74" baseType="lpstr">
      <vt:lpstr>#9Slide05 SVNHaptic Script</vt:lpstr>
      <vt:lpstr>#9Slide07 SVNBango</vt:lpstr>
      <vt:lpstr>Avenir Next</vt:lpstr>
      <vt:lpstr>Fira Sans Extra Condensed Medium</vt:lpstr>
      <vt:lpstr>#9Slide07 IcielStormtrooper</vt:lpstr>
      <vt:lpstr>#9Slide05 Ciaobella</vt:lpstr>
      <vt:lpstr>微软雅黑</vt:lpstr>
      <vt:lpstr>DM Serif Display</vt:lpstr>
      <vt:lpstr>Roboto</vt:lpstr>
      <vt:lpstr>Wingdings</vt:lpstr>
      <vt:lpstr>#9Slide03 SFU Futura_09</vt:lpstr>
      <vt:lpstr>等线</vt:lpstr>
      <vt:lpstr>Tahoma</vt:lpstr>
      <vt:lpstr>Cambria</vt:lpstr>
      <vt:lpstr>#9Slide05 HLT AphroditeSlimPro</vt:lpstr>
      <vt:lpstr>#9Slide05 SVNEgregio Script</vt:lpstr>
      <vt:lpstr>#9Slide03 Roboto</vt:lpstr>
      <vt:lpstr>Albert Sans</vt:lpstr>
      <vt:lpstr>#9Slide05 SVNUT Triumph</vt:lpstr>
      <vt:lpstr>Calibri Light</vt:lpstr>
      <vt:lpstr>#9Slide03 SFU Futura_03</vt:lpstr>
      <vt:lpstr>#9Slide05 SVNHarman Script</vt:lpstr>
      <vt:lpstr>Times New Roman</vt:lpstr>
      <vt:lpstr>#9Slide03 SFU Futura_05</vt:lpstr>
      <vt:lpstr>#9Slide05 Israquella</vt:lpstr>
      <vt:lpstr>Adamina</vt:lpstr>
      <vt:lpstr>Arial</vt:lpstr>
      <vt:lpstr>#9Slide03 SFU Futura_12</vt:lpstr>
      <vt:lpstr>等线 Light</vt:lpstr>
      <vt:lpstr>#9Slide03 BoosterNextFYBlack</vt:lpstr>
      <vt:lpstr>Fira Sans Extra Condensed SemiBold</vt:lpstr>
      <vt:lpstr>#9Slide05 GeosansLight</vt:lpstr>
      <vt:lpstr>Aharoni</vt:lpstr>
      <vt:lpstr>Calibri</vt:lpstr>
      <vt:lpstr>Poppins</vt:lpstr>
      <vt:lpstr>2_Office Theme</vt:lpstr>
      <vt:lpstr>https://www.freeppt7.com-Best PowerPoint templates for free download</vt:lpstr>
      <vt:lpstr>Chủ đề Office</vt:lpstr>
      <vt:lpstr>Office Theme</vt:lpstr>
      <vt:lpstr>Hydrocarbon Industry Company Profile by Slidesgo</vt:lpstr>
      <vt:lpstr>Timeline Infographics by Slidesgo</vt:lpstr>
      <vt:lpstr>PowerPoint Presentation</vt:lpstr>
      <vt:lpstr>- GV chia lớp thành 4 nhóm - Nhóm nào nhanh nhất thì giành được giành quyền trả lời, nếu sai  thì nhóm khác có quyền bổ sung</vt:lpstr>
      <vt:lpstr>PowerPoint Presentation</vt:lpstr>
      <vt:lpstr>PowerPoint Presentation</vt:lpstr>
      <vt:lpstr>PowerPoint Presentation</vt:lpstr>
      <vt:lpstr>PowerPoint Presentation</vt:lpstr>
      <vt:lpstr>Bài 16 THỰC HÀNH  VIẾT BÁO CÁO VỀ VẤN ĐỀ DẦU MỎ CỦA KHU VỰC  TÂY NAM Á -</vt:lpstr>
      <vt:lpstr>01</vt:lpstr>
      <vt:lpstr>PowerPoint Presentation</vt:lpstr>
      <vt:lpstr>PowerPoint Presentation</vt:lpstr>
      <vt:lpstr>PowerPoint Presentation</vt:lpstr>
      <vt:lpstr>Khu vực Tây Nam Á có trữ lượng dầu mỏ lớn nhất thế giới với trữ lượng dầu là 113,2 tỉ tấn dầu, chiếm 46,3% (gần 1/2 so với trữ lượng dầu mỏ của các mỏ dầu trên toàn thế giới (244,4 tỉ tấn)     .                      Số liệu năm 2020</vt:lpstr>
      <vt:lpstr>PowerPoint Presentation</vt:lpstr>
      <vt:lpstr>PowerPoint Presentation</vt:lpstr>
      <vt:lpstr>+ Sản lượng dầu thô các nước khu vực Tây Nam Á đã khai thác được năm 2020 đạt 1297,3 triệu tấn, chiếm 31,1% tổng sản lượng khai thác dầu thô của thế giới với 4165,1 triệu tấn.                          .  + Dầu mỏ ở khu vực Tây Nam Á có trữ lượng dồi dào, nhiều mỏ dầu lớn nằm gần cảng, hàm lượng các-bon, lưu huỳnh trong dầu thô thấp, giá nhân công rẻ, lợi nhuận cao nên trung bình hàng năm các nước này khai thác được hơn 1 tỉ tấn dầu, chiếm 1/3 sản lượng dầu toàn thế giới                   .  + Các quốc gia khai thác và sản xuất dầu mỏ lớn như: Ả-rập-xê-út, I-ran, I-rắc, Cô-oét, Các Tiểu Vương Quốc Ả Rập Thống Nhất                                   … </vt:lpstr>
      <vt:lpstr>Xuất khẩu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290</cp:revision>
  <cp:lastPrinted>2022-11-14T07:18:49Z</cp:lastPrinted>
  <dcterms:created xsi:type="dcterms:W3CDTF">2022-07-04T16:23:39Z</dcterms:created>
  <dcterms:modified xsi:type="dcterms:W3CDTF">2023-12-29T09:33:55Z</dcterms:modified>
</cp:coreProperties>
</file>