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5"/>
  </p:notesMasterIdLst>
  <p:sldIdLst>
    <p:sldId id="261" r:id="rId2"/>
    <p:sldId id="263" r:id="rId3"/>
    <p:sldId id="264" r:id="rId4"/>
    <p:sldId id="265" r:id="rId5"/>
    <p:sldId id="266" r:id="rId6"/>
    <p:sldId id="361" r:id="rId7"/>
    <p:sldId id="268" r:id="rId8"/>
    <p:sldId id="269" r:id="rId9"/>
    <p:sldId id="270" r:id="rId10"/>
    <p:sldId id="274" r:id="rId11"/>
    <p:sldId id="275" r:id="rId12"/>
    <p:sldId id="276" r:id="rId13"/>
    <p:sldId id="277" r:id="rId14"/>
    <p:sldId id="278" r:id="rId15"/>
    <p:sldId id="362" r:id="rId16"/>
    <p:sldId id="427" r:id="rId17"/>
    <p:sldId id="432" r:id="rId18"/>
    <p:sldId id="426" r:id="rId19"/>
    <p:sldId id="428" r:id="rId20"/>
    <p:sldId id="429" r:id="rId21"/>
    <p:sldId id="430" r:id="rId22"/>
    <p:sldId id="431" r:id="rId23"/>
    <p:sldId id="3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F9A3B-0C2E-43EE-8DD3-14F78B60231C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7B381-60A3-401F-8E6B-5F286AB1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8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Google Shape;2722;g1e383062838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3" name="Google Shape;2723;g1e383062838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035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g1e383062838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Google Shape;1960;g1e383062838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399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1e383062838_0_1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1e383062838_0_1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812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1e383062838_0_1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1e383062838_0_1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99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1e383062838_0_1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1e383062838_0_1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60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94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e38306283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1e38306283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0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1e383062838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1e383062838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03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1e383062838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1e383062838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025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e4957916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e4957916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25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1e383062838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1e383062838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089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e38306283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e38306283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935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g1e383062838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Google Shape;1960;g1e383062838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403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0BE1-0DF6-482E-A580-6392F8018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E504A-1AE8-45F1-A5C8-322A9E753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48446-4B0E-4DDA-8D9A-8B1C8FCD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DB406-D8A0-4384-90A7-78ED3DD9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66505-BF84-4487-A8CE-5DD844CF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5684-58FE-4BC4-A4EC-0F09A31B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04D5E-B264-4A08-BDA4-9346B3355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51F88-E06E-4A84-A1E9-6D87DDB3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6C4EB-A8C3-4DB3-BF6F-F2671FF1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6C602-958D-4E07-B495-608370BE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0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81E0E-9295-4545-B181-ECD151AF6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6547D-3D53-4AD5-BEDF-E075B2035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075A7-A4C2-4736-B2F1-07C90B30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A7FB7-4F4D-48DE-BBCA-D235CE26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F3578-4423-425D-B2DE-3754C7E0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960000" y="1622400"/>
            <a:ext cx="10272000" cy="4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9" name="Google Shape;139;p21"/>
          <p:cNvSpPr/>
          <p:nvPr/>
        </p:nvSpPr>
        <p:spPr>
          <a:xfrm rot="-3600066" flipH="1">
            <a:off x="-3503981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1"/>
          <p:cNvSpPr/>
          <p:nvPr/>
        </p:nvSpPr>
        <p:spPr>
          <a:xfrm rot="7199934" flipH="1">
            <a:off x="7409319" y="347996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1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767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 rot="-7199923">
            <a:off x="-3184971" y="1729152"/>
            <a:ext cx="9509521" cy="5698109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4"/>
          <p:cNvSpPr/>
          <p:nvPr/>
        </p:nvSpPr>
        <p:spPr>
          <a:xfrm rot="3600066">
            <a:off x="7409319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800000" y="4067317"/>
            <a:ext cx="4992000" cy="738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3360000" y="1154917"/>
            <a:ext cx="7872000" cy="2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Medium"/>
              <a:buNone/>
              <a:defRPr sz="4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8000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 rot="3600066">
            <a:off x="7409319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3"/>
          <p:cNvSpPr/>
          <p:nvPr/>
        </p:nvSpPr>
        <p:spPr>
          <a:xfrm rot="-7199934">
            <a:off x="-3503981" y="347996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3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1888000" y="4080000"/>
            <a:ext cx="374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1888000" y="4717167"/>
            <a:ext cx="3744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867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 idx="2"/>
          </p:nvPr>
        </p:nvSpPr>
        <p:spPr>
          <a:xfrm>
            <a:off x="6560000" y="4080000"/>
            <a:ext cx="374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3"/>
          </p:nvPr>
        </p:nvSpPr>
        <p:spPr>
          <a:xfrm>
            <a:off x="6560000" y="4717187"/>
            <a:ext cx="3744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867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229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/>
          <p:nvPr/>
        </p:nvSpPr>
        <p:spPr>
          <a:xfrm rot="3600066">
            <a:off x="7409319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6"/>
          <p:cNvSpPr/>
          <p:nvPr/>
        </p:nvSpPr>
        <p:spPr>
          <a:xfrm rot="-3600066" flipH="1">
            <a:off x="-3503981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6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689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7199923" flipH="1">
            <a:off x="5867452" y="1729152"/>
            <a:ext cx="9509521" cy="5698109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-3600066" flipH="1">
            <a:off x="-3503974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>
            <a:off x="7" y="0"/>
            <a:ext cx="12192000" cy="6858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59992" y="2190700"/>
            <a:ext cx="5568000" cy="21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3148792" y="1000300"/>
            <a:ext cx="1190400" cy="1190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59992" y="4426700"/>
            <a:ext cx="5568000" cy="53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987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 rot="7199923" flipH="1">
            <a:off x="5867452" y="1729152"/>
            <a:ext cx="9509521" cy="5698109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7"/>
          <p:cNvSpPr/>
          <p:nvPr/>
        </p:nvSpPr>
        <p:spPr>
          <a:xfrm rot="-3600066" flipH="1">
            <a:off x="-3503974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960000" y="3523984"/>
            <a:ext cx="4992000" cy="123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2133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960000" y="1205984"/>
            <a:ext cx="4992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080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 rot="-3600066" flipH="1">
            <a:off x="-3503981" y="-158733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9"/>
          <p:cNvSpPr/>
          <p:nvPr/>
        </p:nvSpPr>
        <p:spPr>
          <a:xfrm rot="7199934" flipH="1">
            <a:off x="7409319" y="3479965"/>
            <a:ext cx="8286663" cy="4965372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9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9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5895067" y="3182600"/>
            <a:ext cx="3960000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5895067" y="2279800"/>
            <a:ext cx="3960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77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18B094E-4BF8-4006-B4AB-BB1E79FE0BE8}"/>
              </a:ext>
            </a:extLst>
          </p:cNvPr>
          <p:cNvSpPr/>
          <p:nvPr userDrawn="1"/>
        </p:nvSpPr>
        <p:spPr>
          <a:xfrm>
            <a:off x="3866473" y="224971"/>
            <a:ext cx="4164727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0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41472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ADA8B-2DD3-4DDD-A6B2-5924285F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E6B5C-9FAC-4013-BEE8-88535D128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E89D-6D1F-439F-93B5-07784B27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8689-276C-43A6-B8C9-81A908C5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CB772-C372-4B9C-AC32-9BFE0266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0908-F9F5-4329-A71E-B3BA9141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67FBA-1B76-4867-90EE-46B797641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3299F-1EB5-414B-8C4A-C7E65014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E0F83-D5F7-4387-9D47-AA615FEF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E4BE7-AA54-46A0-8626-86A310E7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1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D731-99FF-4C40-88F0-2276C880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43D51-DCE4-4C3A-B8D3-C9F73AA4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40799-E3F8-4FC7-81BB-1428B963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327BC-C2B0-4E2C-8A34-ECF8C0CB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A670E-0492-46B7-BA2B-57D2B3F8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D2BE0-8563-4ED5-84B7-43F512BF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5A9F8-1388-4EE6-B91D-479AFE82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D1C5-8A34-4239-B2DE-A18839BDA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EA443-783A-41FC-8A3E-9B5E0BA9B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80C1E-2A0B-41B2-9429-953DA88C0F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0990D-7EFA-4E66-84CC-AD0E683BC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AAB71-BBA8-4648-8D8B-C808EA12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028307-A646-4A72-A7EA-11B40CCC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5D42F-1BF0-44A8-8A5A-D1455DF2B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3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1E2D-2146-4658-8F48-F43A9BA2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8619A-3168-43A2-9B1C-3C9C004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6CBCF-8E67-4C0D-BF21-216135C7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E1E59-FBFC-454A-B8E5-D9C990B1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1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D5D0D-106B-47DC-BF9B-BB54D130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1E633-22B3-46D4-BA06-DA0F2121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05BC9-F08E-4A27-98A1-8F415C94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192E-18A3-4075-B138-77B240E6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6F84A-E023-4AA8-B4A8-FD1689A8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F0485-8A30-4AC9-BDA9-A01F41C9D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47D05-D7F3-460A-AB40-117EF7F3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AC4DD-E6F0-4527-A1E5-8BBC1F35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3EBD9-D0EB-490C-9BC0-0D00EEFB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1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B2BE-1C76-4851-AA06-3037B2EC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89FC1F-4519-49D0-8973-F01B0AE55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2FB7B-30A6-4CB8-8BB3-16AFEEEF9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3FC1C-D9C0-4854-9309-7F33C02E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BD99F-30BE-402B-9505-217DC64E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A0C61-B67A-4039-8AD1-0961E562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38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4AACF-1D10-4271-9D04-499ECB694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EBA21-2F64-43C0-9483-B3AD71830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49961-CF3A-48E0-B7C4-0887A81C9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8D881-A2B9-4505-AF05-091E73D280C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B8D31-26AF-4E9F-A28D-8EBEE1411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CFAD7-AB46-4C21-981C-1663A4011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59EDC-7A56-463A-92C6-051C3259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9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450" y="6143625"/>
            <a:ext cx="11858624" cy="528638"/>
          </a:xfrm>
          <a:prstGeom prst="rect">
            <a:avLst/>
          </a:prstGeom>
          <a:solidFill>
            <a:srgbClr val="F9E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43B50623-0A13-4B2A-90A8-D4BDBDBB6A4B}"/>
              </a:ext>
            </a:extLst>
          </p:cNvPr>
          <p:cNvSpPr/>
          <p:nvPr/>
        </p:nvSpPr>
        <p:spPr>
          <a:xfrm>
            <a:off x="344079" y="422408"/>
            <a:ext cx="4771290" cy="60561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11F6AF5C-72CA-4DD7-9396-306F42FE9D69}"/>
              </a:ext>
            </a:extLst>
          </p:cNvPr>
          <p:cNvGrpSpPr/>
          <p:nvPr/>
        </p:nvGrpSpPr>
        <p:grpSpPr>
          <a:xfrm>
            <a:off x="5276998" y="1962799"/>
            <a:ext cx="6591150" cy="4107304"/>
            <a:chOff x="1010652" y="1207167"/>
            <a:chExt cx="8418095" cy="5245772"/>
          </a:xfrm>
        </p:grpSpPr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58EEE54E-A90A-48C4-817F-677C0B46A123}"/>
                </a:ext>
              </a:extLst>
            </p:cNvPr>
            <p:cNvSpPr/>
            <p:nvPr/>
          </p:nvSpPr>
          <p:spPr>
            <a:xfrm>
              <a:off x="1010652" y="1207167"/>
              <a:ext cx="1604212" cy="1604212"/>
            </a:xfrm>
            <a:prstGeom prst="rect">
              <a:avLst/>
            </a:prstGeom>
            <a:solidFill>
              <a:srgbClr val="D6EF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K</a:t>
              </a: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E9371957-C584-4542-93D6-2288B5642B39}"/>
                </a:ext>
              </a:extLst>
            </p:cNvPr>
            <p:cNvSpPr/>
            <p:nvPr/>
          </p:nvSpPr>
          <p:spPr>
            <a:xfrm>
              <a:off x="1010652" y="3027947"/>
              <a:ext cx="1604212" cy="1604212"/>
            </a:xfrm>
            <a:prstGeom prst="rect">
              <a:avLst/>
            </a:prstGeom>
            <a:solidFill>
              <a:srgbClr val="96BB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W</a:t>
              </a: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63497562-95E6-4274-9DF2-227D3D47616D}"/>
                </a:ext>
              </a:extLst>
            </p:cNvPr>
            <p:cNvSpPr/>
            <p:nvPr/>
          </p:nvSpPr>
          <p:spPr>
            <a:xfrm>
              <a:off x="1010652" y="4848727"/>
              <a:ext cx="1604212" cy="1604212"/>
            </a:xfrm>
            <a:prstGeom prst="rect">
              <a:avLst/>
            </a:prstGeom>
            <a:solidFill>
              <a:srgbClr val="194E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L</a:t>
              </a: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074C31F0-8264-471B-983D-512DB79E8920}"/>
                </a:ext>
              </a:extLst>
            </p:cNvPr>
            <p:cNvSpPr/>
            <p:nvPr/>
          </p:nvSpPr>
          <p:spPr>
            <a:xfrm>
              <a:off x="2763252" y="1221080"/>
              <a:ext cx="6665495" cy="1604212"/>
            </a:xfrm>
            <a:prstGeom prst="rect">
              <a:avLst/>
            </a:prstGeom>
            <a:solidFill>
              <a:srgbClr val="D6EF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AD34CE41-E29C-47FB-B559-9EC05BE53D54}"/>
                </a:ext>
              </a:extLst>
            </p:cNvPr>
            <p:cNvSpPr/>
            <p:nvPr/>
          </p:nvSpPr>
          <p:spPr>
            <a:xfrm>
              <a:off x="2763252" y="3027947"/>
              <a:ext cx="6665495" cy="1604212"/>
            </a:xfrm>
            <a:prstGeom prst="rect">
              <a:avLst/>
            </a:prstGeom>
            <a:solidFill>
              <a:srgbClr val="96BB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7504090B-1C74-4159-B1E1-C2CC2D42484D}"/>
                </a:ext>
              </a:extLst>
            </p:cNvPr>
            <p:cNvSpPr/>
            <p:nvPr/>
          </p:nvSpPr>
          <p:spPr>
            <a:xfrm>
              <a:off x="2763252" y="4848727"/>
              <a:ext cx="6665495" cy="1604212"/>
            </a:xfrm>
            <a:prstGeom prst="rect">
              <a:avLst/>
            </a:prstGeom>
            <a:solidFill>
              <a:srgbClr val="194E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40232AE2-8588-44AD-B859-3BBA6456AA43}"/>
                </a:ext>
              </a:extLst>
            </p:cNvPr>
            <p:cNvCxnSpPr>
              <a:cxnSpLocks/>
            </p:cNvCxnSpPr>
            <p:nvPr/>
          </p:nvCxnSpPr>
          <p:spPr>
            <a:xfrm>
              <a:off x="3593431" y="1604211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96BB7D"/>
              </a:solidFill>
              <a:prstDash val="dashDot"/>
              <a:miter lim="800000"/>
            </a:ln>
            <a:effectLst/>
          </p:spPr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DC33E8EC-3996-4105-A2A7-15DDAD3FC8BD}"/>
                </a:ext>
              </a:extLst>
            </p:cNvPr>
            <p:cNvCxnSpPr>
              <a:cxnSpLocks/>
            </p:cNvCxnSpPr>
            <p:nvPr/>
          </p:nvCxnSpPr>
          <p:spPr>
            <a:xfrm>
              <a:off x="3593431" y="2045369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96BB7D"/>
              </a:solidFill>
              <a:prstDash val="dashDot"/>
              <a:miter lim="800000"/>
            </a:ln>
            <a:effectLst/>
          </p:spPr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24615098-AC0D-4B58-BC81-F21C09E6861A}"/>
                </a:ext>
              </a:extLst>
            </p:cNvPr>
            <p:cNvCxnSpPr>
              <a:cxnSpLocks/>
            </p:cNvCxnSpPr>
            <p:nvPr/>
          </p:nvCxnSpPr>
          <p:spPr>
            <a:xfrm>
              <a:off x="3593431" y="2486527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96BB7D"/>
              </a:solidFill>
              <a:prstDash val="dashDot"/>
              <a:miter lim="800000"/>
            </a:ln>
            <a:effectLst/>
          </p:spPr>
        </p:cxn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204057EC-05DC-4674-B553-F7BD1EF2C3A1}"/>
                </a:ext>
              </a:extLst>
            </p:cNvPr>
            <p:cNvSpPr/>
            <p:nvPr/>
          </p:nvSpPr>
          <p:spPr>
            <a:xfrm>
              <a:off x="3131604" y="1338467"/>
              <a:ext cx="313439" cy="313439"/>
            </a:xfrm>
            <a:prstGeom prst="ellipse">
              <a:avLst/>
            </a:prstGeom>
            <a:solidFill>
              <a:srgbClr val="96BB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1</a:t>
              </a:r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F37495F2-E7F0-4161-BF5C-D3BB75967A1A}"/>
                </a:ext>
              </a:extLst>
            </p:cNvPr>
            <p:cNvSpPr/>
            <p:nvPr/>
          </p:nvSpPr>
          <p:spPr>
            <a:xfrm>
              <a:off x="3131604" y="1782288"/>
              <a:ext cx="313439" cy="313439"/>
            </a:xfrm>
            <a:prstGeom prst="ellipse">
              <a:avLst/>
            </a:prstGeom>
            <a:solidFill>
              <a:srgbClr val="96BB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2</a:t>
              </a:r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7FA9B5E9-F310-4808-8510-12F4F1DD64B8}"/>
                </a:ext>
              </a:extLst>
            </p:cNvPr>
            <p:cNvSpPr/>
            <p:nvPr/>
          </p:nvSpPr>
          <p:spPr>
            <a:xfrm>
              <a:off x="3137311" y="2251090"/>
              <a:ext cx="313439" cy="313439"/>
            </a:xfrm>
            <a:prstGeom prst="ellipse">
              <a:avLst/>
            </a:prstGeom>
            <a:solidFill>
              <a:srgbClr val="96BB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3</a:t>
              </a:r>
            </a:p>
          </p:txBody>
        </p: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94ECE7E5-20A6-400D-8D14-EEF704247653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24" y="3424476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D6EFC7"/>
              </a:solidFill>
              <a:prstDash val="dashDot"/>
              <a:miter lim="800000"/>
            </a:ln>
            <a:effectLst/>
          </p:spPr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F65D1B4D-A0DA-4A69-BB06-247AB949246A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24" y="3865634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D6EFC7"/>
              </a:solidFill>
              <a:prstDash val="dashDot"/>
              <a:miter lim="800000"/>
            </a:ln>
            <a:effectLst/>
          </p:spPr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8BBF0D35-53F6-4643-A2EC-75B93FAAB39E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24" y="4306792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D6EFC7"/>
              </a:solidFill>
              <a:prstDash val="dashDot"/>
              <a:miter lim="800000"/>
            </a:ln>
            <a:effectLst/>
          </p:spPr>
        </p:cxn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8BEE8C87-EEAB-4BED-9456-E2BFDC1B7777}"/>
                </a:ext>
              </a:extLst>
            </p:cNvPr>
            <p:cNvSpPr/>
            <p:nvPr/>
          </p:nvSpPr>
          <p:spPr>
            <a:xfrm>
              <a:off x="3125897" y="3158732"/>
              <a:ext cx="313439" cy="313439"/>
            </a:xfrm>
            <a:prstGeom prst="ellipse">
              <a:avLst/>
            </a:prstGeom>
            <a:solidFill>
              <a:srgbClr val="194E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1</a:t>
              </a:r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52AD0256-9B35-4675-AD04-7B8BF0B54937}"/>
                </a:ext>
              </a:extLst>
            </p:cNvPr>
            <p:cNvSpPr/>
            <p:nvPr/>
          </p:nvSpPr>
          <p:spPr>
            <a:xfrm>
              <a:off x="3125897" y="3602553"/>
              <a:ext cx="313439" cy="313439"/>
            </a:xfrm>
            <a:prstGeom prst="ellipse">
              <a:avLst/>
            </a:prstGeom>
            <a:solidFill>
              <a:srgbClr val="194E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2</a:t>
              </a: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8E25D4A2-054E-432C-B25E-C1AFEC27CD14}"/>
                </a:ext>
              </a:extLst>
            </p:cNvPr>
            <p:cNvSpPr/>
            <p:nvPr/>
          </p:nvSpPr>
          <p:spPr>
            <a:xfrm>
              <a:off x="3131604" y="4071355"/>
              <a:ext cx="313439" cy="313439"/>
            </a:xfrm>
            <a:prstGeom prst="ellipse">
              <a:avLst/>
            </a:prstGeom>
            <a:solidFill>
              <a:srgbClr val="194E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3</a:t>
              </a:r>
            </a:p>
          </p:txBody>
        </p: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F0C53CEC-78F9-4293-AF8B-A7417514189C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24" y="5258639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D6EFC7"/>
              </a:solidFill>
              <a:prstDash val="dashDot"/>
              <a:miter lim="800000"/>
            </a:ln>
            <a:effectLst/>
          </p:spPr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486944AD-2300-4C01-9466-4531DDA21449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24" y="5699797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D6EFC7"/>
              </a:solidFill>
              <a:prstDash val="dashDot"/>
              <a:miter lim="800000"/>
            </a:ln>
            <a:effectLst/>
          </p:spPr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4AA04E42-8BCF-4B9D-B8C4-C8D7D400F10C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24" y="6140955"/>
              <a:ext cx="5470358" cy="0"/>
            </a:xfrm>
            <a:prstGeom prst="line">
              <a:avLst/>
            </a:prstGeom>
            <a:noFill/>
            <a:ln w="6350" cap="flat" cmpd="sng" algn="ctr">
              <a:solidFill>
                <a:srgbClr val="D6EFC7"/>
              </a:solidFill>
              <a:prstDash val="dashDot"/>
              <a:miter lim="800000"/>
            </a:ln>
            <a:effectLst/>
          </p:spPr>
        </p:cxn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3132F1F9-5C3D-42CE-9C5D-420CBAC43A34}"/>
                </a:ext>
              </a:extLst>
            </p:cNvPr>
            <p:cNvSpPr/>
            <p:nvPr/>
          </p:nvSpPr>
          <p:spPr>
            <a:xfrm>
              <a:off x="3125897" y="4992895"/>
              <a:ext cx="313439" cy="313439"/>
            </a:xfrm>
            <a:prstGeom prst="ellipse">
              <a:avLst/>
            </a:prstGeom>
            <a:solidFill>
              <a:srgbClr val="D6EFC7"/>
            </a:solidFill>
            <a:ln w="12700" cap="flat" cmpd="sng" algn="ctr">
              <a:solidFill>
                <a:srgbClr val="D6EFC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D5952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1</a:t>
              </a:r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349D73EC-5FB6-4A90-9D24-8F0330D1314B}"/>
                </a:ext>
              </a:extLst>
            </p:cNvPr>
            <p:cNvSpPr/>
            <p:nvPr/>
          </p:nvSpPr>
          <p:spPr>
            <a:xfrm>
              <a:off x="3125897" y="5436716"/>
              <a:ext cx="313439" cy="313439"/>
            </a:xfrm>
            <a:prstGeom prst="ellipse">
              <a:avLst/>
            </a:prstGeom>
            <a:solidFill>
              <a:srgbClr val="D6EFC7"/>
            </a:solidFill>
            <a:ln w="12700" cap="flat" cmpd="sng" algn="ctr">
              <a:solidFill>
                <a:srgbClr val="D6EFC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D5952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2</a:t>
              </a:r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524E3A2A-690F-4A7F-A3CC-2E8EE5E93D75}"/>
                </a:ext>
              </a:extLst>
            </p:cNvPr>
            <p:cNvSpPr/>
            <p:nvPr/>
          </p:nvSpPr>
          <p:spPr>
            <a:xfrm>
              <a:off x="3131604" y="5905518"/>
              <a:ext cx="313439" cy="313439"/>
            </a:xfrm>
            <a:prstGeom prst="ellipse">
              <a:avLst/>
            </a:prstGeom>
            <a:solidFill>
              <a:srgbClr val="D6EFC7"/>
            </a:solidFill>
            <a:ln w="12700" cap="flat" cmpd="sng" algn="ctr">
              <a:solidFill>
                <a:srgbClr val="D6EFC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D5952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3</a:t>
              </a:r>
            </a:p>
          </p:txBody>
        </p:sp>
      </p:grpSp>
      <p:sp>
        <p:nvSpPr>
          <p:cNvPr id="510" name="TextBox 509">
            <a:extLst>
              <a:ext uri="{FF2B5EF4-FFF2-40B4-BE49-F238E27FC236}">
                <a16:creationId xmlns:a16="http://schemas.microsoft.com/office/drawing/2014/main" id="{DB0DEE74-664D-44B8-942A-235FA629898F}"/>
              </a:ext>
            </a:extLst>
          </p:cNvPr>
          <p:cNvSpPr txBox="1"/>
          <p:nvPr/>
        </p:nvSpPr>
        <p:spPr>
          <a:xfrm>
            <a:off x="757892" y="2054101"/>
            <a:ext cx="28261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3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Em</a:t>
            </a:r>
            <a:r>
              <a:rPr lang="en-US" sz="23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hãy</a:t>
            </a:r>
            <a:r>
              <a:rPr lang="en-US" sz="23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viết</a:t>
            </a:r>
            <a:r>
              <a:rPr lang="en-US" sz="23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D9E69096-757A-410A-9170-E20CE906E090}"/>
              </a:ext>
            </a:extLst>
          </p:cNvPr>
          <p:cNvSpPr txBox="1"/>
          <p:nvPr/>
        </p:nvSpPr>
        <p:spPr>
          <a:xfrm>
            <a:off x="674376" y="2537998"/>
            <a:ext cx="4413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sz="23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K: 3 điều </a:t>
            </a:r>
            <a:r>
              <a:rPr lang="en-US" sz="23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em</a:t>
            </a:r>
            <a:r>
              <a:rPr lang="en-US" sz="23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đã </a:t>
            </a:r>
            <a:r>
              <a:rPr lang="en-US" sz="23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biết</a:t>
            </a:r>
            <a:endParaRPr lang="en-US" sz="2300" b="1" dirty="0">
              <a:solidFill>
                <a:srgbClr val="1D5952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F529FFB7-5996-4CED-BFD7-AB43A4DDD8A1}"/>
              </a:ext>
            </a:extLst>
          </p:cNvPr>
          <p:cNvSpPr txBox="1"/>
          <p:nvPr/>
        </p:nvSpPr>
        <p:spPr>
          <a:xfrm>
            <a:off x="674376" y="2967085"/>
            <a:ext cx="42233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sz="23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W: 3 điều </a:t>
            </a:r>
            <a:r>
              <a:rPr lang="en-US" sz="23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em</a:t>
            </a:r>
            <a:r>
              <a:rPr lang="en-US" sz="23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muốn học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2FE40ED1-ED79-48F5-9DB1-6AB6FB8C9131}"/>
              </a:ext>
            </a:extLst>
          </p:cNvPr>
          <p:cNvSpPr txBox="1"/>
          <p:nvPr/>
        </p:nvSpPr>
        <p:spPr>
          <a:xfrm>
            <a:off x="961504" y="486784"/>
            <a:ext cx="353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iCiel Gotham Thin" pitchFamily="50" charset="0"/>
              </a:rPr>
              <a:t>Kĩ</a:t>
            </a:r>
            <a:r>
              <a:rPr lang="en-US" sz="3200" b="1" dirty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iCiel Gotham Thin" pitchFamily="50" charset="0"/>
              </a:rPr>
              <a:t> </a:t>
            </a:r>
            <a:r>
              <a:rPr lang="en-US" sz="3200" b="1" dirty="0" err="1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iCiel Gotham Thin" pitchFamily="50" charset="0"/>
              </a:rPr>
              <a:t>thuật</a:t>
            </a:r>
            <a:r>
              <a:rPr lang="en-US" sz="3200" b="1" dirty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iCiel Gotham Thin" pitchFamily="50" charset="0"/>
              </a:rPr>
              <a:t> “KWL”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4762F716-E3D2-4790-9839-D87934BCC523}"/>
              </a:ext>
            </a:extLst>
          </p:cNvPr>
          <p:cNvSpPr txBox="1"/>
          <p:nvPr/>
        </p:nvSpPr>
        <p:spPr>
          <a:xfrm>
            <a:off x="674376" y="3582645"/>
            <a:ext cx="1715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Thời</a:t>
            </a:r>
            <a:r>
              <a:rPr lang="en-US" sz="24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gian</a:t>
            </a:r>
            <a:r>
              <a:rPr lang="en-US" sz="2400" b="1" dirty="0">
                <a:solidFill>
                  <a:srgbClr val="1D595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</a:t>
            </a:r>
          </a:p>
        </p:txBody>
      </p:sp>
      <p:pic>
        <p:nvPicPr>
          <p:cNvPr id="516" name="Picture 515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7482010-9C7A-4DB5-9213-EE92B1F9E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9" y="4422068"/>
            <a:ext cx="4037868" cy="2063321"/>
          </a:xfrm>
          <a:prstGeom prst="rect">
            <a:avLst/>
          </a:prstGeom>
        </p:spPr>
      </p:pic>
      <p:sp>
        <p:nvSpPr>
          <p:cNvPr id="517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5276998" y="466958"/>
            <a:ext cx="6517408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4D8445"/>
                </a:solidFill>
                <a:effectLst/>
                <a:uLnTx/>
                <a:uFillTx/>
                <a:latin typeface="#9Slide07 IcielCadena" panose="02000503000000020004" pitchFamily="2" charset="0"/>
                <a:sym typeface="Avenir Next"/>
              </a:rPr>
              <a:t>KHỞI ĐỘNG</a:t>
            </a:r>
            <a:endParaRPr kumimoji="0" sz="6500" b="1" i="0" u="none" strike="noStrike" kern="1200" cap="none" spc="0" normalizeH="0" baseline="0" noProof="0" dirty="0">
              <a:ln>
                <a:noFill/>
              </a:ln>
              <a:solidFill>
                <a:srgbClr val="4D8445"/>
              </a:solidFill>
              <a:effectLst/>
              <a:uLnTx/>
              <a:uFillTx/>
              <a:latin typeface="#9Slide07 IcielCadena" panose="02000503000000020004" pitchFamily="2" charset="0"/>
              <a:sym typeface="Avenir Next"/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2FE40ED1-ED79-48F5-9DB1-6AB6FB8C9131}"/>
              </a:ext>
            </a:extLst>
          </p:cNvPr>
          <p:cNvSpPr txBox="1"/>
          <p:nvPr/>
        </p:nvSpPr>
        <p:spPr>
          <a:xfrm>
            <a:off x="961503" y="1164965"/>
            <a:ext cx="3972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iCiel Gotham Thin" pitchFamily="50" charset="0"/>
              </a:rPr>
              <a:t>HOẠT ĐỘNG KINH TẾ ĐỐI NGOẠI ĐÔNG NAM Á</a:t>
            </a:r>
          </a:p>
        </p:txBody>
      </p:sp>
      <p:pic>
        <p:nvPicPr>
          <p:cNvPr id="519" name="2 phút đếm ngược nhạc sôi động  two minutes countdown with musi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9296" y="3326896"/>
            <a:ext cx="1896942" cy="10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3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519"/>
                </p:tgtEl>
              </p:cMediaNode>
            </p:video>
          </p:childTnLst>
        </p:cTn>
      </p:par>
    </p:tnLst>
    <p:bldLst>
      <p:bldP spid="4" grpId="0" animBg="1"/>
      <p:bldP spid="483" grpId="0" animBg="1"/>
      <p:bldP spid="510" grpId="0"/>
      <p:bldP spid="511" grpId="0"/>
      <p:bldP spid="512" grpId="0"/>
      <p:bldP spid="514" grpId="0"/>
      <p:bldP spid="515" grpId="0"/>
      <p:bldP spid="517" grpId="0" animBg="1"/>
      <p:bldP spid="5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7" name="Google Shape;1967;p56"/>
          <p:cNvGrpSpPr/>
          <p:nvPr/>
        </p:nvGrpSpPr>
        <p:grpSpPr>
          <a:xfrm flipH="1">
            <a:off x="304792" y="4045811"/>
            <a:ext cx="1646141" cy="2100972"/>
            <a:chOff x="6656750" y="1173300"/>
            <a:chExt cx="461725" cy="589300"/>
          </a:xfrm>
        </p:grpSpPr>
        <p:sp>
          <p:nvSpPr>
            <p:cNvPr id="1968" name="Google Shape;1968;p56"/>
            <p:cNvSpPr/>
            <p:nvPr/>
          </p:nvSpPr>
          <p:spPr>
            <a:xfrm>
              <a:off x="6918250" y="1364850"/>
              <a:ext cx="159325" cy="156700"/>
            </a:xfrm>
            <a:custGeom>
              <a:avLst/>
              <a:gdLst/>
              <a:ahLst/>
              <a:cxnLst/>
              <a:rect l="l" t="t" r="r" b="b"/>
              <a:pathLst>
                <a:path w="6373" h="6268" extrusionOk="0">
                  <a:moveTo>
                    <a:pt x="1770" y="1"/>
                  </a:moveTo>
                  <a:lnTo>
                    <a:pt x="0" y="1841"/>
                  </a:lnTo>
                  <a:lnTo>
                    <a:pt x="4604" y="6268"/>
                  </a:lnTo>
                  <a:lnTo>
                    <a:pt x="6373" y="4428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6762975" y="1580025"/>
              <a:ext cx="137300" cy="123325"/>
            </a:xfrm>
            <a:custGeom>
              <a:avLst/>
              <a:gdLst/>
              <a:ahLst/>
              <a:cxnLst/>
              <a:rect l="l" t="t" r="r" b="b"/>
              <a:pathLst>
                <a:path w="5492" h="4933" extrusionOk="0">
                  <a:moveTo>
                    <a:pt x="1390" y="0"/>
                  </a:moveTo>
                  <a:lnTo>
                    <a:pt x="0" y="554"/>
                  </a:lnTo>
                  <a:lnTo>
                    <a:pt x="4515" y="4932"/>
                  </a:lnTo>
                  <a:lnTo>
                    <a:pt x="5491" y="3916"/>
                  </a:lnTo>
                  <a:lnTo>
                    <a:pt x="13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56"/>
            <p:cNvSpPr/>
            <p:nvPr/>
          </p:nvSpPr>
          <p:spPr>
            <a:xfrm>
              <a:off x="6827075" y="1441700"/>
              <a:ext cx="284725" cy="276925"/>
            </a:xfrm>
            <a:custGeom>
              <a:avLst/>
              <a:gdLst/>
              <a:ahLst/>
              <a:cxnLst/>
              <a:rect l="l" t="t" r="r" b="b"/>
              <a:pathLst>
                <a:path w="11389" h="11077" extrusionOk="0">
                  <a:moveTo>
                    <a:pt x="8757" y="1"/>
                  </a:moveTo>
                  <a:cubicBezTo>
                    <a:pt x="8018" y="1"/>
                    <a:pt x="7291" y="354"/>
                    <a:pt x="6842" y="1010"/>
                  </a:cubicBezTo>
                  <a:lnTo>
                    <a:pt x="0" y="11036"/>
                  </a:lnTo>
                  <a:lnTo>
                    <a:pt x="5574" y="11077"/>
                  </a:lnTo>
                  <a:lnTo>
                    <a:pt x="10667" y="3623"/>
                  </a:lnTo>
                  <a:cubicBezTo>
                    <a:pt x="11389" y="2567"/>
                    <a:pt x="11118" y="1127"/>
                    <a:pt x="10061" y="404"/>
                  </a:cubicBezTo>
                  <a:cubicBezTo>
                    <a:pt x="9661" y="131"/>
                    <a:pt x="9207" y="1"/>
                    <a:pt x="8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56"/>
            <p:cNvSpPr/>
            <p:nvPr/>
          </p:nvSpPr>
          <p:spPr>
            <a:xfrm>
              <a:off x="6713525" y="1558900"/>
              <a:ext cx="134650" cy="21400"/>
            </a:xfrm>
            <a:custGeom>
              <a:avLst/>
              <a:gdLst/>
              <a:ahLst/>
              <a:cxnLst/>
              <a:rect l="l" t="t" r="r" b="b"/>
              <a:pathLst>
                <a:path w="5386" h="856" extrusionOk="0">
                  <a:moveTo>
                    <a:pt x="1" y="1"/>
                  </a:moveTo>
                  <a:lnTo>
                    <a:pt x="0" y="848"/>
                  </a:lnTo>
                  <a:lnTo>
                    <a:pt x="5385" y="855"/>
                  </a:lnTo>
                  <a:lnTo>
                    <a:pt x="5386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56"/>
            <p:cNvSpPr/>
            <p:nvPr/>
          </p:nvSpPr>
          <p:spPr>
            <a:xfrm>
              <a:off x="6708200" y="1691700"/>
              <a:ext cx="321375" cy="44550"/>
            </a:xfrm>
            <a:custGeom>
              <a:avLst/>
              <a:gdLst/>
              <a:ahLst/>
              <a:cxnLst/>
              <a:rect l="l" t="t" r="r" b="b"/>
              <a:pathLst>
                <a:path w="12855" h="1782" extrusionOk="0">
                  <a:moveTo>
                    <a:pt x="2" y="1"/>
                  </a:moveTo>
                  <a:lnTo>
                    <a:pt x="0" y="1765"/>
                  </a:lnTo>
                  <a:lnTo>
                    <a:pt x="12852" y="1781"/>
                  </a:lnTo>
                  <a:lnTo>
                    <a:pt x="12854" y="1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56"/>
            <p:cNvSpPr/>
            <p:nvPr/>
          </p:nvSpPr>
          <p:spPr>
            <a:xfrm>
              <a:off x="6671250" y="1573500"/>
              <a:ext cx="219150" cy="26900"/>
            </a:xfrm>
            <a:custGeom>
              <a:avLst/>
              <a:gdLst/>
              <a:ahLst/>
              <a:cxnLst/>
              <a:rect l="l" t="t" r="r" b="b"/>
              <a:pathLst>
                <a:path w="8766" h="1076" extrusionOk="0">
                  <a:moveTo>
                    <a:pt x="533" y="0"/>
                  </a:moveTo>
                  <a:cubicBezTo>
                    <a:pt x="240" y="0"/>
                    <a:pt x="2" y="238"/>
                    <a:pt x="1" y="532"/>
                  </a:cubicBezTo>
                  <a:cubicBezTo>
                    <a:pt x="1" y="826"/>
                    <a:pt x="239" y="1065"/>
                    <a:pt x="533" y="1066"/>
                  </a:cubicBezTo>
                  <a:lnTo>
                    <a:pt x="8231" y="1075"/>
                  </a:lnTo>
                  <a:cubicBezTo>
                    <a:pt x="8232" y="1075"/>
                    <a:pt x="8232" y="1075"/>
                    <a:pt x="8233" y="1075"/>
                  </a:cubicBezTo>
                  <a:cubicBezTo>
                    <a:pt x="8527" y="1075"/>
                    <a:pt x="8765" y="837"/>
                    <a:pt x="8765" y="544"/>
                  </a:cubicBezTo>
                  <a:cubicBezTo>
                    <a:pt x="8765" y="249"/>
                    <a:pt x="8527" y="10"/>
                    <a:pt x="8233" y="10"/>
                  </a:cubicBezTo>
                  <a:lnTo>
                    <a:pt x="534" y="0"/>
                  </a:lnTo>
                  <a:cubicBezTo>
                    <a:pt x="534" y="0"/>
                    <a:pt x="533" y="0"/>
                    <a:pt x="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56"/>
            <p:cNvSpPr/>
            <p:nvPr/>
          </p:nvSpPr>
          <p:spPr>
            <a:xfrm>
              <a:off x="7031200" y="1180900"/>
              <a:ext cx="78225" cy="69675"/>
            </a:xfrm>
            <a:custGeom>
              <a:avLst/>
              <a:gdLst/>
              <a:ahLst/>
              <a:cxnLst/>
              <a:rect l="l" t="t" r="r" b="b"/>
              <a:pathLst>
                <a:path w="3129" h="2787" extrusionOk="0">
                  <a:moveTo>
                    <a:pt x="936" y="1"/>
                  </a:moveTo>
                  <a:cubicBezTo>
                    <a:pt x="704" y="1"/>
                    <a:pt x="473" y="97"/>
                    <a:pt x="307" y="285"/>
                  </a:cubicBezTo>
                  <a:cubicBezTo>
                    <a:pt x="1" y="632"/>
                    <a:pt x="34" y="1161"/>
                    <a:pt x="381" y="1468"/>
                  </a:cubicBezTo>
                  <a:lnTo>
                    <a:pt x="1639" y="2577"/>
                  </a:lnTo>
                  <a:cubicBezTo>
                    <a:pt x="1798" y="2717"/>
                    <a:pt x="1996" y="2786"/>
                    <a:pt x="2193" y="2786"/>
                  </a:cubicBezTo>
                  <a:cubicBezTo>
                    <a:pt x="2426" y="2786"/>
                    <a:pt x="2657" y="2691"/>
                    <a:pt x="2822" y="2503"/>
                  </a:cubicBezTo>
                  <a:cubicBezTo>
                    <a:pt x="3128" y="2156"/>
                    <a:pt x="3095" y="1626"/>
                    <a:pt x="2748" y="1320"/>
                  </a:cubicBezTo>
                  <a:lnTo>
                    <a:pt x="1491" y="211"/>
                  </a:lnTo>
                  <a:cubicBezTo>
                    <a:pt x="1331" y="70"/>
                    <a:pt x="1133" y="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6775950" y="1486800"/>
              <a:ext cx="58250" cy="59550"/>
            </a:xfrm>
            <a:custGeom>
              <a:avLst/>
              <a:gdLst/>
              <a:ahLst/>
              <a:cxnLst/>
              <a:rect l="l" t="t" r="r" b="b"/>
              <a:pathLst>
                <a:path w="2330" h="2382" extrusionOk="0">
                  <a:moveTo>
                    <a:pt x="1301" y="0"/>
                  </a:moveTo>
                  <a:lnTo>
                    <a:pt x="1" y="1476"/>
                  </a:lnTo>
                  <a:lnTo>
                    <a:pt x="1029" y="2382"/>
                  </a:lnTo>
                  <a:lnTo>
                    <a:pt x="2330" y="908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56"/>
            <p:cNvSpPr/>
            <p:nvPr/>
          </p:nvSpPr>
          <p:spPr>
            <a:xfrm>
              <a:off x="6781975" y="1462850"/>
              <a:ext cx="78925" cy="70275"/>
            </a:xfrm>
            <a:custGeom>
              <a:avLst/>
              <a:gdLst/>
              <a:ahLst/>
              <a:cxnLst/>
              <a:rect l="l" t="t" r="r" b="b"/>
              <a:pathLst>
                <a:path w="3157" h="2811" extrusionOk="0">
                  <a:moveTo>
                    <a:pt x="945" y="0"/>
                  </a:moveTo>
                  <a:cubicBezTo>
                    <a:pt x="711" y="0"/>
                    <a:pt x="478" y="97"/>
                    <a:pt x="310" y="286"/>
                  </a:cubicBezTo>
                  <a:cubicBezTo>
                    <a:pt x="1" y="636"/>
                    <a:pt x="35" y="1170"/>
                    <a:pt x="385" y="1480"/>
                  </a:cubicBezTo>
                  <a:lnTo>
                    <a:pt x="1653" y="2598"/>
                  </a:lnTo>
                  <a:cubicBezTo>
                    <a:pt x="1814" y="2740"/>
                    <a:pt x="2014" y="2810"/>
                    <a:pt x="2213" y="2810"/>
                  </a:cubicBezTo>
                  <a:cubicBezTo>
                    <a:pt x="2447" y="2810"/>
                    <a:pt x="2680" y="2713"/>
                    <a:pt x="2847" y="2524"/>
                  </a:cubicBezTo>
                  <a:cubicBezTo>
                    <a:pt x="3157" y="2174"/>
                    <a:pt x="3122" y="1639"/>
                    <a:pt x="2773" y="1330"/>
                  </a:cubicBezTo>
                  <a:lnTo>
                    <a:pt x="1504" y="211"/>
                  </a:lnTo>
                  <a:cubicBezTo>
                    <a:pt x="1343" y="70"/>
                    <a:pt x="1144" y="0"/>
                    <a:pt x="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56"/>
            <p:cNvSpPr/>
            <p:nvPr/>
          </p:nvSpPr>
          <p:spPr>
            <a:xfrm>
              <a:off x="6777025" y="1173300"/>
              <a:ext cx="341450" cy="362950"/>
            </a:xfrm>
            <a:custGeom>
              <a:avLst/>
              <a:gdLst/>
              <a:ahLst/>
              <a:cxnLst/>
              <a:rect l="l" t="t" r="r" b="b"/>
              <a:pathLst>
                <a:path w="13658" h="14518" extrusionOk="0">
                  <a:moveTo>
                    <a:pt x="9818" y="0"/>
                  </a:moveTo>
                  <a:lnTo>
                    <a:pt x="0" y="11131"/>
                  </a:lnTo>
                  <a:lnTo>
                    <a:pt x="3841" y="14517"/>
                  </a:lnTo>
                  <a:lnTo>
                    <a:pt x="13658" y="3387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56"/>
            <p:cNvSpPr/>
            <p:nvPr/>
          </p:nvSpPr>
          <p:spPr>
            <a:xfrm>
              <a:off x="6951125" y="1214800"/>
              <a:ext cx="130725" cy="124075"/>
            </a:xfrm>
            <a:custGeom>
              <a:avLst/>
              <a:gdLst/>
              <a:ahLst/>
              <a:cxnLst/>
              <a:rect l="l" t="t" r="r" b="b"/>
              <a:pathLst>
                <a:path w="5229" h="4963" extrusionOk="0">
                  <a:moveTo>
                    <a:pt x="1389" y="1"/>
                  </a:moveTo>
                  <a:lnTo>
                    <a:pt x="0" y="1576"/>
                  </a:lnTo>
                  <a:lnTo>
                    <a:pt x="3840" y="4962"/>
                  </a:lnTo>
                  <a:lnTo>
                    <a:pt x="5228" y="3388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56"/>
            <p:cNvSpPr/>
            <p:nvPr/>
          </p:nvSpPr>
          <p:spPr>
            <a:xfrm>
              <a:off x="6656750" y="1727525"/>
              <a:ext cx="417000" cy="35075"/>
            </a:xfrm>
            <a:custGeom>
              <a:avLst/>
              <a:gdLst/>
              <a:ahLst/>
              <a:cxnLst/>
              <a:rect l="l" t="t" r="r" b="b"/>
              <a:pathLst>
                <a:path w="16680" h="1403" extrusionOk="0">
                  <a:moveTo>
                    <a:pt x="693" y="1"/>
                  </a:moveTo>
                  <a:cubicBezTo>
                    <a:pt x="312" y="1"/>
                    <a:pt x="1" y="309"/>
                    <a:pt x="1" y="691"/>
                  </a:cubicBezTo>
                  <a:cubicBezTo>
                    <a:pt x="0" y="1073"/>
                    <a:pt x="310" y="1382"/>
                    <a:pt x="691" y="1383"/>
                  </a:cubicBezTo>
                  <a:lnTo>
                    <a:pt x="15987" y="1403"/>
                  </a:lnTo>
                  <a:cubicBezTo>
                    <a:pt x="15988" y="1403"/>
                    <a:pt x="15989" y="1403"/>
                    <a:pt x="15989" y="1403"/>
                  </a:cubicBezTo>
                  <a:cubicBezTo>
                    <a:pt x="16370" y="1403"/>
                    <a:pt x="16679" y="1094"/>
                    <a:pt x="16680" y="713"/>
                  </a:cubicBezTo>
                  <a:cubicBezTo>
                    <a:pt x="16680" y="331"/>
                    <a:pt x="16370" y="21"/>
                    <a:pt x="15990" y="20"/>
                  </a:cubicBezTo>
                  <a:lnTo>
                    <a:pt x="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56"/>
            <p:cNvSpPr/>
            <p:nvPr/>
          </p:nvSpPr>
          <p:spPr>
            <a:xfrm>
              <a:off x="7026400" y="1463950"/>
              <a:ext cx="47850" cy="47825"/>
            </a:xfrm>
            <a:custGeom>
              <a:avLst/>
              <a:gdLst/>
              <a:ahLst/>
              <a:cxnLst/>
              <a:rect l="l" t="t" r="r" b="b"/>
              <a:pathLst>
                <a:path w="1914" h="1913" extrusionOk="0">
                  <a:moveTo>
                    <a:pt x="958" y="1"/>
                  </a:moveTo>
                  <a:cubicBezTo>
                    <a:pt x="431" y="1"/>
                    <a:pt x="2" y="428"/>
                    <a:pt x="1" y="956"/>
                  </a:cubicBezTo>
                  <a:cubicBezTo>
                    <a:pt x="0" y="1483"/>
                    <a:pt x="428" y="1912"/>
                    <a:pt x="956" y="1913"/>
                  </a:cubicBezTo>
                  <a:cubicBezTo>
                    <a:pt x="957" y="1913"/>
                    <a:pt x="958" y="1913"/>
                    <a:pt x="958" y="1913"/>
                  </a:cubicBezTo>
                  <a:cubicBezTo>
                    <a:pt x="1485" y="1913"/>
                    <a:pt x="1912" y="1486"/>
                    <a:pt x="1913" y="959"/>
                  </a:cubicBezTo>
                  <a:cubicBezTo>
                    <a:pt x="1913" y="430"/>
                    <a:pt x="1486" y="2"/>
                    <a:pt x="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1" name="Google Shape;1981;p56"/>
          <p:cNvGrpSpPr/>
          <p:nvPr/>
        </p:nvGrpSpPr>
        <p:grpSpPr>
          <a:xfrm>
            <a:off x="9397780" y="3911480"/>
            <a:ext cx="2794216" cy="2946368"/>
            <a:chOff x="5239325" y="1896000"/>
            <a:chExt cx="473350" cy="499125"/>
          </a:xfrm>
        </p:grpSpPr>
        <p:sp>
          <p:nvSpPr>
            <p:cNvPr id="1982" name="Google Shape;1982;p56"/>
            <p:cNvSpPr/>
            <p:nvPr/>
          </p:nvSpPr>
          <p:spPr>
            <a:xfrm>
              <a:off x="5601800" y="1917800"/>
              <a:ext cx="32425" cy="54125"/>
            </a:xfrm>
            <a:custGeom>
              <a:avLst/>
              <a:gdLst/>
              <a:ahLst/>
              <a:cxnLst/>
              <a:rect l="l" t="t" r="r" b="b"/>
              <a:pathLst>
                <a:path w="1297" h="2165" extrusionOk="0">
                  <a:moveTo>
                    <a:pt x="474" y="1"/>
                  </a:moveTo>
                  <a:lnTo>
                    <a:pt x="1" y="1967"/>
                  </a:lnTo>
                  <a:lnTo>
                    <a:pt x="824" y="2164"/>
                  </a:lnTo>
                  <a:lnTo>
                    <a:pt x="1296" y="198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56"/>
            <p:cNvSpPr/>
            <p:nvPr/>
          </p:nvSpPr>
          <p:spPr>
            <a:xfrm>
              <a:off x="5602200" y="1896000"/>
              <a:ext cx="46025" cy="36825"/>
            </a:xfrm>
            <a:custGeom>
              <a:avLst/>
              <a:gdLst/>
              <a:ahLst/>
              <a:cxnLst/>
              <a:rect l="l" t="t" r="r" b="b"/>
              <a:pathLst>
                <a:path w="1841" h="1473" extrusionOk="0">
                  <a:moveTo>
                    <a:pt x="627" y="0"/>
                  </a:moveTo>
                  <a:cubicBezTo>
                    <a:pt x="395" y="0"/>
                    <a:pt x="187" y="159"/>
                    <a:pt x="133" y="394"/>
                  </a:cubicBezTo>
                  <a:lnTo>
                    <a:pt x="62" y="702"/>
                  </a:lnTo>
                  <a:cubicBezTo>
                    <a:pt x="0" y="975"/>
                    <a:pt x="170" y="1246"/>
                    <a:pt x="443" y="1309"/>
                  </a:cubicBezTo>
                  <a:lnTo>
                    <a:pt x="1101" y="1460"/>
                  </a:lnTo>
                  <a:cubicBezTo>
                    <a:pt x="1139" y="1468"/>
                    <a:pt x="1178" y="1473"/>
                    <a:pt x="1215" y="1473"/>
                  </a:cubicBezTo>
                  <a:cubicBezTo>
                    <a:pt x="1446" y="1473"/>
                    <a:pt x="1654" y="1314"/>
                    <a:pt x="1707" y="1080"/>
                  </a:cubicBezTo>
                  <a:lnTo>
                    <a:pt x="1779" y="770"/>
                  </a:lnTo>
                  <a:cubicBezTo>
                    <a:pt x="1841" y="498"/>
                    <a:pt x="1670" y="226"/>
                    <a:pt x="1398" y="164"/>
                  </a:cubicBezTo>
                  <a:lnTo>
                    <a:pt x="740" y="13"/>
                  </a:lnTo>
                  <a:cubicBezTo>
                    <a:pt x="702" y="4"/>
                    <a:pt x="664" y="0"/>
                    <a:pt x="6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56"/>
            <p:cNvSpPr/>
            <p:nvPr/>
          </p:nvSpPr>
          <p:spPr>
            <a:xfrm>
              <a:off x="5396425" y="2168025"/>
              <a:ext cx="316250" cy="81950"/>
            </a:xfrm>
            <a:custGeom>
              <a:avLst/>
              <a:gdLst/>
              <a:ahLst/>
              <a:cxnLst/>
              <a:rect l="l" t="t" r="r" b="b"/>
              <a:pathLst>
                <a:path w="12650" h="3278" extrusionOk="0">
                  <a:moveTo>
                    <a:pt x="243" y="0"/>
                  </a:moveTo>
                  <a:cubicBezTo>
                    <a:pt x="144" y="0"/>
                    <a:pt x="53" y="70"/>
                    <a:pt x="29" y="171"/>
                  </a:cubicBezTo>
                  <a:cubicBezTo>
                    <a:pt x="1" y="290"/>
                    <a:pt x="75" y="409"/>
                    <a:pt x="193" y="437"/>
                  </a:cubicBezTo>
                  <a:lnTo>
                    <a:pt x="12356" y="3272"/>
                  </a:lnTo>
                  <a:cubicBezTo>
                    <a:pt x="12373" y="3276"/>
                    <a:pt x="12391" y="3277"/>
                    <a:pt x="12407" y="3277"/>
                  </a:cubicBezTo>
                  <a:cubicBezTo>
                    <a:pt x="12508" y="3277"/>
                    <a:pt x="12598" y="3209"/>
                    <a:pt x="12622" y="3107"/>
                  </a:cubicBezTo>
                  <a:cubicBezTo>
                    <a:pt x="12649" y="2988"/>
                    <a:pt x="12576" y="2869"/>
                    <a:pt x="12457" y="2842"/>
                  </a:cubicBezTo>
                  <a:lnTo>
                    <a:pt x="294" y="6"/>
                  </a:lnTo>
                  <a:cubicBezTo>
                    <a:pt x="277" y="2"/>
                    <a:pt x="260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56"/>
            <p:cNvSpPr/>
            <p:nvPr/>
          </p:nvSpPr>
          <p:spPr>
            <a:xfrm>
              <a:off x="5388225" y="2249125"/>
              <a:ext cx="58700" cy="88725"/>
            </a:xfrm>
            <a:custGeom>
              <a:avLst/>
              <a:gdLst/>
              <a:ahLst/>
              <a:cxnLst/>
              <a:rect l="l" t="t" r="r" b="b"/>
              <a:pathLst>
                <a:path w="2348" h="3549" extrusionOk="0">
                  <a:moveTo>
                    <a:pt x="2068" y="0"/>
                  </a:moveTo>
                  <a:cubicBezTo>
                    <a:pt x="2004" y="0"/>
                    <a:pt x="1946" y="28"/>
                    <a:pt x="1916" y="79"/>
                  </a:cubicBezTo>
                  <a:lnTo>
                    <a:pt x="51" y="3245"/>
                  </a:lnTo>
                  <a:cubicBezTo>
                    <a:pt x="1" y="3331"/>
                    <a:pt x="45" y="3450"/>
                    <a:pt x="151" y="3512"/>
                  </a:cubicBezTo>
                  <a:cubicBezTo>
                    <a:pt x="192" y="3537"/>
                    <a:pt x="237" y="3548"/>
                    <a:pt x="279" y="3548"/>
                  </a:cubicBezTo>
                  <a:cubicBezTo>
                    <a:pt x="343" y="3548"/>
                    <a:pt x="401" y="3521"/>
                    <a:pt x="432" y="3469"/>
                  </a:cubicBezTo>
                  <a:lnTo>
                    <a:pt x="2297" y="304"/>
                  </a:lnTo>
                  <a:cubicBezTo>
                    <a:pt x="2347" y="218"/>
                    <a:pt x="2303" y="98"/>
                    <a:pt x="2197" y="37"/>
                  </a:cubicBezTo>
                  <a:cubicBezTo>
                    <a:pt x="2156" y="12"/>
                    <a:pt x="2111" y="0"/>
                    <a:pt x="2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56"/>
            <p:cNvSpPr/>
            <p:nvPr/>
          </p:nvSpPr>
          <p:spPr>
            <a:xfrm>
              <a:off x="5394425" y="2046925"/>
              <a:ext cx="176550" cy="271975"/>
            </a:xfrm>
            <a:custGeom>
              <a:avLst/>
              <a:gdLst/>
              <a:ahLst/>
              <a:cxnLst/>
              <a:rect l="l" t="t" r="r" b="b"/>
              <a:pathLst>
                <a:path w="7062" h="10879" extrusionOk="0">
                  <a:moveTo>
                    <a:pt x="6058" y="1"/>
                  </a:moveTo>
                  <a:lnTo>
                    <a:pt x="0" y="10287"/>
                  </a:lnTo>
                  <a:lnTo>
                    <a:pt x="1004" y="10878"/>
                  </a:lnTo>
                  <a:lnTo>
                    <a:pt x="7061" y="592"/>
                  </a:lnTo>
                  <a:lnTo>
                    <a:pt x="60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56"/>
            <p:cNvSpPr/>
            <p:nvPr/>
          </p:nvSpPr>
          <p:spPr>
            <a:xfrm>
              <a:off x="5631300" y="2294525"/>
              <a:ext cx="18775" cy="100600"/>
            </a:xfrm>
            <a:custGeom>
              <a:avLst/>
              <a:gdLst/>
              <a:ahLst/>
              <a:cxnLst/>
              <a:rect l="l" t="t" r="r" b="b"/>
              <a:pathLst>
                <a:path w="751" h="4024" extrusionOk="0">
                  <a:moveTo>
                    <a:pt x="237" y="1"/>
                  </a:moveTo>
                  <a:cubicBezTo>
                    <a:pt x="230" y="1"/>
                    <a:pt x="222" y="1"/>
                    <a:pt x="214" y="1"/>
                  </a:cubicBezTo>
                  <a:cubicBezTo>
                    <a:pt x="92" y="11"/>
                    <a:pt x="0" y="100"/>
                    <a:pt x="9" y="199"/>
                  </a:cubicBezTo>
                  <a:lnTo>
                    <a:pt x="301" y="3861"/>
                  </a:lnTo>
                  <a:cubicBezTo>
                    <a:pt x="309" y="3954"/>
                    <a:pt x="402" y="4023"/>
                    <a:pt x="513" y="4023"/>
                  </a:cubicBezTo>
                  <a:cubicBezTo>
                    <a:pt x="521" y="4023"/>
                    <a:pt x="528" y="4023"/>
                    <a:pt x="536" y="4022"/>
                  </a:cubicBezTo>
                  <a:cubicBezTo>
                    <a:pt x="657" y="4013"/>
                    <a:pt x="750" y="3924"/>
                    <a:pt x="742" y="3824"/>
                  </a:cubicBezTo>
                  <a:lnTo>
                    <a:pt x="448" y="164"/>
                  </a:lnTo>
                  <a:cubicBezTo>
                    <a:pt x="441" y="71"/>
                    <a:pt x="348" y="1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56"/>
            <p:cNvSpPr/>
            <p:nvPr/>
          </p:nvSpPr>
          <p:spPr>
            <a:xfrm>
              <a:off x="5604000" y="2066975"/>
              <a:ext cx="52875" cy="299875"/>
            </a:xfrm>
            <a:custGeom>
              <a:avLst/>
              <a:gdLst/>
              <a:ahLst/>
              <a:cxnLst/>
              <a:rect l="l" t="t" r="r" b="b"/>
              <a:pathLst>
                <a:path w="2115" h="11995" extrusionOk="0">
                  <a:moveTo>
                    <a:pt x="1162" y="1"/>
                  </a:moveTo>
                  <a:lnTo>
                    <a:pt x="1" y="94"/>
                  </a:lnTo>
                  <a:lnTo>
                    <a:pt x="954" y="11994"/>
                  </a:lnTo>
                  <a:lnTo>
                    <a:pt x="2114" y="1190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56"/>
            <p:cNvSpPr/>
            <p:nvPr/>
          </p:nvSpPr>
          <p:spPr>
            <a:xfrm>
              <a:off x="5529400" y="2156325"/>
              <a:ext cx="49625" cy="108300"/>
            </a:xfrm>
            <a:custGeom>
              <a:avLst/>
              <a:gdLst/>
              <a:ahLst/>
              <a:cxnLst/>
              <a:rect l="l" t="t" r="r" b="b"/>
              <a:pathLst>
                <a:path w="1985" h="4332" extrusionOk="0">
                  <a:moveTo>
                    <a:pt x="1366" y="0"/>
                  </a:moveTo>
                  <a:cubicBezTo>
                    <a:pt x="1111" y="0"/>
                    <a:pt x="880" y="175"/>
                    <a:pt x="819" y="435"/>
                  </a:cubicBezTo>
                  <a:lnTo>
                    <a:pt x="71" y="3641"/>
                  </a:lnTo>
                  <a:cubicBezTo>
                    <a:pt x="1" y="3943"/>
                    <a:pt x="189" y="4247"/>
                    <a:pt x="491" y="4317"/>
                  </a:cubicBezTo>
                  <a:cubicBezTo>
                    <a:pt x="534" y="4327"/>
                    <a:pt x="577" y="4332"/>
                    <a:pt x="619" y="4332"/>
                  </a:cubicBezTo>
                  <a:cubicBezTo>
                    <a:pt x="874" y="4332"/>
                    <a:pt x="1105" y="4156"/>
                    <a:pt x="1166" y="3897"/>
                  </a:cubicBezTo>
                  <a:lnTo>
                    <a:pt x="1914" y="689"/>
                  </a:lnTo>
                  <a:cubicBezTo>
                    <a:pt x="1984" y="387"/>
                    <a:pt x="1796" y="85"/>
                    <a:pt x="1494" y="15"/>
                  </a:cubicBezTo>
                  <a:cubicBezTo>
                    <a:pt x="1451" y="5"/>
                    <a:pt x="1408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56"/>
            <p:cNvSpPr/>
            <p:nvPr/>
          </p:nvSpPr>
          <p:spPr>
            <a:xfrm>
              <a:off x="5512425" y="1942700"/>
              <a:ext cx="171975" cy="156475"/>
            </a:xfrm>
            <a:custGeom>
              <a:avLst/>
              <a:gdLst/>
              <a:ahLst/>
              <a:cxnLst/>
              <a:rect l="l" t="t" r="r" b="b"/>
              <a:pathLst>
                <a:path w="6879" h="6259" extrusionOk="0">
                  <a:moveTo>
                    <a:pt x="3437" y="1838"/>
                  </a:moveTo>
                  <a:cubicBezTo>
                    <a:pt x="3535" y="1838"/>
                    <a:pt x="3633" y="1849"/>
                    <a:pt x="3732" y="1872"/>
                  </a:cubicBezTo>
                  <a:cubicBezTo>
                    <a:pt x="4427" y="2033"/>
                    <a:pt x="4860" y="2729"/>
                    <a:pt x="4697" y="3423"/>
                  </a:cubicBezTo>
                  <a:cubicBezTo>
                    <a:pt x="4558" y="4019"/>
                    <a:pt x="4027" y="4422"/>
                    <a:pt x="3440" y="4422"/>
                  </a:cubicBezTo>
                  <a:cubicBezTo>
                    <a:pt x="3343" y="4422"/>
                    <a:pt x="3244" y="4411"/>
                    <a:pt x="3145" y="4388"/>
                  </a:cubicBezTo>
                  <a:cubicBezTo>
                    <a:pt x="2450" y="4226"/>
                    <a:pt x="2019" y="3531"/>
                    <a:pt x="2180" y="2836"/>
                  </a:cubicBezTo>
                  <a:cubicBezTo>
                    <a:pt x="2319" y="2241"/>
                    <a:pt x="2851" y="1838"/>
                    <a:pt x="3437" y="1838"/>
                  </a:cubicBezTo>
                  <a:close/>
                  <a:moveTo>
                    <a:pt x="3436" y="1"/>
                  </a:moveTo>
                  <a:cubicBezTo>
                    <a:pt x="2015" y="1"/>
                    <a:pt x="729" y="976"/>
                    <a:pt x="392" y="2419"/>
                  </a:cubicBezTo>
                  <a:cubicBezTo>
                    <a:pt x="0" y="4103"/>
                    <a:pt x="1046" y="5784"/>
                    <a:pt x="2728" y="6176"/>
                  </a:cubicBezTo>
                  <a:cubicBezTo>
                    <a:pt x="2967" y="6232"/>
                    <a:pt x="3206" y="6258"/>
                    <a:pt x="3441" y="6258"/>
                  </a:cubicBezTo>
                  <a:cubicBezTo>
                    <a:pt x="4863" y="6258"/>
                    <a:pt x="6149" y="5283"/>
                    <a:pt x="6485" y="3840"/>
                  </a:cubicBezTo>
                  <a:cubicBezTo>
                    <a:pt x="6878" y="2157"/>
                    <a:pt x="5832" y="475"/>
                    <a:pt x="4149" y="83"/>
                  </a:cubicBezTo>
                  <a:cubicBezTo>
                    <a:pt x="3910" y="27"/>
                    <a:pt x="3671" y="1"/>
                    <a:pt x="3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56"/>
            <p:cNvSpPr/>
            <p:nvPr/>
          </p:nvSpPr>
          <p:spPr>
            <a:xfrm>
              <a:off x="5239325" y="2261775"/>
              <a:ext cx="332700" cy="71725"/>
            </a:xfrm>
            <a:custGeom>
              <a:avLst/>
              <a:gdLst/>
              <a:ahLst/>
              <a:cxnLst/>
              <a:rect l="l" t="t" r="r" b="b"/>
              <a:pathLst>
                <a:path w="13308" h="2869" extrusionOk="0">
                  <a:moveTo>
                    <a:pt x="13305" y="1"/>
                  </a:moveTo>
                  <a:lnTo>
                    <a:pt x="1426" y="16"/>
                  </a:lnTo>
                  <a:cubicBezTo>
                    <a:pt x="1032" y="17"/>
                    <a:pt x="675" y="176"/>
                    <a:pt x="417" y="435"/>
                  </a:cubicBezTo>
                  <a:cubicBezTo>
                    <a:pt x="161" y="693"/>
                    <a:pt x="0" y="1050"/>
                    <a:pt x="1" y="1444"/>
                  </a:cubicBezTo>
                  <a:cubicBezTo>
                    <a:pt x="2" y="2232"/>
                    <a:pt x="640" y="2869"/>
                    <a:pt x="1427" y="2869"/>
                  </a:cubicBezTo>
                  <a:cubicBezTo>
                    <a:pt x="1428" y="2869"/>
                    <a:pt x="1429" y="2869"/>
                    <a:pt x="1429" y="2869"/>
                  </a:cubicBezTo>
                  <a:lnTo>
                    <a:pt x="13308" y="2853"/>
                  </a:lnTo>
                  <a:lnTo>
                    <a:pt x="13308" y="2448"/>
                  </a:lnTo>
                  <a:lnTo>
                    <a:pt x="12993" y="2448"/>
                  </a:lnTo>
                  <a:lnTo>
                    <a:pt x="12991" y="470"/>
                  </a:lnTo>
                  <a:lnTo>
                    <a:pt x="13305" y="469"/>
                  </a:lnTo>
                  <a:lnTo>
                    <a:pt x="133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56"/>
            <p:cNvSpPr/>
            <p:nvPr/>
          </p:nvSpPr>
          <p:spPr>
            <a:xfrm>
              <a:off x="5269550" y="2273525"/>
              <a:ext cx="296675" cy="49775"/>
            </a:xfrm>
            <a:custGeom>
              <a:avLst/>
              <a:gdLst/>
              <a:ahLst/>
              <a:cxnLst/>
              <a:rect l="l" t="t" r="r" b="b"/>
              <a:pathLst>
                <a:path w="11867" h="1991" extrusionOk="0">
                  <a:moveTo>
                    <a:pt x="11864" y="0"/>
                  </a:moveTo>
                  <a:lnTo>
                    <a:pt x="963" y="14"/>
                  </a:lnTo>
                  <a:cubicBezTo>
                    <a:pt x="697" y="15"/>
                    <a:pt x="457" y="126"/>
                    <a:pt x="282" y="304"/>
                  </a:cubicBezTo>
                  <a:cubicBezTo>
                    <a:pt x="108" y="485"/>
                    <a:pt x="1" y="731"/>
                    <a:pt x="2" y="1004"/>
                  </a:cubicBezTo>
                  <a:cubicBezTo>
                    <a:pt x="3" y="1549"/>
                    <a:pt x="432" y="1991"/>
                    <a:pt x="964" y="1991"/>
                  </a:cubicBezTo>
                  <a:cubicBezTo>
                    <a:pt x="965" y="1991"/>
                    <a:pt x="966" y="1991"/>
                    <a:pt x="966" y="1991"/>
                  </a:cubicBezTo>
                  <a:lnTo>
                    <a:pt x="11866" y="1978"/>
                  </a:lnTo>
                  <a:lnTo>
                    <a:pt x="118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56"/>
            <p:cNvSpPr/>
            <p:nvPr/>
          </p:nvSpPr>
          <p:spPr>
            <a:xfrm>
              <a:off x="5296925" y="2286025"/>
              <a:ext cx="269275" cy="7925"/>
            </a:xfrm>
            <a:custGeom>
              <a:avLst/>
              <a:gdLst/>
              <a:ahLst/>
              <a:cxnLst/>
              <a:rect l="l" t="t" r="r" b="b"/>
              <a:pathLst>
                <a:path w="10771" h="317" extrusionOk="0">
                  <a:moveTo>
                    <a:pt x="10769" y="0"/>
                  </a:moveTo>
                  <a:lnTo>
                    <a:pt x="150" y="15"/>
                  </a:lnTo>
                  <a:cubicBezTo>
                    <a:pt x="68" y="15"/>
                    <a:pt x="0" y="83"/>
                    <a:pt x="0" y="166"/>
                  </a:cubicBezTo>
                  <a:cubicBezTo>
                    <a:pt x="0" y="249"/>
                    <a:pt x="69" y="317"/>
                    <a:pt x="152" y="317"/>
                  </a:cubicBezTo>
                  <a:lnTo>
                    <a:pt x="10770" y="303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56"/>
            <p:cNvSpPr/>
            <p:nvPr/>
          </p:nvSpPr>
          <p:spPr>
            <a:xfrm>
              <a:off x="5296950" y="2304625"/>
              <a:ext cx="269250" cy="7925"/>
            </a:xfrm>
            <a:custGeom>
              <a:avLst/>
              <a:gdLst/>
              <a:ahLst/>
              <a:cxnLst/>
              <a:rect l="l" t="t" r="r" b="b"/>
              <a:pathLst>
                <a:path w="10770" h="317" extrusionOk="0">
                  <a:moveTo>
                    <a:pt x="10769" y="1"/>
                  </a:moveTo>
                  <a:lnTo>
                    <a:pt x="151" y="14"/>
                  </a:lnTo>
                  <a:cubicBezTo>
                    <a:pt x="68" y="14"/>
                    <a:pt x="0" y="83"/>
                    <a:pt x="0" y="166"/>
                  </a:cubicBezTo>
                  <a:lnTo>
                    <a:pt x="0" y="167"/>
                  </a:lnTo>
                  <a:cubicBezTo>
                    <a:pt x="0" y="249"/>
                    <a:pt x="69" y="317"/>
                    <a:pt x="152" y="317"/>
                  </a:cubicBezTo>
                  <a:lnTo>
                    <a:pt x="10769" y="303"/>
                  </a:lnTo>
                  <a:lnTo>
                    <a:pt x="10769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56"/>
            <p:cNvSpPr/>
            <p:nvPr/>
          </p:nvSpPr>
          <p:spPr>
            <a:xfrm>
              <a:off x="5291100" y="2190400"/>
              <a:ext cx="332725" cy="71750"/>
            </a:xfrm>
            <a:custGeom>
              <a:avLst/>
              <a:gdLst/>
              <a:ahLst/>
              <a:cxnLst/>
              <a:rect l="l" t="t" r="r" b="b"/>
              <a:pathLst>
                <a:path w="13309" h="2870" extrusionOk="0">
                  <a:moveTo>
                    <a:pt x="13304" y="1"/>
                  </a:moveTo>
                  <a:lnTo>
                    <a:pt x="1425" y="17"/>
                  </a:lnTo>
                  <a:cubicBezTo>
                    <a:pt x="1032" y="17"/>
                    <a:pt x="675" y="176"/>
                    <a:pt x="418" y="435"/>
                  </a:cubicBezTo>
                  <a:cubicBezTo>
                    <a:pt x="160" y="693"/>
                    <a:pt x="1" y="1050"/>
                    <a:pt x="1" y="1444"/>
                  </a:cubicBezTo>
                  <a:cubicBezTo>
                    <a:pt x="2" y="2231"/>
                    <a:pt x="640" y="2869"/>
                    <a:pt x="1428" y="2869"/>
                  </a:cubicBezTo>
                  <a:cubicBezTo>
                    <a:pt x="1428" y="2869"/>
                    <a:pt x="1429" y="2869"/>
                    <a:pt x="1429" y="2869"/>
                  </a:cubicBezTo>
                  <a:lnTo>
                    <a:pt x="13308" y="2854"/>
                  </a:lnTo>
                  <a:lnTo>
                    <a:pt x="13307" y="2447"/>
                  </a:lnTo>
                  <a:lnTo>
                    <a:pt x="12994" y="2448"/>
                  </a:lnTo>
                  <a:lnTo>
                    <a:pt x="12991" y="470"/>
                  </a:lnTo>
                  <a:lnTo>
                    <a:pt x="13305" y="470"/>
                  </a:lnTo>
                  <a:lnTo>
                    <a:pt x="13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56"/>
            <p:cNvSpPr/>
            <p:nvPr/>
          </p:nvSpPr>
          <p:spPr>
            <a:xfrm>
              <a:off x="5321350" y="2202125"/>
              <a:ext cx="296650" cy="49800"/>
            </a:xfrm>
            <a:custGeom>
              <a:avLst/>
              <a:gdLst/>
              <a:ahLst/>
              <a:cxnLst/>
              <a:rect l="l" t="t" r="r" b="b"/>
              <a:pathLst>
                <a:path w="11866" h="1992" extrusionOk="0">
                  <a:moveTo>
                    <a:pt x="11862" y="1"/>
                  </a:moveTo>
                  <a:lnTo>
                    <a:pt x="962" y="15"/>
                  </a:lnTo>
                  <a:cubicBezTo>
                    <a:pt x="696" y="15"/>
                    <a:pt x="456" y="126"/>
                    <a:pt x="282" y="305"/>
                  </a:cubicBezTo>
                  <a:cubicBezTo>
                    <a:pt x="108" y="485"/>
                    <a:pt x="0" y="731"/>
                    <a:pt x="0" y="1005"/>
                  </a:cubicBezTo>
                  <a:cubicBezTo>
                    <a:pt x="1" y="1550"/>
                    <a:pt x="432" y="1991"/>
                    <a:pt x="963" y="1991"/>
                  </a:cubicBezTo>
                  <a:cubicBezTo>
                    <a:pt x="963" y="1991"/>
                    <a:pt x="964" y="1991"/>
                    <a:pt x="964" y="1991"/>
                  </a:cubicBezTo>
                  <a:lnTo>
                    <a:pt x="11865" y="1978"/>
                  </a:lnTo>
                  <a:lnTo>
                    <a:pt x="118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56"/>
            <p:cNvSpPr/>
            <p:nvPr/>
          </p:nvSpPr>
          <p:spPr>
            <a:xfrm>
              <a:off x="5348675" y="2214650"/>
              <a:ext cx="269275" cy="7925"/>
            </a:xfrm>
            <a:custGeom>
              <a:avLst/>
              <a:gdLst/>
              <a:ahLst/>
              <a:cxnLst/>
              <a:rect l="l" t="t" r="r" b="b"/>
              <a:pathLst>
                <a:path w="10771" h="317" extrusionOk="0">
                  <a:moveTo>
                    <a:pt x="10770" y="0"/>
                  </a:moveTo>
                  <a:lnTo>
                    <a:pt x="152" y="14"/>
                  </a:lnTo>
                  <a:cubicBezTo>
                    <a:pt x="69" y="14"/>
                    <a:pt x="1" y="82"/>
                    <a:pt x="2" y="165"/>
                  </a:cubicBezTo>
                  <a:lnTo>
                    <a:pt x="2" y="166"/>
                  </a:lnTo>
                  <a:cubicBezTo>
                    <a:pt x="2" y="249"/>
                    <a:pt x="69" y="316"/>
                    <a:pt x="152" y="316"/>
                  </a:cubicBezTo>
                  <a:lnTo>
                    <a:pt x="10770" y="303"/>
                  </a:lnTo>
                  <a:lnTo>
                    <a:pt x="10770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56"/>
            <p:cNvSpPr/>
            <p:nvPr/>
          </p:nvSpPr>
          <p:spPr>
            <a:xfrm>
              <a:off x="5348700" y="2233250"/>
              <a:ext cx="269275" cy="7925"/>
            </a:xfrm>
            <a:custGeom>
              <a:avLst/>
              <a:gdLst/>
              <a:ahLst/>
              <a:cxnLst/>
              <a:rect l="l" t="t" r="r" b="b"/>
              <a:pathLst>
                <a:path w="10771" h="317" extrusionOk="0">
                  <a:moveTo>
                    <a:pt x="10770" y="0"/>
                  </a:moveTo>
                  <a:lnTo>
                    <a:pt x="152" y="15"/>
                  </a:lnTo>
                  <a:cubicBezTo>
                    <a:pt x="69" y="15"/>
                    <a:pt x="1" y="82"/>
                    <a:pt x="1" y="165"/>
                  </a:cubicBezTo>
                  <a:lnTo>
                    <a:pt x="1" y="166"/>
                  </a:lnTo>
                  <a:cubicBezTo>
                    <a:pt x="2" y="249"/>
                    <a:pt x="69" y="317"/>
                    <a:pt x="152" y="317"/>
                  </a:cubicBezTo>
                  <a:lnTo>
                    <a:pt x="10770" y="304"/>
                  </a:lnTo>
                  <a:lnTo>
                    <a:pt x="10770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2145;p36"/>
          <p:cNvSpPr/>
          <p:nvPr/>
        </p:nvSpPr>
        <p:spPr>
          <a:xfrm>
            <a:off x="10791974" y="157782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DC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6" name="Google Shape;2160;p36"/>
          <p:cNvSpPr/>
          <p:nvPr/>
        </p:nvSpPr>
        <p:spPr>
          <a:xfrm>
            <a:off x="10449574" y="1103443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7" name="Google Shape;2166;p36"/>
          <p:cNvSpPr/>
          <p:nvPr/>
        </p:nvSpPr>
        <p:spPr>
          <a:xfrm>
            <a:off x="900841" y="6095476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CDC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3367293" y="228496"/>
            <a:ext cx="6336117" cy="6403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FAFAFA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4. TRÌNH BÀY BÁO CÁO</a:t>
            </a:r>
          </a:p>
        </p:txBody>
      </p:sp>
      <p:pic>
        <p:nvPicPr>
          <p:cNvPr id="59" name="Picture 20" descr="Globe Student Teacher Geography, Study globe character, cartoon Character,  class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" b="96552" l="0" r="96552">
                        <a14:foregroundMark x1="8333" y1="55747" x2="8333" y2="55747"/>
                        <a14:foregroundMark x1="32471" y1="85920" x2="32471" y2="85920"/>
                        <a14:foregroundMark x1="42816" y1="12069" x2="42816" y2="12069"/>
                        <a14:foregroundMark x1="60920" y1="20977" x2="60920" y2="20977"/>
                        <a14:foregroundMark x1="67241" y1="41379" x2="67241" y2="41379"/>
                        <a14:foregroundMark x1="77874" y1="7471" x2="77874" y2="67816"/>
                        <a14:foregroundMark x1="85057" y1="53736" x2="82471" y2="86494"/>
                        <a14:foregroundMark x1="64943" y1="37069" x2="64943" y2="37069"/>
                        <a14:foregroundMark x1="70690" y1="36782" x2="70690" y2="36782"/>
                        <a14:foregroundMark x1="76724" y1="33333" x2="76724" y2="33333"/>
                        <a14:foregroundMark x1="27299" y1="87356" x2="27299" y2="8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93" y="3294627"/>
            <a:ext cx="3970836" cy="25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3894;p49"/>
          <p:cNvSpPr/>
          <p:nvPr/>
        </p:nvSpPr>
        <p:spPr>
          <a:xfrm>
            <a:off x="476501" y="1954742"/>
            <a:ext cx="5123774" cy="1152441"/>
          </a:xfrm>
          <a:prstGeom prst="roundRect">
            <a:avLst>
              <a:gd name="adj" fmla="val 11267"/>
            </a:avLst>
          </a:prstGeom>
          <a:solidFill>
            <a:srgbClr val="E0D547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1" name="Left Brace 60"/>
          <p:cNvSpPr/>
          <p:nvPr/>
        </p:nvSpPr>
        <p:spPr>
          <a:xfrm rot="16200000" flipH="1">
            <a:off x="5827872" y="-1364100"/>
            <a:ext cx="858342" cy="5564057"/>
          </a:xfrm>
          <a:prstGeom prst="leftBrace">
            <a:avLst/>
          </a:prstGeom>
          <a:noFill/>
          <a:ln w="57150" cap="flat" cmpd="sng" algn="ctr">
            <a:solidFill>
              <a:srgbClr val="19191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62" name="Picture 10" descr="Học Tập, Đứa Trẻ, Học Nhóm, Tải hình PNG 203 - Free.Vector6.co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00" r="1" b="-1850"/>
          <a:stretch/>
        </p:blipFill>
        <p:spPr bwMode="auto">
          <a:xfrm>
            <a:off x="6168482" y="3580078"/>
            <a:ext cx="4512033" cy="21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9275BE1-7CA7-4152-87C4-517DA1C42B99}"/>
              </a:ext>
            </a:extLst>
          </p:cNvPr>
          <p:cNvSpPr txBox="1"/>
          <p:nvPr/>
        </p:nvSpPr>
        <p:spPr>
          <a:xfrm>
            <a:off x="304792" y="2042694"/>
            <a:ext cx="5353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Trình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bày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nội dung được </a:t>
            </a:r>
          </a:p>
          <a:p>
            <a:pPr algn="ctr" defTabSz="914377">
              <a:defRPr/>
            </a:pP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phân công</a:t>
            </a:r>
          </a:p>
        </p:txBody>
      </p:sp>
      <p:sp>
        <p:nvSpPr>
          <p:cNvPr id="64" name="Google Shape;3894;p49"/>
          <p:cNvSpPr/>
          <p:nvPr/>
        </p:nvSpPr>
        <p:spPr>
          <a:xfrm>
            <a:off x="5944964" y="1954742"/>
            <a:ext cx="5687864" cy="1274436"/>
          </a:xfrm>
          <a:prstGeom prst="roundRect">
            <a:avLst>
              <a:gd name="adj" fmla="val 11267"/>
            </a:avLst>
          </a:prstGeom>
          <a:solidFill>
            <a:srgbClr val="E0D547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9275BE1-7CA7-4152-87C4-517DA1C42B99}"/>
              </a:ext>
            </a:extLst>
          </p:cNvPr>
          <p:cNvSpPr txBox="1"/>
          <p:nvPr/>
        </p:nvSpPr>
        <p:spPr>
          <a:xfrm>
            <a:off x="6011750" y="1828508"/>
            <a:ext cx="55542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bài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trình,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tin,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sơ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video, ..(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101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3" grpId="0"/>
      <p:bldP spid="64" grpId="0" animBg="1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440;p44"/>
          <p:cNvSpPr/>
          <p:nvPr/>
        </p:nvSpPr>
        <p:spPr>
          <a:xfrm>
            <a:off x="7000920" y="3253651"/>
            <a:ext cx="4886280" cy="2609258"/>
          </a:xfrm>
          <a:prstGeom prst="roundRect">
            <a:avLst>
              <a:gd name="adj" fmla="val 734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2 phút đếm ngược nhạc sôi động  two minutes countdown with musi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3272" y="3669148"/>
            <a:ext cx="3085409" cy="177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D94359-EA34-4751-B0AB-3E6C735271A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24" y="385011"/>
            <a:ext cx="4700576" cy="35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48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34;p55"/>
          <p:cNvSpPr txBox="1">
            <a:spLocks/>
          </p:cNvSpPr>
          <p:nvPr/>
        </p:nvSpPr>
        <p:spPr>
          <a:xfrm>
            <a:off x="997988" y="8848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highlight>
                  <a:srgbClr val="D5D9EE"/>
                </a:highlight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Varela Round"/>
                <a:sym typeface="Varela Round"/>
              </a:rPr>
              <a:t>TIÊU CHÍ ĐÁNH GIÁ</a:t>
            </a:r>
          </a:p>
        </p:txBody>
      </p:sp>
      <p:sp>
        <p:nvSpPr>
          <p:cNvPr id="16" name="Google Shape;2896;p55"/>
          <p:cNvSpPr/>
          <p:nvPr/>
        </p:nvSpPr>
        <p:spPr>
          <a:xfrm>
            <a:off x="606255" y="61386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7" name="Google Shape;2898;p55"/>
          <p:cNvSpPr/>
          <p:nvPr/>
        </p:nvSpPr>
        <p:spPr>
          <a:xfrm>
            <a:off x="683455" y="4702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D5D9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8" name="Google Shape;2899;p55"/>
          <p:cNvSpPr/>
          <p:nvPr/>
        </p:nvSpPr>
        <p:spPr>
          <a:xfrm>
            <a:off x="11269988" y="4702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DC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85927"/>
              </p:ext>
            </p:extLst>
          </p:nvPr>
        </p:nvGraphicFramePr>
        <p:xfrm>
          <a:off x="288131" y="946931"/>
          <a:ext cx="11615738" cy="5060074"/>
        </p:xfrm>
        <a:graphic>
          <a:graphicData uri="http://schemas.openxmlformats.org/drawingml/2006/table">
            <a:tbl>
              <a:tblPr firstRow="1" bandRow="1"/>
              <a:tblGrid>
                <a:gridCol w="1442426">
                  <a:extLst>
                    <a:ext uri="{9D8B030D-6E8A-4147-A177-3AD203B41FA5}">
                      <a16:colId xmlns:a16="http://schemas.microsoft.com/office/drawing/2014/main" val="4054425748"/>
                    </a:ext>
                  </a:extLst>
                </a:gridCol>
                <a:gridCol w="5659594">
                  <a:extLst>
                    <a:ext uri="{9D8B030D-6E8A-4147-A177-3AD203B41FA5}">
                      <a16:colId xmlns:a16="http://schemas.microsoft.com/office/drawing/2014/main" val="2462233651"/>
                    </a:ext>
                  </a:extLst>
                </a:gridCol>
                <a:gridCol w="1364105">
                  <a:extLst>
                    <a:ext uri="{9D8B030D-6E8A-4147-A177-3AD203B41FA5}">
                      <a16:colId xmlns:a16="http://schemas.microsoft.com/office/drawing/2014/main" val="3330784844"/>
                    </a:ext>
                  </a:extLst>
                </a:gridCol>
                <a:gridCol w="1492685">
                  <a:extLst>
                    <a:ext uri="{9D8B030D-6E8A-4147-A177-3AD203B41FA5}">
                      <a16:colId xmlns:a16="http://schemas.microsoft.com/office/drawing/2014/main" val="712640064"/>
                    </a:ext>
                  </a:extLst>
                </a:gridCol>
                <a:gridCol w="1656928">
                  <a:extLst>
                    <a:ext uri="{9D8B030D-6E8A-4147-A177-3AD203B41FA5}">
                      <a16:colId xmlns:a16="http://schemas.microsoft.com/office/drawing/2014/main" val="1758977944"/>
                    </a:ext>
                  </a:extLst>
                </a:gridCol>
              </a:tblGrid>
              <a:tr h="454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Tiêu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Yêu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tối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chấm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chú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152127"/>
                  </a:ext>
                </a:extLst>
              </a:tr>
              <a:tr h="45416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Nội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dung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Cấu</a:t>
                      </a:r>
                      <a:r>
                        <a:rPr lang="en-US" sz="2400" b="1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trúc</a:t>
                      </a:r>
                      <a:r>
                        <a:rPr lang="en-US" sz="2400" b="1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đầy</a:t>
                      </a:r>
                      <a:r>
                        <a:rPr lang="en-US" sz="2400" b="1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đủ</a:t>
                      </a:r>
                      <a:r>
                        <a:rPr lang="en-US" sz="2400" b="1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rõ </a:t>
                      </a:r>
                      <a:r>
                        <a:rPr lang="en-US" sz="2400" b="1" baseline="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ràng</a:t>
                      </a:r>
                      <a:endParaRPr lang="en-US" sz="2400" b="1" dirty="0"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91889"/>
                  </a:ext>
                </a:extLst>
              </a:tr>
              <a:tr h="454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Nội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dung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phong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phú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chính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xác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272539"/>
                  </a:ext>
                </a:extLst>
              </a:tr>
              <a:tr h="45416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nguồn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thông tin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đáng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tin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cậy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910786"/>
                  </a:ext>
                </a:extLst>
              </a:tr>
              <a:tr h="5795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Có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nhiều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dạng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thông tin: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ảnh,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liệu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..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62568"/>
                  </a:ext>
                </a:extLst>
              </a:tr>
              <a:tr h="45416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thức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Trình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bày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khoa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học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376209"/>
                  </a:ext>
                </a:extLst>
              </a:tr>
              <a:tr h="454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Có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tính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thẩm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mĩ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sáng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tạo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581100"/>
                  </a:ext>
                </a:extLst>
              </a:tr>
              <a:tr h="45416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Báo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cáo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Trình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bày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báo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cáo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rõ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ràng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4417"/>
                  </a:ext>
                </a:extLst>
              </a:tr>
              <a:tr h="45416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Trả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lời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câu hỏi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chính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xác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dễ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hiểu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594547"/>
                  </a:ext>
                </a:extLst>
              </a:tr>
              <a:tr h="454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Tổng</a:t>
                      </a:r>
                    </a:p>
                  </a:txBody>
                  <a:tcPr anchor="ctr"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10</a:t>
                      </a: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646B96"/>
                      </a:solidFill>
                    </a:lnL>
                    <a:lnR w="12700" cmpd="sng">
                      <a:solidFill>
                        <a:srgbClr val="646B96"/>
                      </a:solidFill>
                    </a:lnR>
                    <a:lnT w="12700" cmpd="sng">
                      <a:solidFill>
                        <a:srgbClr val="646B96"/>
                      </a:solidFill>
                    </a:lnT>
                    <a:lnB w="12700" cmpd="sng">
                      <a:solidFill>
                        <a:srgbClr val="646B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549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53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578" y="267701"/>
            <a:ext cx="11177337" cy="5711993"/>
          </a:xfrm>
          <a:prstGeom prst="rect">
            <a:avLst/>
          </a:prstGeom>
          <a:solidFill>
            <a:srgbClr val="F9E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/>
              <a:t>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VỀ HOẠT ĐỘNG KINH TẾ ĐỐI NGOẠI KHU VỰC ĐÔNG NAM Á</a:t>
            </a:r>
          </a:p>
          <a:p>
            <a:pPr algn="ctr"/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I. HOẠT ĐỘNG DU LỊCH KHU VỰC ĐÔNG NAM Á.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1. </a:t>
            </a:r>
            <a:r>
              <a:rPr lang="en-US" sz="2800" b="1" dirty="0" err="1">
                <a:solidFill>
                  <a:schemeClr val="tx1"/>
                </a:solidFill>
              </a:rPr>
              <a:t>Tiềm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năng</a:t>
            </a:r>
            <a:r>
              <a:rPr lang="en-US" sz="2800" b="1" dirty="0">
                <a:solidFill>
                  <a:schemeClr val="tx1"/>
                </a:solidFill>
              </a:rPr>
              <a:t> du </a:t>
            </a:r>
            <a:r>
              <a:rPr lang="en-US" sz="2800" b="1" dirty="0" err="1">
                <a:solidFill>
                  <a:schemeClr val="tx1"/>
                </a:solidFill>
              </a:rPr>
              <a:t>lịch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Đông</a:t>
            </a:r>
            <a:r>
              <a:rPr lang="en-US" sz="2800" b="1" dirty="0">
                <a:solidFill>
                  <a:schemeClr val="tx1"/>
                </a:solidFill>
              </a:rPr>
              <a:t> Nam Á.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Đông</a:t>
            </a:r>
            <a:r>
              <a:rPr lang="en-US" sz="2800" dirty="0">
                <a:solidFill>
                  <a:schemeClr val="tx1"/>
                </a:solidFill>
              </a:rPr>
              <a:t> Nam Á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tặng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đẹp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qua </a:t>
            </a:r>
            <a:r>
              <a:rPr lang="en-US" sz="2800" dirty="0" err="1">
                <a:solidFill>
                  <a:schemeClr val="tx1"/>
                </a:solidFill>
              </a:rPr>
              <a:t>rất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thưởng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du </a:t>
            </a:r>
            <a:r>
              <a:rPr lang="en-US" sz="2800" dirty="0" err="1">
                <a:solidFill>
                  <a:schemeClr val="tx1"/>
                </a:solidFill>
              </a:rPr>
              <a:t>lịch</a:t>
            </a:r>
            <a:r>
              <a:rPr lang="en-US" sz="2800" dirty="0">
                <a:solidFill>
                  <a:schemeClr val="tx1"/>
                </a:solidFill>
              </a:rPr>
              <a:t> do </a:t>
            </a:r>
            <a:r>
              <a:rPr lang="en-US" sz="2800" dirty="0" err="1">
                <a:solidFill>
                  <a:schemeClr val="tx1"/>
                </a:solidFill>
              </a:rPr>
              <a:t>tạp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tiếng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du </a:t>
            </a:r>
            <a:r>
              <a:rPr lang="en-US" sz="2800" dirty="0" err="1">
                <a:solidFill>
                  <a:schemeClr val="tx1"/>
                </a:solidFill>
              </a:rPr>
              <a:t>lịch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Đến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Đông</a:t>
            </a:r>
            <a:r>
              <a:rPr lang="en-US" sz="2800" dirty="0">
                <a:solidFill>
                  <a:schemeClr val="tx1"/>
                </a:solidFill>
              </a:rPr>
              <a:t> Nam Á, du </a:t>
            </a:r>
            <a:r>
              <a:rPr lang="en-US" sz="2800" dirty="0" err="1">
                <a:solidFill>
                  <a:schemeClr val="tx1"/>
                </a:solidFill>
              </a:rPr>
              <a:t>khách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chốn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rừng</a:t>
            </a:r>
            <a:r>
              <a:rPr lang="en-US" sz="2800" dirty="0">
                <a:solidFill>
                  <a:schemeClr val="tx1"/>
                </a:solidFill>
              </a:rPr>
              <a:t> hay </a:t>
            </a:r>
            <a:r>
              <a:rPr lang="en-US" sz="2800" dirty="0" err="1">
                <a:solidFill>
                  <a:schemeClr val="tx1"/>
                </a:solidFill>
              </a:rPr>
              <a:t>dưới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Đông</a:t>
            </a:r>
            <a:r>
              <a:rPr lang="en-US" sz="2800" dirty="0">
                <a:solidFill>
                  <a:schemeClr val="tx1"/>
                </a:solidFill>
              </a:rPr>
              <a:t> Nam Á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du </a:t>
            </a:r>
            <a:r>
              <a:rPr lang="en-US" sz="2800" dirty="0" err="1">
                <a:solidFill>
                  <a:schemeClr val="tx1"/>
                </a:solidFill>
              </a:rPr>
              <a:t>khách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quốc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tế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khách</a:t>
            </a:r>
            <a:r>
              <a:rPr lang="en-US" sz="2800" dirty="0">
                <a:solidFill>
                  <a:schemeClr val="tx1"/>
                </a:solidFill>
              </a:rPr>
              <a:t> du </a:t>
            </a:r>
            <a:r>
              <a:rPr lang="en-US" sz="2800" dirty="0" err="1">
                <a:solidFill>
                  <a:schemeClr val="tx1"/>
                </a:solidFill>
              </a:rPr>
              <a:t>lịch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Âu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châu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lựa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hậu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ấm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mát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như</a:t>
            </a:r>
            <a:r>
              <a:rPr lang="en-US" sz="2800" dirty="0">
                <a:solidFill>
                  <a:schemeClr val="tx1"/>
                </a:solidFill>
              </a:rPr>
              <a:t> Bali (In-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-</a:t>
            </a:r>
            <a:r>
              <a:rPr lang="en-US" sz="2800" dirty="0" err="1">
                <a:solidFill>
                  <a:schemeClr val="tx1"/>
                </a:solidFill>
              </a:rPr>
              <a:t>nê</a:t>
            </a:r>
            <a:r>
              <a:rPr lang="en-US" sz="2800" dirty="0">
                <a:solidFill>
                  <a:schemeClr val="tx1"/>
                </a:solidFill>
              </a:rPr>
              <a:t>-xi-a), Phuket (</a:t>
            </a:r>
            <a:r>
              <a:rPr lang="en-US" sz="2800" dirty="0" err="1">
                <a:solidFill>
                  <a:schemeClr val="tx1"/>
                </a:solidFill>
              </a:rPr>
              <a:t>Thái</a:t>
            </a:r>
            <a:r>
              <a:rPr lang="en-US" sz="2800" dirty="0">
                <a:solidFill>
                  <a:schemeClr val="tx1"/>
                </a:solidFill>
              </a:rPr>
              <a:t> Lan) </a:t>
            </a:r>
            <a:r>
              <a:rPr lang="en-US" sz="2800" dirty="0" err="1">
                <a:solidFill>
                  <a:schemeClr val="tx1"/>
                </a:solidFill>
              </a:rPr>
              <a:t>hoặc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Phú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Quốc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Việt</a:t>
            </a:r>
            <a:r>
              <a:rPr lang="en-US" sz="2800" dirty="0">
                <a:solidFill>
                  <a:schemeClr val="tx1"/>
                </a:solidFill>
              </a:rPr>
              <a:t> Nam)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chí</a:t>
            </a:r>
            <a:r>
              <a:rPr lang="en-US" sz="2800" dirty="0">
                <a:solidFill>
                  <a:schemeClr val="tx1"/>
                </a:solidFill>
              </a:rPr>
              <a:t> du </a:t>
            </a:r>
            <a:r>
              <a:rPr lang="en-US" sz="2800" dirty="0" err="1">
                <a:solidFill>
                  <a:schemeClr val="tx1"/>
                </a:solidFill>
              </a:rPr>
              <a:t>lịch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“</a:t>
            </a:r>
            <a:r>
              <a:rPr lang="en-US" sz="2800" dirty="0" err="1">
                <a:solidFill>
                  <a:schemeClr val="tx1"/>
                </a:solidFill>
              </a:rPr>
              <a:t>thiên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dưỡng</a:t>
            </a:r>
            <a:r>
              <a:rPr lang="en-US" sz="2800" dirty="0">
                <a:solidFill>
                  <a:schemeClr val="tx1"/>
                </a:solidFill>
              </a:rPr>
              <a:t>”.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E47EB10-14BC-41DB-B45D-C129085FB7CC}"/>
              </a:ext>
            </a:extLst>
          </p:cNvPr>
          <p:cNvSpPr/>
          <p:nvPr/>
        </p:nvSpPr>
        <p:spPr>
          <a:xfrm>
            <a:off x="168442" y="782053"/>
            <a:ext cx="2646947" cy="6617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107700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8174" y="376851"/>
            <a:ext cx="10915652" cy="5154519"/>
          </a:xfrm>
          <a:prstGeom prst="rect">
            <a:avLst/>
          </a:prstGeom>
          <a:solidFill>
            <a:srgbClr val="F9E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5826" y="376851"/>
            <a:ext cx="1129715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- Ở </a:t>
            </a:r>
            <a:r>
              <a:rPr lang="en-US" sz="2800" dirty="0" err="1"/>
              <a:t>Đông</a:t>
            </a:r>
            <a:r>
              <a:rPr lang="en-US" sz="2800" dirty="0"/>
              <a:t> Nam Á,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nền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trưng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.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Nam Á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lẽ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gói</a:t>
            </a:r>
            <a:r>
              <a:rPr lang="en-US" sz="2800" dirty="0"/>
              <a:t> </a:t>
            </a:r>
            <a:r>
              <a:rPr lang="en-US" sz="2800" dirty="0" err="1"/>
              <a:t>gọn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3 </a:t>
            </a:r>
            <a:r>
              <a:rPr lang="en-US" sz="2800" dirty="0" err="1"/>
              <a:t>từ</a:t>
            </a:r>
            <a:endParaRPr lang="en-US" sz="2800" dirty="0"/>
          </a:p>
          <a:p>
            <a:r>
              <a:rPr lang="en-US" sz="2800" dirty="0"/>
              <a:t>“</a:t>
            </a:r>
            <a:r>
              <a:rPr lang="en-US" sz="2800" dirty="0" err="1"/>
              <a:t>ngon</a:t>
            </a:r>
            <a:r>
              <a:rPr lang="en-US" sz="2800" dirty="0"/>
              <a:t> - </a:t>
            </a:r>
            <a:r>
              <a:rPr lang="en-US" sz="2800" dirty="0" err="1"/>
              <a:t>bổ</a:t>
            </a:r>
            <a:r>
              <a:rPr lang="en-US" sz="2800" dirty="0"/>
              <a:t> - </a:t>
            </a:r>
            <a:r>
              <a:rPr lang="en-US" sz="2800" dirty="0" err="1"/>
              <a:t>rẻ</a:t>
            </a:r>
            <a:r>
              <a:rPr lang="en-US" sz="2800" dirty="0"/>
              <a:t>”.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,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Lan, </a:t>
            </a:r>
            <a:r>
              <a:rPr lang="en-US" sz="2800" dirty="0" err="1"/>
              <a:t>Việt</a:t>
            </a:r>
            <a:r>
              <a:rPr lang="en-US" sz="2800" dirty="0"/>
              <a:t> Nam, </a:t>
            </a:r>
            <a:r>
              <a:rPr lang="en-US" sz="2800" dirty="0" err="1"/>
              <a:t>Singgapore</a:t>
            </a:r>
            <a:r>
              <a:rPr lang="en-US" sz="2800" dirty="0"/>
              <a:t>, Ma-</a:t>
            </a:r>
            <a:r>
              <a:rPr lang="en-US" sz="2800" dirty="0" err="1"/>
              <a:t>lai</a:t>
            </a:r>
            <a:r>
              <a:rPr lang="en-US" sz="2800" dirty="0"/>
              <a:t>-xi-a...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ở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cứ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quán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nhâm</a:t>
            </a:r>
            <a:r>
              <a:rPr lang="en-US" sz="2800" dirty="0"/>
              <a:t> </a:t>
            </a:r>
            <a:r>
              <a:rPr lang="en-US" sz="2800" dirty="0" err="1"/>
              <a:t>nhi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vỉa</a:t>
            </a:r>
            <a:r>
              <a:rPr lang="en-US" sz="2800" dirty="0"/>
              <a:t> </a:t>
            </a:r>
            <a:r>
              <a:rPr lang="en-US" sz="2800" dirty="0" err="1"/>
              <a:t>hè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</a:t>
            </a:r>
            <a:r>
              <a:rPr lang="en-US" sz="2800" dirty="0" err="1"/>
              <a:t>tuyệt</a:t>
            </a:r>
            <a:r>
              <a:rPr lang="en-US" sz="2800" dirty="0"/>
              <a:t> </a:t>
            </a:r>
            <a:r>
              <a:rPr lang="en-US" sz="2800" dirty="0" err="1"/>
              <a:t>vời</a:t>
            </a:r>
            <a:r>
              <a:rPr lang="en-US" sz="2800" dirty="0"/>
              <a:t>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đẩy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Nam Á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tục</a:t>
            </a:r>
            <a:r>
              <a:rPr lang="en-US" sz="2800" dirty="0"/>
              <a:t> </a:t>
            </a:r>
            <a:r>
              <a:rPr lang="en-US" sz="2800" dirty="0" err="1"/>
              <a:t>nhập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vận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, </a:t>
            </a:r>
            <a:r>
              <a:rPr lang="en-US" sz="2800" dirty="0" err="1"/>
              <a:t>sư</a:t>
            </a:r>
            <a:r>
              <a:rPr lang="en-US" sz="2800" dirty="0"/>
              <a:t>̣ </a:t>
            </a:r>
            <a:r>
              <a:rPr lang="en-US" sz="2800" dirty="0" err="1"/>
              <a:t>phát</a:t>
            </a:r>
            <a:r>
              <a:rPr lang="en-US" sz="2800" dirty="0"/>
              <a:t> </a:t>
            </a:r>
            <a:r>
              <a:rPr lang="en-US" sz="2800" dirty="0" err="1"/>
              <a:t>triển</a:t>
            </a:r>
            <a:r>
              <a:rPr lang="en-US" sz="2800" dirty="0"/>
              <a:t> </a:t>
            </a:r>
            <a:r>
              <a:rPr lang="en-US" sz="2800" dirty="0" err="1"/>
              <a:t>của</a:t>
            </a:r>
            <a:r>
              <a:rPr lang="en-US" sz="2800" dirty="0"/>
              <a:t> </a:t>
            </a:r>
            <a:r>
              <a:rPr lang="en-US" sz="2800" dirty="0" err="1"/>
              <a:t>hàng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́ rẻ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tác</a:t>
            </a:r>
            <a:r>
              <a:rPr lang="en-US" sz="2800" dirty="0"/>
              <a:t> </a:t>
            </a:r>
            <a:r>
              <a:rPr lang="en-US" sz="2800" dirty="0" err="1"/>
              <a:t>động</a:t>
            </a:r>
            <a:r>
              <a:rPr lang="en-US" sz="2800" dirty="0"/>
              <a:t> </a:t>
            </a:r>
            <a:r>
              <a:rPr lang="en-US" sz="2800" dirty="0" err="1"/>
              <a:t>mạnh</a:t>
            </a:r>
            <a:r>
              <a:rPr lang="en-US" sz="2800" dirty="0"/>
              <a:t> </a:t>
            </a:r>
            <a:r>
              <a:rPr lang="en-US" sz="2800" dirty="0" err="1"/>
              <a:t>đến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du </a:t>
            </a:r>
            <a:r>
              <a:rPr lang="en-US" sz="2800" dirty="0" err="1"/>
              <a:t>lịch</a:t>
            </a:r>
            <a:r>
              <a:rPr lang="en-US" sz="2800" dirty="0"/>
              <a:t> </a:t>
            </a:r>
            <a:r>
              <a:rPr lang="en-US" sz="2800" dirty="0" err="1"/>
              <a:t>của</a:t>
            </a:r>
            <a:r>
              <a:rPr lang="en-US" sz="2800" dirty="0"/>
              <a:t> </a:t>
            </a:r>
            <a:r>
              <a:rPr lang="en-US" sz="2800" dirty="0" err="1"/>
              <a:t>người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thê</a:t>
            </a:r>
            <a:r>
              <a:rPr lang="en-US" sz="2800" dirty="0"/>
              <a:t>́ </a:t>
            </a:r>
            <a:r>
              <a:rPr lang="en-US" sz="2800" dirty="0" err="1"/>
              <a:t>giới</a:t>
            </a:r>
            <a:r>
              <a:rPr lang="en-US" sz="2800" dirty="0"/>
              <a:t>,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>
              <a:spcAft>
                <a:spcPts val="500"/>
              </a:spcAft>
            </a:pPr>
            <a:endParaRPr lang="en-US" sz="2800" b="1" i="1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9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DF4572-CF70-4D33-9F89-D2684C7149D3}"/>
              </a:ext>
            </a:extLst>
          </p:cNvPr>
          <p:cNvSpPr/>
          <p:nvPr/>
        </p:nvSpPr>
        <p:spPr>
          <a:xfrm>
            <a:off x="483268" y="141901"/>
            <a:ext cx="1122546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2.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phát</a:t>
            </a:r>
            <a:r>
              <a:rPr lang="en-US" sz="2800" b="1" dirty="0"/>
              <a:t> </a:t>
            </a:r>
            <a:r>
              <a:rPr lang="en-US" sz="2800" b="1" dirty="0" err="1"/>
              <a:t>triển</a:t>
            </a:r>
            <a:r>
              <a:rPr lang="en-US" sz="2800" b="1" dirty="0"/>
              <a:t> du </a:t>
            </a:r>
            <a:r>
              <a:rPr lang="en-US" sz="2800" b="1" dirty="0" err="1"/>
              <a:t>lịch</a:t>
            </a:r>
            <a:r>
              <a:rPr lang="en-US" sz="2800" b="1" dirty="0"/>
              <a:t>.</a:t>
            </a:r>
            <a:endParaRPr lang="en-US" sz="2800" dirty="0"/>
          </a:p>
          <a:p>
            <a:r>
              <a:rPr lang="en-US" sz="2400" dirty="0"/>
              <a:t>-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 :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2005 - 2019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du </a:t>
            </a:r>
            <a:r>
              <a:rPr lang="en-US" sz="2400" dirty="0" err="1"/>
              <a:t>khách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89,2 </a:t>
            </a:r>
            <a:r>
              <a:rPr lang="en-US" sz="2400" dirty="0" err="1"/>
              <a:t>triệu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(</a:t>
            </a:r>
            <a:r>
              <a:rPr lang="en-US" sz="2400" dirty="0" err="1"/>
              <a:t>từ</a:t>
            </a:r>
            <a:r>
              <a:rPr lang="en-US" sz="2400" dirty="0"/>
              <a:t> 49.3 </a:t>
            </a:r>
            <a:r>
              <a:rPr lang="en-US" sz="2400" dirty="0" err="1"/>
              <a:t>triệulượt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- </a:t>
            </a:r>
            <a:r>
              <a:rPr lang="en-US" sz="2400" dirty="0" err="1"/>
              <a:t>năm</a:t>
            </a:r>
            <a:r>
              <a:rPr lang="en-US" sz="2400" dirty="0"/>
              <a:t> 2005,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138,5 </a:t>
            </a:r>
            <a:r>
              <a:rPr lang="en-US" sz="2400" dirty="0" err="1"/>
              <a:t>triệu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- </a:t>
            </a:r>
            <a:r>
              <a:rPr lang="en-US" sz="2400" dirty="0" err="1"/>
              <a:t>năm</a:t>
            </a:r>
            <a:r>
              <a:rPr lang="en-US" sz="2400" dirty="0"/>
              <a:t> 2019).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Doanh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du </a:t>
            </a:r>
            <a:r>
              <a:rPr lang="en-US" sz="2400" dirty="0" err="1"/>
              <a:t>lịch</a:t>
            </a:r>
            <a:r>
              <a:rPr lang="en-US" sz="2400" dirty="0"/>
              <a:t>: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2005 - 2019 </a:t>
            </a:r>
            <a:r>
              <a:rPr lang="en-US" sz="2400" dirty="0" err="1"/>
              <a:t>doanh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du </a:t>
            </a:r>
            <a:r>
              <a:rPr lang="en-US" sz="2400" dirty="0" err="1"/>
              <a:t>lịch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Nam Á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113,8 </a:t>
            </a:r>
            <a:r>
              <a:rPr lang="en-US" sz="2400" dirty="0" err="1"/>
              <a:t>tỉ</a:t>
            </a:r>
            <a:r>
              <a:rPr lang="en-US" sz="2400" dirty="0"/>
              <a:t> USD (</a:t>
            </a:r>
            <a:r>
              <a:rPr lang="en-US" sz="2400" dirty="0" err="1"/>
              <a:t>từ</a:t>
            </a:r>
            <a:r>
              <a:rPr lang="en-US" sz="2400" dirty="0"/>
              <a:t> 33.8 </a:t>
            </a:r>
            <a:r>
              <a:rPr lang="en-US" sz="2400" dirty="0" err="1"/>
              <a:t>tỉ</a:t>
            </a:r>
            <a:r>
              <a:rPr lang="en-US" sz="2400" dirty="0"/>
              <a:t> USD - </a:t>
            </a:r>
            <a:r>
              <a:rPr lang="en-US" sz="2400" dirty="0" err="1"/>
              <a:t>năm</a:t>
            </a:r>
            <a:r>
              <a:rPr lang="en-US" sz="2400" dirty="0"/>
              <a:t> 2005,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147.6 </a:t>
            </a:r>
            <a:r>
              <a:rPr lang="en-US" sz="2400" dirty="0" err="1"/>
              <a:t>tỉ</a:t>
            </a:r>
            <a:r>
              <a:rPr lang="en-US" sz="2400" dirty="0"/>
              <a:t> USD - </a:t>
            </a:r>
            <a:r>
              <a:rPr lang="en-US" sz="2400" dirty="0" err="1"/>
              <a:t>năm</a:t>
            </a:r>
            <a:r>
              <a:rPr lang="en-US" sz="2400" dirty="0"/>
              <a:t> 2020).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Nam Á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trưởng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7,9%.</a:t>
            </a:r>
          </a:p>
          <a:p>
            <a:r>
              <a:rPr lang="en-US" sz="2400" dirty="0"/>
              <a:t>- Theo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Du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,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ở </a:t>
            </a:r>
            <a:r>
              <a:rPr lang="en-US" sz="2400" dirty="0" err="1"/>
              <a:t>Đông</a:t>
            </a:r>
            <a:r>
              <a:rPr lang="en-US" sz="2400" dirty="0"/>
              <a:t> Nam Á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duy</a:t>
            </a:r>
            <a:r>
              <a:rPr lang="en-US" sz="2400" dirty="0"/>
              <a:t> </a:t>
            </a:r>
            <a:r>
              <a:rPr lang="en-US" sz="2400" dirty="0" err="1"/>
              <a:t>trì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trưởng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mẽ</a:t>
            </a:r>
            <a:r>
              <a:rPr lang="en-US" sz="2400" dirty="0"/>
              <a:t>.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biệt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Nam,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càng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. </a:t>
            </a:r>
            <a:r>
              <a:rPr lang="en-US" sz="2400" dirty="0" err="1"/>
              <a:t>Năm</a:t>
            </a:r>
            <a:r>
              <a:rPr lang="en-US" sz="2400" dirty="0"/>
              <a:t> 2018, </a:t>
            </a:r>
            <a:r>
              <a:rPr lang="en-US" sz="2400" dirty="0" err="1"/>
              <a:t>Việt</a:t>
            </a:r>
            <a:r>
              <a:rPr lang="en-US" sz="2400" dirty="0"/>
              <a:t> Nam </a:t>
            </a:r>
            <a:r>
              <a:rPr lang="en-US" sz="2400" dirty="0" err="1"/>
              <a:t>đón</a:t>
            </a:r>
            <a:r>
              <a:rPr lang="en-US" sz="2400" dirty="0"/>
              <a:t> 15,5 </a:t>
            </a:r>
            <a:r>
              <a:rPr lang="en-US" sz="2400" dirty="0" err="1"/>
              <a:t>triệu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(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20% so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2017). Hai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In-</a:t>
            </a:r>
            <a:r>
              <a:rPr lang="en-US" sz="2400" dirty="0" err="1"/>
              <a:t>đô</a:t>
            </a:r>
            <a:r>
              <a:rPr lang="en-US" sz="2400" dirty="0"/>
              <a:t>-</a:t>
            </a:r>
            <a:r>
              <a:rPr lang="en-US" sz="2400" dirty="0" err="1"/>
              <a:t>nê</a:t>
            </a:r>
            <a:r>
              <a:rPr lang="en-US" sz="2400" dirty="0"/>
              <a:t>-xi-a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Campuchia</a:t>
            </a:r>
            <a:r>
              <a:rPr lang="en-US" sz="2400" dirty="0"/>
              <a:t> </a:t>
            </a:r>
            <a:r>
              <a:rPr lang="en-US" sz="2400" dirty="0" err="1"/>
              <a:t>đạt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trưởng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ở </a:t>
            </a:r>
            <a:r>
              <a:rPr lang="en-US" sz="2400" dirty="0" err="1"/>
              <a:t>mức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con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nhu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Ấn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.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 </a:t>
            </a:r>
            <a:r>
              <a:rPr lang="en-US" sz="2400" dirty="0" err="1"/>
              <a:t>Thái</a:t>
            </a:r>
            <a:r>
              <a:rPr lang="en-US" sz="2400" dirty="0"/>
              <a:t> Lan, Phi-</a:t>
            </a:r>
            <a:r>
              <a:rPr lang="en-US" sz="2400" dirty="0" err="1"/>
              <a:t>líp</a:t>
            </a:r>
            <a:r>
              <a:rPr lang="en-US" sz="2400" dirty="0"/>
              <a:t>-pin </a:t>
            </a:r>
            <a:r>
              <a:rPr lang="en-US" sz="2400" dirty="0" err="1"/>
              <a:t>và</a:t>
            </a:r>
            <a:r>
              <a:rPr lang="en-US" sz="2400" dirty="0"/>
              <a:t> Xin-</a:t>
            </a:r>
            <a:r>
              <a:rPr lang="en-US" sz="2400" dirty="0" err="1"/>
              <a:t>ga</a:t>
            </a:r>
            <a:r>
              <a:rPr lang="en-US" sz="2400" dirty="0"/>
              <a:t>-po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đạt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. </a:t>
            </a:r>
            <a:r>
              <a:rPr lang="en-US" sz="2400" dirty="0" err="1"/>
              <a:t>Thái</a:t>
            </a:r>
            <a:r>
              <a:rPr lang="en-US" sz="2400" dirty="0"/>
              <a:t> Lan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khẳng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du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duy</a:t>
            </a:r>
            <a:r>
              <a:rPr lang="en-US" sz="2400" dirty="0"/>
              <a:t> </a:t>
            </a:r>
            <a:r>
              <a:rPr lang="en-US" sz="2400" dirty="0" err="1"/>
              <a:t>trì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trưởng</a:t>
            </a:r>
            <a:r>
              <a:rPr lang="en-US" sz="2400" dirty="0"/>
              <a:t> </a:t>
            </a:r>
            <a:r>
              <a:rPr lang="en-US" sz="2400" dirty="0" err="1"/>
              <a:t>ổn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2,7 - 2,9 </a:t>
            </a:r>
            <a:r>
              <a:rPr lang="en-US" sz="2400" dirty="0" err="1"/>
              <a:t>triệu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/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vừa</a:t>
            </a:r>
            <a:r>
              <a:rPr lang="en-US" sz="2400" dirty="0"/>
              <a:t> qua (2016, 2017, 2018, 2019).</a:t>
            </a:r>
          </a:p>
        </p:txBody>
      </p:sp>
    </p:spTree>
    <p:extLst>
      <p:ext uri="{BB962C8B-B14F-4D97-AF65-F5344CB8AC3E}">
        <p14:creationId xmlns:p14="http://schemas.microsoft.com/office/powerpoint/2010/main" val="52515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2723BC-A49D-4745-A8DC-B7809B8B0455}"/>
              </a:ext>
            </a:extLst>
          </p:cNvPr>
          <p:cNvSpPr/>
          <p:nvPr/>
        </p:nvSpPr>
        <p:spPr>
          <a:xfrm>
            <a:off x="473241" y="321988"/>
            <a:ext cx="10295022" cy="515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lnSpc>
                <a:spcPct val="105000"/>
              </a:lnSpc>
              <a:tabLst>
                <a:tab pos="57023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Ì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 HIỂU HOẠT ĐỘNG XUẤT KHẨU, NHẬP KHẨU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Lý thuyết Địa Lí 11 Chân trời sáng tạo Bài 14: Thực hành: Tìm hiểu hoạt động kinh tế đối ngoại Đông Nam 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2" y="785490"/>
            <a:ext cx="10634030" cy="53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9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2723BC-A49D-4745-A8DC-B7809B8B0455}"/>
              </a:ext>
            </a:extLst>
          </p:cNvPr>
          <p:cNvSpPr/>
          <p:nvPr/>
        </p:nvSpPr>
        <p:spPr>
          <a:xfrm>
            <a:off x="473241" y="321988"/>
            <a:ext cx="10295022" cy="515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lnSpc>
                <a:spcPct val="105000"/>
              </a:lnSpc>
              <a:tabLst>
                <a:tab pos="57023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Ì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 HIỂU HOẠT ĐỘNG XUẤT KHẨU, NHẬP KHẨU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9CAF793-ECC1-4615-8B6E-A2B393CD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7" y="722215"/>
            <a:ext cx="38058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050" algn="l"/>
              </a:tabLst>
            </a:pPr>
            <a:r>
              <a:rPr lang="en-US" alt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*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Vẽ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050" algn="l"/>
              </a:tabLst>
            </a:pP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Vẽ biểu đồ: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050" algn="l"/>
              </a:tabLst>
            </a:pP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+ Biểu đồ tham khảo: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050" algn="l"/>
              </a:tabLst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              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Tỉ</a:t>
            </a:r>
            <a:r>
              <a:rPr kumimoji="0" lang="vi-VN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USD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050" algn="l"/>
              </a:tabLst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CBFA600-7872-43DC-A6D4-A27CF466C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339" y="4348561"/>
            <a:ext cx="98155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 đ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ồ</a:t>
            </a:r>
            <a:r>
              <a:rPr kumimoji="0" lang="vi-VN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trị giá xuất khẩu, nhập khẩu hàng hoá và dịch vụ của khu vực Đ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ô</a:t>
            </a:r>
            <a:r>
              <a:rPr kumimoji="0" lang="vi-VN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 Nam Á</a:t>
            </a:r>
            <a:br>
              <a:rPr kumimoji="0" lang="vi-VN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vi-VN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giai đoạn 2000 – 2020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206E25-4D41-45DC-8B8C-43592CAF1C71}"/>
              </a:ext>
            </a:extLst>
          </p:cNvPr>
          <p:cNvSpPr/>
          <p:nvPr/>
        </p:nvSpPr>
        <p:spPr>
          <a:xfrm>
            <a:off x="443153" y="4926322"/>
            <a:ext cx="10074584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* </a:t>
            </a:r>
            <a:r>
              <a:rPr lang="vi-VN" sz="2400" b="1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Nhận xét:</a:t>
            </a:r>
            <a:endParaRPr lang="en-US" sz="2400" dirty="0">
              <a:latin typeface="#9Slide03 Roboto Medium"/>
              <a:ea typeface="Times New Roman" panose="02020603050405020304" pitchFamily="18" charset="0"/>
            </a:endParaRPr>
          </a:p>
          <a:p>
            <a:pPr indent="304800" algn="just">
              <a:lnSpc>
                <a:spcPct val="105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+ Trị giá xuất khẩu, nhập khẩu tăng qua các năm</a:t>
            </a:r>
            <a:r>
              <a:rPr lang="en-US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)</a:t>
            </a:r>
            <a:endParaRPr lang="en-US" sz="2400" dirty="0">
              <a:latin typeface="#9Slide03 Roboto Medium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+ Đông Nam Á là khu v</a:t>
            </a:r>
            <a:r>
              <a:rPr lang="en-US" sz="2400" dirty="0" err="1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ực</a:t>
            </a:r>
            <a:r>
              <a:rPr lang="en-US" sz="2400" i="1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xuất siêu</a:t>
            </a:r>
            <a:r>
              <a:rPr lang="en-US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#9Slide03 Roboto Medium"/>
                <a:ea typeface="Times New Roman" panose="02020603050405020304" pitchFamily="18" charset="0"/>
              </a:rPr>
              <a:t>)</a:t>
            </a:r>
            <a:endParaRPr lang="en-US" sz="2400" dirty="0">
              <a:latin typeface="#9Slide03 Roboto Medium"/>
            </a:endParaRPr>
          </a:p>
        </p:txBody>
      </p:sp>
      <p:pic>
        <p:nvPicPr>
          <p:cNvPr id="1026" name="Picture 2" descr="Lý thuyết Địa Lí 11 Chân trời sáng tạo Bài 14: Thực hành: Tìm hiểu hoạt động kinh tế đối ngoại Đông Nam 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32" y="1687251"/>
            <a:ext cx="606742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">
            <a:extLst>
              <a:ext uri="{FF2B5EF4-FFF2-40B4-BE49-F238E27FC236}">
                <a16:creationId xmlns:a16="http://schemas.microsoft.com/office/drawing/2014/main" id="{FD28CD40-4B45-4C88-A5A2-C43AD7A0FC2B}"/>
              </a:ext>
            </a:extLst>
          </p:cNvPr>
          <p:cNvSpPr/>
          <p:nvPr/>
        </p:nvSpPr>
        <p:spPr>
          <a:xfrm>
            <a:off x="2839452" y="2120566"/>
            <a:ext cx="6513095" cy="2616868"/>
          </a:xfrm>
          <a:prstGeom prst="rect">
            <a:avLst/>
          </a:prstGeom>
          <a:solidFill>
            <a:srgbClr val="0091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6F4C1A28-D04F-4935-AEE0-87EAB9B780B7}"/>
              </a:ext>
            </a:extLst>
          </p:cNvPr>
          <p:cNvSpPr txBox="1"/>
          <p:nvPr/>
        </p:nvSpPr>
        <p:spPr>
          <a:xfrm>
            <a:off x="3113367" y="2869918"/>
            <a:ext cx="5965264" cy="8935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LUYỆN TẬP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DE0DC0-2B7E-4016-8A20-824F57841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-2297" r="58428" b="93217"/>
          <a:stretch/>
        </p:blipFill>
        <p:spPr>
          <a:xfrm rot="596049">
            <a:off x="7717499" y="460071"/>
            <a:ext cx="5292026" cy="2418284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D035F9-AA26-4984-B863-885E20127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8" t="5761" r="10718" b="83807"/>
          <a:stretch/>
        </p:blipFill>
        <p:spPr>
          <a:xfrm rot="596049">
            <a:off x="-217083" y="3901387"/>
            <a:ext cx="4867888" cy="25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765AAD-2CB4-45A9-A7BD-B5A5CDBDEDE3}"/>
              </a:ext>
            </a:extLst>
          </p:cNvPr>
          <p:cNvSpPr/>
          <p:nvPr/>
        </p:nvSpPr>
        <p:spPr>
          <a:xfrm>
            <a:off x="1291389" y="1032067"/>
            <a:ext cx="9609222" cy="3849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Á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nay?</a:t>
            </a: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30480"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Du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GDP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0C37523-DD02-447B-86F5-7B2AC6EC9511}"/>
              </a:ext>
            </a:extLst>
          </p:cNvPr>
          <p:cNvSpPr/>
          <p:nvPr/>
        </p:nvSpPr>
        <p:spPr>
          <a:xfrm>
            <a:off x="1384382" y="3846095"/>
            <a:ext cx="660987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/>
          <p:nvPr/>
        </p:nvSpPr>
        <p:spPr>
          <a:xfrm>
            <a:off x="161033" y="5796333"/>
            <a:ext cx="11866000" cy="89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36"/>
          <p:cNvSpPr txBox="1">
            <a:spLocks noGrp="1"/>
          </p:cNvSpPr>
          <p:nvPr>
            <p:ph type="subTitle" idx="1"/>
          </p:nvPr>
        </p:nvSpPr>
        <p:spPr>
          <a:xfrm>
            <a:off x="4400143" y="481344"/>
            <a:ext cx="6413499" cy="11385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0000" tIns="121900" rIns="120000" bIns="121900" anchor="ctr" anchorCtr="0"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US" sz="4400" b="1" dirty="0">
                <a:latin typeface="#9Slide07 IcielCadena" panose="02000503000000020004" pitchFamily="2" charset="0"/>
              </a:rPr>
              <a:t>BÀI 14. THỰC HÀNH: </a:t>
            </a:r>
            <a:endParaRPr sz="4400" dirty="0">
              <a:latin typeface="#9Slide07 IcielCadena" panose="02000503000000020004" pitchFamily="2" charset="0"/>
            </a:endParaRPr>
          </a:p>
        </p:txBody>
      </p:sp>
      <p:grpSp>
        <p:nvGrpSpPr>
          <p:cNvPr id="276" name="Google Shape;276;p36"/>
          <p:cNvGrpSpPr/>
          <p:nvPr/>
        </p:nvGrpSpPr>
        <p:grpSpPr>
          <a:xfrm>
            <a:off x="-297600" y="627614"/>
            <a:ext cx="2893471" cy="3476999"/>
            <a:chOff x="1832275" y="2189225"/>
            <a:chExt cx="1012600" cy="1216925"/>
          </a:xfrm>
        </p:grpSpPr>
        <p:sp>
          <p:nvSpPr>
            <p:cNvPr id="277" name="Google Shape;277;p36"/>
            <p:cNvSpPr/>
            <p:nvPr/>
          </p:nvSpPr>
          <p:spPr>
            <a:xfrm>
              <a:off x="2225525" y="3364975"/>
              <a:ext cx="270525" cy="41175"/>
            </a:xfrm>
            <a:custGeom>
              <a:avLst/>
              <a:gdLst/>
              <a:ahLst/>
              <a:cxnLst/>
              <a:rect l="l" t="t" r="r" b="b"/>
              <a:pathLst>
                <a:path w="10821" h="1647" extrusionOk="0">
                  <a:moveTo>
                    <a:pt x="673" y="0"/>
                  </a:moveTo>
                  <a:cubicBezTo>
                    <a:pt x="302" y="0"/>
                    <a:pt x="0" y="301"/>
                    <a:pt x="0" y="672"/>
                  </a:cubicBezTo>
                  <a:lnTo>
                    <a:pt x="0" y="1646"/>
                  </a:lnTo>
                  <a:lnTo>
                    <a:pt x="10821" y="1646"/>
                  </a:lnTo>
                  <a:lnTo>
                    <a:pt x="10821" y="672"/>
                  </a:lnTo>
                  <a:cubicBezTo>
                    <a:pt x="10821" y="301"/>
                    <a:pt x="10519" y="0"/>
                    <a:pt x="10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2335275" y="3215550"/>
              <a:ext cx="49175" cy="161225"/>
            </a:xfrm>
            <a:custGeom>
              <a:avLst/>
              <a:gdLst/>
              <a:ahLst/>
              <a:cxnLst/>
              <a:rect l="l" t="t" r="r" b="b"/>
              <a:pathLst>
                <a:path w="1967" h="6449" extrusionOk="0">
                  <a:moveTo>
                    <a:pt x="0" y="0"/>
                  </a:moveTo>
                  <a:lnTo>
                    <a:pt x="0" y="6448"/>
                  </a:lnTo>
                  <a:lnTo>
                    <a:pt x="1966" y="6448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2048975" y="2189225"/>
              <a:ext cx="607725" cy="1029625"/>
            </a:xfrm>
            <a:custGeom>
              <a:avLst/>
              <a:gdLst/>
              <a:ahLst/>
              <a:cxnLst/>
              <a:rect l="l" t="t" r="r" b="b"/>
              <a:pathLst>
                <a:path w="24309" h="41185" extrusionOk="0">
                  <a:moveTo>
                    <a:pt x="796" y="0"/>
                  </a:moveTo>
                  <a:lnTo>
                    <a:pt x="1" y="460"/>
                  </a:lnTo>
                  <a:lnTo>
                    <a:pt x="23513" y="41185"/>
                  </a:lnTo>
                  <a:lnTo>
                    <a:pt x="24309" y="40725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1832275" y="2246675"/>
              <a:ext cx="783025" cy="979325"/>
            </a:xfrm>
            <a:custGeom>
              <a:avLst/>
              <a:gdLst/>
              <a:ahLst/>
              <a:cxnLst/>
              <a:rect l="l" t="t" r="r" b="b"/>
              <a:pathLst>
                <a:path w="31321" h="39173" extrusionOk="0">
                  <a:moveTo>
                    <a:pt x="10081" y="1"/>
                  </a:moveTo>
                  <a:cubicBezTo>
                    <a:pt x="4037" y="3730"/>
                    <a:pt x="1" y="10410"/>
                    <a:pt x="1" y="18016"/>
                  </a:cubicBezTo>
                  <a:cubicBezTo>
                    <a:pt x="1" y="29682"/>
                    <a:pt x="9491" y="39173"/>
                    <a:pt x="21157" y="39173"/>
                  </a:cubicBezTo>
                  <a:cubicBezTo>
                    <a:pt x="24838" y="39173"/>
                    <a:pt x="28302" y="38226"/>
                    <a:pt x="31321" y="36565"/>
                  </a:cubicBezTo>
                  <a:cubicBezTo>
                    <a:pt x="31306" y="36549"/>
                    <a:pt x="31292" y="36531"/>
                    <a:pt x="31277" y="36515"/>
                  </a:cubicBezTo>
                  <a:cubicBezTo>
                    <a:pt x="31086" y="36283"/>
                    <a:pt x="30895" y="36046"/>
                    <a:pt x="30723" y="35799"/>
                  </a:cubicBezTo>
                  <a:cubicBezTo>
                    <a:pt x="27873" y="37338"/>
                    <a:pt x="24616" y="38213"/>
                    <a:pt x="21157" y="38213"/>
                  </a:cubicBezTo>
                  <a:cubicBezTo>
                    <a:pt x="10021" y="38213"/>
                    <a:pt x="961" y="29153"/>
                    <a:pt x="961" y="18016"/>
                  </a:cubicBezTo>
                  <a:cubicBezTo>
                    <a:pt x="961" y="10753"/>
                    <a:pt x="4816" y="4375"/>
                    <a:pt x="10587" y="816"/>
                  </a:cubicBezTo>
                  <a:cubicBezTo>
                    <a:pt x="10543" y="764"/>
                    <a:pt x="10497" y="715"/>
                    <a:pt x="10458" y="658"/>
                  </a:cubicBezTo>
                  <a:cubicBezTo>
                    <a:pt x="10315" y="454"/>
                    <a:pt x="10187" y="232"/>
                    <a:pt x="10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1892950" y="2216925"/>
              <a:ext cx="951425" cy="951350"/>
            </a:xfrm>
            <a:custGeom>
              <a:avLst/>
              <a:gdLst/>
              <a:ahLst/>
              <a:cxnLst/>
              <a:rect l="l" t="t" r="r" b="b"/>
              <a:pathLst>
                <a:path w="38057" h="38054" extrusionOk="0">
                  <a:moveTo>
                    <a:pt x="19029" y="1"/>
                  </a:moveTo>
                  <a:cubicBezTo>
                    <a:pt x="8539" y="1"/>
                    <a:pt x="1" y="8536"/>
                    <a:pt x="1" y="19027"/>
                  </a:cubicBezTo>
                  <a:cubicBezTo>
                    <a:pt x="1" y="29520"/>
                    <a:pt x="8539" y="38054"/>
                    <a:pt x="19029" y="38054"/>
                  </a:cubicBezTo>
                  <a:cubicBezTo>
                    <a:pt x="29519" y="38054"/>
                    <a:pt x="38057" y="29520"/>
                    <a:pt x="38057" y="19027"/>
                  </a:cubicBezTo>
                  <a:cubicBezTo>
                    <a:pt x="38057" y="8536"/>
                    <a:pt x="29519" y="1"/>
                    <a:pt x="19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2742725" y="2746850"/>
              <a:ext cx="6025" cy="5650"/>
            </a:xfrm>
            <a:custGeom>
              <a:avLst/>
              <a:gdLst/>
              <a:ahLst/>
              <a:cxnLst/>
              <a:rect l="l" t="t" r="r" b="b"/>
              <a:pathLst>
                <a:path w="241" h="226" extrusionOk="0">
                  <a:moveTo>
                    <a:pt x="199" y="0"/>
                  </a:moveTo>
                  <a:cubicBezTo>
                    <a:pt x="196" y="0"/>
                    <a:pt x="189" y="3"/>
                    <a:pt x="178" y="13"/>
                  </a:cubicBezTo>
                  <a:cubicBezTo>
                    <a:pt x="158" y="27"/>
                    <a:pt x="146" y="32"/>
                    <a:pt x="136" y="38"/>
                  </a:cubicBezTo>
                  <a:cubicBezTo>
                    <a:pt x="122" y="46"/>
                    <a:pt x="110" y="52"/>
                    <a:pt x="90" y="71"/>
                  </a:cubicBezTo>
                  <a:cubicBezTo>
                    <a:pt x="58" y="104"/>
                    <a:pt x="50" y="109"/>
                    <a:pt x="32" y="156"/>
                  </a:cubicBezTo>
                  <a:cubicBezTo>
                    <a:pt x="25" y="173"/>
                    <a:pt x="18" y="183"/>
                    <a:pt x="11" y="193"/>
                  </a:cubicBezTo>
                  <a:cubicBezTo>
                    <a:pt x="0" y="213"/>
                    <a:pt x="0" y="213"/>
                    <a:pt x="10" y="219"/>
                  </a:cubicBezTo>
                  <a:cubicBezTo>
                    <a:pt x="16" y="223"/>
                    <a:pt x="23" y="225"/>
                    <a:pt x="31" y="225"/>
                  </a:cubicBezTo>
                  <a:cubicBezTo>
                    <a:pt x="51" y="225"/>
                    <a:pt x="80" y="213"/>
                    <a:pt x="121" y="194"/>
                  </a:cubicBezTo>
                  <a:cubicBezTo>
                    <a:pt x="133" y="188"/>
                    <a:pt x="150" y="188"/>
                    <a:pt x="165" y="188"/>
                  </a:cubicBezTo>
                  <a:cubicBezTo>
                    <a:pt x="181" y="188"/>
                    <a:pt x="198" y="188"/>
                    <a:pt x="212" y="198"/>
                  </a:cubicBezTo>
                  <a:cubicBezTo>
                    <a:pt x="208" y="193"/>
                    <a:pt x="206" y="188"/>
                    <a:pt x="204" y="188"/>
                  </a:cubicBezTo>
                  <a:cubicBezTo>
                    <a:pt x="194" y="172"/>
                    <a:pt x="194" y="145"/>
                    <a:pt x="204" y="112"/>
                  </a:cubicBezTo>
                  <a:cubicBezTo>
                    <a:pt x="212" y="76"/>
                    <a:pt x="228" y="55"/>
                    <a:pt x="232" y="43"/>
                  </a:cubicBezTo>
                  <a:cubicBezTo>
                    <a:pt x="236" y="38"/>
                    <a:pt x="240" y="31"/>
                    <a:pt x="240" y="31"/>
                  </a:cubicBezTo>
                  <a:cubicBezTo>
                    <a:pt x="240" y="31"/>
                    <a:pt x="239" y="30"/>
                    <a:pt x="230" y="24"/>
                  </a:cubicBezTo>
                  <a:cubicBezTo>
                    <a:pt x="224" y="18"/>
                    <a:pt x="217" y="13"/>
                    <a:pt x="210" y="9"/>
                  </a:cubicBezTo>
                  <a:cubicBezTo>
                    <a:pt x="206" y="3"/>
                    <a:pt x="202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2664900" y="2756775"/>
              <a:ext cx="6075" cy="10225"/>
            </a:xfrm>
            <a:custGeom>
              <a:avLst/>
              <a:gdLst/>
              <a:ahLst/>
              <a:cxnLst/>
              <a:rect l="l" t="t" r="r" b="b"/>
              <a:pathLst>
                <a:path w="243" h="409" extrusionOk="0">
                  <a:moveTo>
                    <a:pt x="117" y="0"/>
                  </a:moveTo>
                  <a:cubicBezTo>
                    <a:pt x="117" y="15"/>
                    <a:pt x="111" y="22"/>
                    <a:pt x="97" y="46"/>
                  </a:cubicBezTo>
                  <a:lnTo>
                    <a:pt x="95" y="52"/>
                  </a:lnTo>
                  <a:cubicBezTo>
                    <a:pt x="85" y="67"/>
                    <a:pt x="78" y="76"/>
                    <a:pt x="74" y="82"/>
                  </a:cubicBezTo>
                  <a:cubicBezTo>
                    <a:pt x="66" y="98"/>
                    <a:pt x="59" y="106"/>
                    <a:pt x="47" y="127"/>
                  </a:cubicBezTo>
                  <a:lnTo>
                    <a:pt x="46" y="134"/>
                  </a:lnTo>
                  <a:cubicBezTo>
                    <a:pt x="30" y="161"/>
                    <a:pt x="27" y="163"/>
                    <a:pt x="23" y="194"/>
                  </a:cubicBezTo>
                  <a:cubicBezTo>
                    <a:pt x="23" y="202"/>
                    <a:pt x="19" y="210"/>
                    <a:pt x="18" y="219"/>
                  </a:cubicBezTo>
                  <a:cubicBezTo>
                    <a:pt x="10" y="253"/>
                    <a:pt x="0" y="300"/>
                    <a:pt x="18" y="326"/>
                  </a:cubicBezTo>
                  <a:cubicBezTo>
                    <a:pt x="47" y="368"/>
                    <a:pt x="69" y="398"/>
                    <a:pt x="98" y="402"/>
                  </a:cubicBezTo>
                  <a:cubicBezTo>
                    <a:pt x="105" y="404"/>
                    <a:pt x="110" y="404"/>
                    <a:pt x="117" y="406"/>
                  </a:cubicBezTo>
                  <a:cubicBezTo>
                    <a:pt x="125" y="408"/>
                    <a:pt x="131" y="408"/>
                    <a:pt x="137" y="408"/>
                  </a:cubicBezTo>
                  <a:cubicBezTo>
                    <a:pt x="146" y="408"/>
                    <a:pt x="153" y="408"/>
                    <a:pt x="162" y="388"/>
                  </a:cubicBezTo>
                  <a:cubicBezTo>
                    <a:pt x="172" y="366"/>
                    <a:pt x="172" y="358"/>
                    <a:pt x="170" y="349"/>
                  </a:cubicBezTo>
                  <a:cubicBezTo>
                    <a:pt x="170" y="342"/>
                    <a:pt x="168" y="336"/>
                    <a:pt x="170" y="319"/>
                  </a:cubicBezTo>
                  <a:cubicBezTo>
                    <a:pt x="176" y="300"/>
                    <a:pt x="193" y="276"/>
                    <a:pt x="211" y="250"/>
                  </a:cubicBezTo>
                  <a:cubicBezTo>
                    <a:pt x="216" y="238"/>
                    <a:pt x="224" y="227"/>
                    <a:pt x="230" y="218"/>
                  </a:cubicBezTo>
                  <a:cubicBezTo>
                    <a:pt x="243" y="190"/>
                    <a:pt x="220" y="159"/>
                    <a:pt x="205" y="142"/>
                  </a:cubicBezTo>
                  <a:cubicBezTo>
                    <a:pt x="198" y="137"/>
                    <a:pt x="193" y="130"/>
                    <a:pt x="187" y="126"/>
                  </a:cubicBezTo>
                  <a:cubicBezTo>
                    <a:pt x="170" y="110"/>
                    <a:pt x="157" y="94"/>
                    <a:pt x="144" y="76"/>
                  </a:cubicBezTo>
                  <a:cubicBezTo>
                    <a:pt x="141" y="67"/>
                    <a:pt x="140" y="63"/>
                    <a:pt x="136" y="59"/>
                  </a:cubicBezTo>
                  <a:cubicBezTo>
                    <a:pt x="131" y="52"/>
                    <a:pt x="129" y="50"/>
                    <a:pt x="126" y="22"/>
                  </a:cubicBezTo>
                  <a:cubicBezTo>
                    <a:pt x="121" y="15"/>
                    <a:pt x="121" y="8"/>
                    <a:pt x="121" y="4"/>
                  </a:cubicBezTo>
                  <a:cubicBezTo>
                    <a:pt x="117" y="1"/>
                    <a:pt x="117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2750850" y="2621300"/>
              <a:ext cx="3000" cy="1850"/>
            </a:xfrm>
            <a:custGeom>
              <a:avLst/>
              <a:gdLst/>
              <a:ahLst/>
              <a:cxnLst/>
              <a:rect l="l" t="t" r="r" b="b"/>
              <a:pathLst>
                <a:path w="120" h="74" extrusionOk="0">
                  <a:moveTo>
                    <a:pt x="99" y="1"/>
                  </a:moveTo>
                  <a:cubicBezTo>
                    <a:pt x="97" y="1"/>
                    <a:pt x="90" y="2"/>
                    <a:pt x="82" y="5"/>
                  </a:cubicBezTo>
                  <a:cubicBezTo>
                    <a:pt x="65" y="11"/>
                    <a:pt x="58" y="21"/>
                    <a:pt x="54" y="30"/>
                  </a:cubicBezTo>
                  <a:cubicBezTo>
                    <a:pt x="47" y="40"/>
                    <a:pt x="41" y="54"/>
                    <a:pt x="22" y="62"/>
                  </a:cubicBezTo>
                  <a:cubicBezTo>
                    <a:pt x="18" y="64"/>
                    <a:pt x="11" y="67"/>
                    <a:pt x="10" y="69"/>
                  </a:cubicBezTo>
                  <a:cubicBezTo>
                    <a:pt x="4" y="70"/>
                    <a:pt x="2" y="72"/>
                    <a:pt x="0" y="73"/>
                  </a:cubicBezTo>
                  <a:cubicBezTo>
                    <a:pt x="3" y="73"/>
                    <a:pt x="6" y="73"/>
                    <a:pt x="8" y="73"/>
                  </a:cubicBezTo>
                  <a:cubicBezTo>
                    <a:pt x="13" y="73"/>
                    <a:pt x="16" y="73"/>
                    <a:pt x="20" y="73"/>
                  </a:cubicBezTo>
                  <a:lnTo>
                    <a:pt x="29" y="73"/>
                  </a:lnTo>
                  <a:cubicBezTo>
                    <a:pt x="43" y="73"/>
                    <a:pt x="52" y="70"/>
                    <a:pt x="70" y="61"/>
                  </a:cubicBezTo>
                  <a:cubicBezTo>
                    <a:pt x="86" y="45"/>
                    <a:pt x="104" y="45"/>
                    <a:pt x="113" y="40"/>
                  </a:cubicBezTo>
                  <a:lnTo>
                    <a:pt x="119" y="40"/>
                  </a:lnTo>
                  <a:cubicBezTo>
                    <a:pt x="117" y="39"/>
                    <a:pt x="117" y="38"/>
                    <a:pt x="117" y="36"/>
                  </a:cubicBezTo>
                  <a:cubicBezTo>
                    <a:pt x="107" y="25"/>
                    <a:pt x="104" y="14"/>
                    <a:pt x="102" y="7"/>
                  </a:cubicBezTo>
                  <a:cubicBezTo>
                    <a:pt x="101" y="4"/>
                    <a:pt x="99" y="1"/>
                    <a:pt x="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2628675" y="2327600"/>
              <a:ext cx="450" cy="425"/>
            </a:xfrm>
            <a:custGeom>
              <a:avLst/>
              <a:gdLst/>
              <a:ahLst/>
              <a:cxnLst/>
              <a:rect l="l" t="t" r="r" b="b"/>
              <a:pathLst>
                <a:path w="18" h="17" extrusionOk="0">
                  <a:moveTo>
                    <a:pt x="0" y="1"/>
                  </a:moveTo>
                  <a:lnTo>
                    <a:pt x="4" y="16"/>
                  </a:lnTo>
                  <a:cubicBezTo>
                    <a:pt x="7" y="13"/>
                    <a:pt x="15" y="5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2635425" y="2367150"/>
              <a:ext cx="1275" cy="1775"/>
            </a:xfrm>
            <a:custGeom>
              <a:avLst/>
              <a:gdLst/>
              <a:ahLst/>
              <a:cxnLst/>
              <a:rect l="l" t="t" r="r" b="b"/>
              <a:pathLst>
                <a:path w="51" h="71" extrusionOk="0">
                  <a:moveTo>
                    <a:pt x="24" y="1"/>
                  </a:moveTo>
                  <a:cubicBezTo>
                    <a:pt x="21" y="5"/>
                    <a:pt x="15" y="7"/>
                    <a:pt x="14" y="10"/>
                  </a:cubicBezTo>
                  <a:cubicBezTo>
                    <a:pt x="1" y="22"/>
                    <a:pt x="1" y="22"/>
                    <a:pt x="6" y="35"/>
                  </a:cubicBezTo>
                  <a:cubicBezTo>
                    <a:pt x="11" y="57"/>
                    <a:pt x="16" y="57"/>
                    <a:pt x="30" y="62"/>
                  </a:cubicBezTo>
                  <a:cubicBezTo>
                    <a:pt x="33" y="64"/>
                    <a:pt x="35" y="64"/>
                    <a:pt x="38" y="66"/>
                  </a:cubicBezTo>
                  <a:cubicBezTo>
                    <a:pt x="42" y="67"/>
                    <a:pt x="46" y="70"/>
                    <a:pt x="47" y="70"/>
                  </a:cubicBezTo>
                  <a:lnTo>
                    <a:pt x="50" y="67"/>
                  </a:lnTo>
                  <a:cubicBezTo>
                    <a:pt x="41" y="51"/>
                    <a:pt x="33" y="35"/>
                    <a:pt x="33" y="20"/>
                  </a:cubicBezTo>
                  <a:cubicBezTo>
                    <a:pt x="33" y="14"/>
                    <a:pt x="26" y="7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2536950" y="2461325"/>
              <a:ext cx="6450" cy="3175"/>
            </a:xfrm>
            <a:custGeom>
              <a:avLst/>
              <a:gdLst/>
              <a:ahLst/>
              <a:cxnLst/>
              <a:rect l="l" t="t" r="r" b="b"/>
              <a:pathLst>
                <a:path w="258" h="127" extrusionOk="0">
                  <a:moveTo>
                    <a:pt x="78" y="0"/>
                  </a:moveTo>
                  <a:cubicBezTo>
                    <a:pt x="75" y="0"/>
                    <a:pt x="72" y="3"/>
                    <a:pt x="72" y="4"/>
                  </a:cubicBezTo>
                  <a:lnTo>
                    <a:pt x="69" y="7"/>
                  </a:lnTo>
                  <a:cubicBezTo>
                    <a:pt x="60" y="22"/>
                    <a:pt x="52" y="31"/>
                    <a:pt x="40" y="31"/>
                  </a:cubicBezTo>
                  <a:cubicBezTo>
                    <a:pt x="27" y="31"/>
                    <a:pt x="15" y="22"/>
                    <a:pt x="0" y="4"/>
                  </a:cubicBezTo>
                  <a:lnTo>
                    <a:pt x="0" y="4"/>
                  </a:lnTo>
                  <a:cubicBezTo>
                    <a:pt x="2" y="7"/>
                    <a:pt x="2" y="11"/>
                    <a:pt x="4" y="13"/>
                  </a:cubicBezTo>
                  <a:cubicBezTo>
                    <a:pt x="7" y="20"/>
                    <a:pt x="12" y="25"/>
                    <a:pt x="15" y="31"/>
                  </a:cubicBezTo>
                  <a:cubicBezTo>
                    <a:pt x="29" y="53"/>
                    <a:pt x="54" y="55"/>
                    <a:pt x="104" y="55"/>
                  </a:cubicBezTo>
                  <a:cubicBezTo>
                    <a:pt x="151" y="55"/>
                    <a:pt x="156" y="55"/>
                    <a:pt x="172" y="84"/>
                  </a:cubicBezTo>
                  <a:cubicBezTo>
                    <a:pt x="174" y="89"/>
                    <a:pt x="176" y="93"/>
                    <a:pt x="178" y="99"/>
                  </a:cubicBezTo>
                  <a:cubicBezTo>
                    <a:pt x="190" y="118"/>
                    <a:pt x="197" y="126"/>
                    <a:pt x="203" y="126"/>
                  </a:cubicBezTo>
                  <a:cubicBezTo>
                    <a:pt x="208" y="126"/>
                    <a:pt x="217" y="122"/>
                    <a:pt x="227" y="112"/>
                  </a:cubicBezTo>
                  <a:cubicBezTo>
                    <a:pt x="234" y="104"/>
                    <a:pt x="246" y="99"/>
                    <a:pt x="257" y="94"/>
                  </a:cubicBezTo>
                  <a:cubicBezTo>
                    <a:pt x="254" y="94"/>
                    <a:pt x="252" y="93"/>
                    <a:pt x="246" y="89"/>
                  </a:cubicBezTo>
                  <a:cubicBezTo>
                    <a:pt x="208" y="69"/>
                    <a:pt x="180" y="56"/>
                    <a:pt x="162" y="48"/>
                  </a:cubicBezTo>
                  <a:cubicBezTo>
                    <a:pt x="141" y="38"/>
                    <a:pt x="128" y="32"/>
                    <a:pt x="114" y="25"/>
                  </a:cubicBezTo>
                  <a:cubicBezTo>
                    <a:pt x="104" y="22"/>
                    <a:pt x="99" y="17"/>
                    <a:pt x="93" y="11"/>
                  </a:cubicBezTo>
                  <a:cubicBezTo>
                    <a:pt x="86" y="4"/>
                    <a:pt x="80" y="0"/>
                    <a:pt x="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2562950" y="2398750"/>
              <a:ext cx="2150" cy="1275"/>
            </a:xfrm>
            <a:custGeom>
              <a:avLst/>
              <a:gdLst/>
              <a:ahLst/>
              <a:cxnLst/>
              <a:rect l="l" t="t" r="r" b="b"/>
              <a:pathLst>
                <a:path w="86" h="51" extrusionOk="0">
                  <a:moveTo>
                    <a:pt x="46" y="0"/>
                  </a:moveTo>
                  <a:cubicBezTo>
                    <a:pt x="45" y="0"/>
                    <a:pt x="44" y="1"/>
                    <a:pt x="41" y="5"/>
                  </a:cubicBezTo>
                  <a:cubicBezTo>
                    <a:pt x="26" y="14"/>
                    <a:pt x="13" y="20"/>
                    <a:pt x="0" y="20"/>
                  </a:cubicBezTo>
                  <a:cubicBezTo>
                    <a:pt x="11" y="29"/>
                    <a:pt x="15" y="36"/>
                    <a:pt x="17" y="41"/>
                  </a:cubicBezTo>
                  <a:cubicBezTo>
                    <a:pt x="19" y="41"/>
                    <a:pt x="21" y="41"/>
                    <a:pt x="21" y="46"/>
                  </a:cubicBezTo>
                  <a:cubicBezTo>
                    <a:pt x="21" y="46"/>
                    <a:pt x="28" y="46"/>
                    <a:pt x="39" y="47"/>
                  </a:cubicBezTo>
                  <a:lnTo>
                    <a:pt x="48" y="49"/>
                  </a:lnTo>
                  <a:cubicBezTo>
                    <a:pt x="54" y="50"/>
                    <a:pt x="59" y="50"/>
                    <a:pt x="64" y="50"/>
                  </a:cubicBezTo>
                  <a:cubicBezTo>
                    <a:pt x="72" y="50"/>
                    <a:pt x="79" y="49"/>
                    <a:pt x="85" y="47"/>
                  </a:cubicBezTo>
                  <a:cubicBezTo>
                    <a:pt x="82" y="46"/>
                    <a:pt x="82" y="46"/>
                    <a:pt x="78" y="41"/>
                  </a:cubicBezTo>
                  <a:cubicBezTo>
                    <a:pt x="64" y="27"/>
                    <a:pt x="55" y="14"/>
                    <a:pt x="52" y="5"/>
                  </a:cubicBezTo>
                  <a:cubicBezTo>
                    <a:pt x="49" y="5"/>
                    <a:pt x="47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2685125" y="2369975"/>
              <a:ext cx="1350" cy="850"/>
            </a:xfrm>
            <a:custGeom>
              <a:avLst/>
              <a:gdLst/>
              <a:ahLst/>
              <a:cxnLst/>
              <a:rect l="l" t="t" r="r" b="b"/>
              <a:pathLst>
                <a:path w="54" h="34" extrusionOk="0">
                  <a:moveTo>
                    <a:pt x="0" y="1"/>
                  </a:moveTo>
                  <a:lnTo>
                    <a:pt x="2" y="4"/>
                  </a:lnTo>
                  <a:cubicBezTo>
                    <a:pt x="7" y="10"/>
                    <a:pt x="7" y="16"/>
                    <a:pt x="7" y="20"/>
                  </a:cubicBezTo>
                  <a:cubicBezTo>
                    <a:pt x="11" y="20"/>
                    <a:pt x="13" y="22"/>
                    <a:pt x="20" y="24"/>
                  </a:cubicBezTo>
                  <a:cubicBezTo>
                    <a:pt x="30" y="26"/>
                    <a:pt x="42" y="32"/>
                    <a:pt x="46" y="32"/>
                  </a:cubicBezTo>
                  <a:cubicBezTo>
                    <a:pt x="50" y="33"/>
                    <a:pt x="52" y="33"/>
                    <a:pt x="53" y="34"/>
                  </a:cubicBezTo>
                  <a:lnTo>
                    <a:pt x="53" y="32"/>
                  </a:lnTo>
                  <a:cubicBezTo>
                    <a:pt x="53" y="29"/>
                    <a:pt x="53" y="26"/>
                    <a:pt x="42" y="12"/>
                  </a:cubicBezTo>
                  <a:cubicBezTo>
                    <a:pt x="39" y="6"/>
                    <a:pt x="26" y="6"/>
                    <a:pt x="18" y="4"/>
                  </a:cubicBezTo>
                  <a:cubicBezTo>
                    <a:pt x="14" y="4"/>
                    <a:pt x="5" y="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2581450" y="2348600"/>
              <a:ext cx="850" cy="575"/>
            </a:xfrm>
            <a:custGeom>
              <a:avLst/>
              <a:gdLst/>
              <a:ahLst/>
              <a:cxnLst/>
              <a:rect l="l" t="t" r="r" b="b"/>
              <a:pathLst>
                <a:path w="34" h="23" extrusionOk="0">
                  <a:moveTo>
                    <a:pt x="34" y="1"/>
                  </a:moveTo>
                  <a:lnTo>
                    <a:pt x="34" y="1"/>
                  </a:lnTo>
                  <a:cubicBezTo>
                    <a:pt x="23" y="3"/>
                    <a:pt x="18" y="3"/>
                    <a:pt x="12" y="9"/>
                  </a:cubicBezTo>
                  <a:cubicBezTo>
                    <a:pt x="3" y="15"/>
                    <a:pt x="1" y="21"/>
                    <a:pt x="3" y="21"/>
                  </a:cubicBezTo>
                  <a:cubicBezTo>
                    <a:pt x="5" y="21"/>
                    <a:pt x="7" y="23"/>
                    <a:pt x="10" y="23"/>
                  </a:cubicBezTo>
                  <a:cubicBezTo>
                    <a:pt x="14" y="19"/>
                    <a:pt x="24" y="11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2655875" y="2373725"/>
              <a:ext cx="3225" cy="925"/>
            </a:xfrm>
            <a:custGeom>
              <a:avLst/>
              <a:gdLst/>
              <a:ahLst/>
              <a:cxnLst/>
              <a:rect l="l" t="t" r="r" b="b"/>
              <a:pathLst>
                <a:path w="129" h="37" extrusionOk="0">
                  <a:moveTo>
                    <a:pt x="122" y="35"/>
                  </a:moveTo>
                  <a:cubicBezTo>
                    <a:pt x="122" y="35"/>
                    <a:pt x="123" y="35"/>
                    <a:pt x="123" y="35"/>
                  </a:cubicBezTo>
                  <a:cubicBezTo>
                    <a:pt x="123" y="35"/>
                    <a:pt x="122" y="35"/>
                    <a:pt x="122" y="35"/>
                  </a:cubicBezTo>
                  <a:close/>
                  <a:moveTo>
                    <a:pt x="66" y="0"/>
                  </a:moveTo>
                  <a:cubicBezTo>
                    <a:pt x="65" y="0"/>
                    <a:pt x="64" y="1"/>
                    <a:pt x="62" y="2"/>
                  </a:cubicBezTo>
                  <a:lnTo>
                    <a:pt x="40" y="2"/>
                  </a:lnTo>
                  <a:cubicBezTo>
                    <a:pt x="32" y="2"/>
                    <a:pt x="7" y="2"/>
                    <a:pt x="5" y="8"/>
                  </a:cubicBezTo>
                  <a:cubicBezTo>
                    <a:pt x="5" y="12"/>
                    <a:pt x="1" y="18"/>
                    <a:pt x="1" y="21"/>
                  </a:cubicBezTo>
                  <a:cubicBezTo>
                    <a:pt x="1" y="21"/>
                    <a:pt x="5" y="21"/>
                    <a:pt x="7" y="24"/>
                  </a:cubicBezTo>
                  <a:cubicBezTo>
                    <a:pt x="18" y="25"/>
                    <a:pt x="28" y="27"/>
                    <a:pt x="32" y="37"/>
                  </a:cubicBezTo>
                  <a:lnTo>
                    <a:pt x="38" y="37"/>
                  </a:lnTo>
                  <a:cubicBezTo>
                    <a:pt x="44" y="37"/>
                    <a:pt x="56" y="37"/>
                    <a:pt x="70" y="35"/>
                  </a:cubicBezTo>
                  <a:cubicBezTo>
                    <a:pt x="83" y="34"/>
                    <a:pt x="93" y="33"/>
                    <a:pt x="103" y="33"/>
                  </a:cubicBezTo>
                  <a:cubicBezTo>
                    <a:pt x="113" y="33"/>
                    <a:pt x="118" y="34"/>
                    <a:pt x="122" y="35"/>
                  </a:cubicBezTo>
                  <a:lnTo>
                    <a:pt x="122" y="35"/>
                  </a:lnTo>
                  <a:cubicBezTo>
                    <a:pt x="121" y="34"/>
                    <a:pt x="121" y="33"/>
                    <a:pt x="121" y="33"/>
                  </a:cubicBezTo>
                  <a:cubicBezTo>
                    <a:pt x="121" y="28"/>
                    <a:pt x="124" y="25"/>
                    <a:pt x="128" y="21"/>
                  </a:cubicBezTo>
                  <a:cubicBezTo>
                    <a:pt x="119" y="19"/>
                    <a:pt x="111" y="18"/>
                    <a:pt x="89" y="10"/>
                  </a:cubicBezTo>
                  <a:lnTo>
                    <a:pt x="83" y="8"/>
                  </a:lnTo>
                  <a:cubicBezTo>
                    <a:pt x="70" y="2"/>
                    <a:pt x="67" y="0"/>
                    <a:pt x="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2557550" y="2367700"/>
              <a:ext cx="2025" cy="550"/>
            </a:xfrm>
            <a:custGeom>
              <a:avLst/>
              <a:gdLst/>
              <a:ahLst/>
              <a:cxnLst/>
              <a:rect l="l" t="t" r="r" b="b"/>
              <a:pathLst>
                <a:path w="81" h="22" extrusionOk="0">
                  <a:moveTo>
                    <a:pt x="32" y="0"/>
                  </a:moveTo>
                  <a:cubicBezTo>
                    <a:pt x="28" y="0"/>
                    <a:pt x="24" y="3"/>
                    <a:pt x="18" y="3"/>
                  </a:cubicBezTo>
                  <a:cubicBezTo>
                    <a:pt x="16" y="3"/>
                    <a:pt x="14" y="3"/>
                    <a:pt x="12" y="2"/>
                  </a:cubicBezTo>
                  <a:cubicBezTo>
                    <a:pt x="8" y="2"/>
                    <a:pt x="4" y="2"/>
                    <a:pt x="1" y="5"/>
                  </a:cubicBezTo>
                  <a:cubicBezTo>
                    <a:pt x="5" y="8"/>
                    <a:pt x="14" y="10"/>
                    <a:pt x="28" y="13"/>
                  </a:cubicBezTo>
                  <a:cubicBezTo>
                    <a:pt x="50" y="20"/>
                    <a:pt x="62" y="22"/>
                    <a:pt x="70" y="22"/>
                  </a:cubicBezTo>
                  <a:cubicBezTo>
                    <a:pt x="73" y="22"/>
                    <a:pt x="76" y="21"/>
                    <a:pt x="78" y="21"/>
                  </a:cubicBezTo>
                  <a:lnTo>
                    <a:pt x="81" y="21"/>
                  </a:lnTo>
                  <a:cubicBezTo>
                    <a:pt x="78" y="21"/>
                    <a:pt x="78" y="20"/>
                    <a:pt x="74" y="20"/>
                  </a:cubicBezTo>
                  <a:lnTo>
                    <a:pt x="66" y="13"/>
                  </a:lnTo>
                  <a:cubicBezTo>
                    <a:pt x="53" y="8"/>
                    <a:pt x="42" y="0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2628350" y="2385325"/>
              <a:ext cx="10850" cy="3625"/>
            </a:xfrm>
            <a:custGeom>
              <a:avLst/>
              <a:gdLst/>
              <a:ahLst/>
              <a:cxnLst/>
              <a:rect l="l" t="t" r="r" b="b"/>
              <a:pathLst>
                <a:path w="434" h="145" extrusionOk="0">
                  <a:moveTo>
                    <a:pt x="218" y="1"/>
                  </a:moveTo>
                  <a:cubicBezTo>
                    <a:pt x="209" y="1"/>
                    <a:pt x="206" y="4"/>
                    <a:pt x="191" y="14"/>
                  </a:cubicBezTo>
                  <a:cubicBezTo>
                    <a:pt x="183" y="17"/>
                    <a:pt x="172" y="24"/>
                    <a:pt x="153" y="33"/>
                  </a:cubicBezTo>
                  <a:cubicBezTo>
                    <a:pt x="123" y="47"/>
                    <a:pt x="103" y="49"/>
                    <a:pt x="92" y="53"/>
                  </a:cubicBezTo>
                  <a:cubicBezTo>
                    <a:pt x="76" y="56"/>
                    <a:pt x="71" y="57"/>
                    <a:pt x="52" y="75"/>
                  </a:cubicBezTo>
                  <a:cubicBezTo>
                    <a:pt x="40" y="85"/>
                    <a:pt x="34" y="97"/>
                    <a:pt x="27" y="104"/>
                  </a:cubicBezTo>
                  <a:cubicBezTo>
                    <a:pt x="17" y="115"/>
                    <a:pt x="9" y="125"/>
                    <a:pt x="1" y="131"/>
                  </a:cubicBezTo>
                  <a:cubicBezTo>
                    <a:pt x="20" y="132"/>
                    <a:pt x="40" y="137"/>
                    <a:pt x="57" y="140"/>
                  </a:cubicBezTo>
                  <a:cubicBezTo>
                    <a:pt x="70" y="142"/>
                    <a:pt x="81" y="144"/>
                    <a:pt x="92" y="144"/>
                  </a:cubicBezTo>
                  <a:cubicBezTo>
                    <a:pt x="100" y="144"/>
                    <a:pt x="108" y="143"/>
                    <a:pt x="115" y="140"/>
                  </a:cubicBezTo>
                  <a:lnTo>
                    <a:pt x="130" y="133"/>
                  </a:lnTo>
                  <a:cubicBezTo>
                    <a:pt x="158" y="123"/>
                    <a:pt x="158" y="123"/>
                    <a:pt x="181" y="87"/>
                  </a:cubicBezTo>
                  <a:cubicBezTo>
                    <a:pt x="189" y="74"/>
                    <a:pt x="187" y="62"/>
                    <a:pt x="187" y="51"/>
                  </a:cubicBezTo>
                  <a:cubicBezTo>
                    <a:pt x="187" y="43"/>
                    <a:pt x="187" y="32"/>
                    <a:pt x="196" y="24"/>
                  </a:cubicBezTo>
                  <a:cubicBezTo>
                    <a:pt x="203" y="14"/>
                    <a:pt x="213" y="14"/>
                    <a:pt x="221" y="14"/>
                  </a:cubicBezTo>
                  <a:cubicBezTo>
                    <a:pt x="228" y="14"/>
                    <a:pt x="238" y="14"/>
                    <a:pt x="251" y="16"/>
                  </a:cubicBezTo>
                  <a:cubicBezTo>
                    <a:pt x="273" y="19"/>
                    <a:pt x="290" y="24"/>
                    <a:pt x="304" y="26"/>
                  </a:cubicBezTo>
                  <a:cubicBezTo>
                    <a:pt x="332" y="30"/>
                    <a:pt x="350" y="33"/>
                    <a:pt x="366" y="33"/>
                  </a:cubicBezTo>
                  <a:cubicBezTo>
                    <a:pt x="376" y="33"/>
                    <a:pt x="385" y="32"/>
                    <a:pt x="395" y="30"/>
                  </a:cubicBezTo>
                  <a:cubicBezTo>
                    <a:pt x="413" y="24"/>
                    <a:pt x="423" y="19"/>
                    <a:pt x="434" y="13"/>
                  </a:cubicBezTo>
                  <a:cubicBezTo>
                    <a:pt x="424" y="13"/>
                    <a:pt x="414" y="14"/>
                    <a:pt x="405" y="14"/>
                  </a:cubicBezTo>
                  <a:cubicBezTo>
                    <a:pt x="400" y="14"/>
                    <a:pt x="396" y="14"/>
                    <a:pt x="391" y="13"/>
                  </a:cubicBezTo>
                  <a:cubicBezTo>
                    <a:pt x="374" y="9"/>
                    <a:pt x="357" y="9"/>
                    <a:pt x="347" y="9"/>
                  </a:cubicBezTo>
                  <a:lnTo>
                    <a:pt x="330" y="9"/>
                  </a:lnTo>
                  <a:cubicBezTo>
                    <a:pt x="321" y="9"/>
                    <a:pt x="311" y="10"/>
                    <a:pt x="300" y="10"/>
                  </a:cubicBezTo>
                  <a:cubicBezTo>
                    <a:pt x="287" y="10"/>
                    <a:pt x="271" y="9"/>
                    <a:pt x="251" y="6"/>
                  </a:cubicBezTo>
                  <a:cubicBezTo>
                    <a:pt x="237" y="5"/>
                    <a:pt x="22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1895425" y="2745675"/>
              <a:ext cx="2050" cy="5825"/>
            </a:xfrm>
            <a:custGeom>
              <a:avLst/>
              <a:gdLst/>
              <a:ahLst/>
              <a:cxnLst/>
              <a:rect l="l" t="t" r="r" b="b"/>
              <a:pathLst>
                <a:path w="82" h="233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78"/>
                    <a:pt x="22" y="155"/>
                    <a:pt x="31" y="233"/>
                  </a:cubicBezTo>
                  <a:cubicBezTo>
                    <a:pt x="38" y="225"/>
                    <a:pt x="46" y="216"/>
                    <a:pt x="51" y="212"/>
                  </a:cubicBezTo>
                  <a:cubicBezTo>
                    <a:pt x="72" y="193"/>
                    <a:pt x="82" y="186"/>
                    <a:pt x="58" y="125"/>
                  </a:cubicBezTo>
                  <a:cubicBezTo>
                    <a:pt x="46" y="86"/>
                    <a:pt x="28" y="54"/>
                    <a:pt x="11" y="22"/>
                  </a:cubicBezTo>
                  <a:cubicBezTo>
                    <a:pt x="8" y="15"/>
                    <a:pt x="5" y="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566225" y="2305375"/>
              <a:ext cx="8025" cy="3850"/>
            </a:xfrm>
            <a:custGeom>
              <a:avLst/>
              <a:gdLst/>
              <a:ahLst/>
              <a:cxnLst/>
              <a:rect l="l" t="t" r="r" b="b"/>
              <a:pathLst>
                <a:path w="321" h="154" extrusionOk="0">
                  <a:moveTo>
                    <a:pt x="96" y="0"/>
                  </a:moveTo>
                  <a:lnTo>
                    <a:pt x="67" y="11"/>
                  </a:lnTo>
                  <a:lnTo>
                    <a:pt x="89" y="66"/>
                  </a:lnTo>
                  <a:lnTo>
                    <a:pt x="3" y="137"/>
                  </a:lnTo>
                  <a:cubicBezTo>
                    <a:pt x="1" y="139"/>
                    <a:pt x="1" y="145"/>
                    <a:pt x="3" y="147"/>
                  </a:cubicBezTo>
                  <a:cubicBezTo>
                    <a:pt x="4" y="152"/>
                    <a:pt x="8" y="153"/>
                    <a:pt x="15" y="153"/>
                  </a:cubicBezTo>
                  <a:cubicBezTo>
                    <a:pt x="19" y="153"/>
                    <a:pt x="24" y="153"/>
                    <a:pt x="31" y="151"/>
                  </a:cubicBezTo>
                  <a:lnTo>
                    <a:pt x="103" y="85"/>
                  </a:lnTo>
                  <a:lnTo>
                    <a:pt x="210" y="44"/>
                  </a:lnTo>
                  <a:lnTo>
                    <a:pt x="321" y="27"/>
                  </a:lnTo>
                  <a:cubicBezTo>
                    <a:pt x="249" y="23"/>
                    <a:pt x="170" y="15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1897200" y="2759050"/>
              <a:ext cx="3350" cy="6625"/>
            </a:xfrm>
            <a:custGeom>
              <a:avLst/>
              <a:gdLst/>
              <a:ahLst/>
              <a:cxnLst/>
              <a:rect l="l" t="t" r="r" b="b"/>
              <a:pathLst>
                <a:path w="134" h="265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89"/>
                    <a:pt x="22" y="177"/>
                    <a:pt x="35" y="264"/>
                  </a:cubicBezTo>
                  <a:cubicBezTo>
                    <a:pt x="41" y="249"/>
                    <a:pt x="41" y="236"/>
                    <a:pt x="67" y="227"/>
                  </a:cubicBezTo>
                  <a:cubicBezTo>
                    <a:pt x="79" y="225"/>
                    <a:pt x="91" y="223"/>
                    <a:pt x="103" y="223"/>
                  </a:cubicBezTo>
                  <a:lnTo>
                    <a:pt x="133" y="223"/>
                  </a:lnTo>
                  <a:cubicBezTo>
                    <a:pt x="133" y="220"/>
                    <a:pt x="133" y="217"/>
                    <a:pt x="131" y="210"/>
                  </a:cubicBezTo>
                  <a:cubicBezTo>
                    <a:pt x="123" y="187"/>
                    <a:pt x="119" y="177"/>
                    <a:pt x="114" y="169"/>
                  </a:cubicBezTo>
                  <a:cubicBezTo>
                    <a:pt x="108" y="159"/>
                    <a:pt x="99" y="150"/>
                    <a:pt x="91" y="118"/>
                  </a:cubicBezTo>
                  <a:cubicBezTo>
                    <a:pt x="80" y="70"/>
                    <a:pt x="79" y="68"/>
                    <a:pt x="80" y="39"/>
                  </a:cubicBezTo>
                  <a:lnTo>
                    <a:pt x="80" y="19"/>
                  </a:lnTo>
                  <a:cubicBezTo>
                    <a:pt x="80" y="12"/>
                    <a:pt x="80" y="12"/>
                    <a:pt x="71" y="12"/>
                  </a:cubicBezTo>
                  <a:lnTo>
                    <a:pt x="56" y="12"/>
                  </a:lnTo>
                  <a:cubicBezTo>
                    <a:pt x="47" y="14"/>
                    <a:pt x="40" y="14"/>
                    <a:pt x="33" y="14"/>
                  </a:cubicBezTo>
                  <a:cubicBezTo>
                    <a:pt x="23" y="14"/>
                    <a:pt x="11" y="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2532550" y="2320650"/>
              <a:ext cx="1075" cy="400"/>
            </a:xfrm>
            <a:custGeom>
              <a:avLst/>
              <a:gdLst/>
              <a:ahLst/>
              <a:cxnLst/>
              <a:rect l="l" t="t" r="r" b="b"/>
              <a:pathLst>
                <a:path w="43" h="16" extrusionOk="0">
                  <a:moveTo>
                    <a:pt x="22" y="0"/>
                  </a:moveTo>
                  <a:cubicBezTo>
                    <a:pt x="15" y="0"/>
                    <a:pt x="8" y="4"/>
                    <a:pt x="0" y="10"/>
                  </a:cubicBezTo>
                  <a:cubicBezTo>
                    <a:pt x="10" y="12"/>
                    <a:pt x="28" y="12"/>
                    <a:pt x="43" y="16"/>
                  </a:cubicBezTo>
                  <a:cubicBezTo>
                    <a:pt x="42" y="12"/>
                    <a:pt x="42" y="12"/>
                    <a:pt x="40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2669825" y="2363600"/>
              <a:ext cx="1825" cy="1375"/>
            </a:xfrm>
            <a:custGeom>
              <a:avLst/>
              <a:gdLst/>
              <a:ahLst/>
              <a:cxnLst/>
              <a:rect l="l" t="t" r="r" b="b"/>
              <a:pathLst>
                <a:path w="73" h="55" extrusionOk="0">
                  <a:moveTo>
                    <a:pt x="50" y="1"/>
                  </a:moveTo>
                  <a:cubicBezTo>
                    <a:pt x="36" y="4"/>
                    <a:pt x="23" y="5"/>
                    <a:pt x="9" y="9"/>
                  </a:cubicBezTo>
                  <a:cubicBezTo>
                    <a:pt x="7" y="10"/>
                    <a:pt x="3" y="10"/>
                    <a:pt x="0" y="10"/>
                  </a:cubicBezTo>
                  <a:cubicBezTo>
                    <a:pt x="16" y="13"/>
                    <a:pt x="28" y="18"/>
                    <a:pt x="41" y="30"/>
                  </a:cubicBezTo>
                  <a:cubicBezTo>
                    <a:pt x="50" y="38"/>
                    <a:pt x="61" y="46"/>
                    <a:pt x="69" y="51"/>
                  </a:cubicBezTo>
                  <a:cubicBezTo>
                    <a:pt x="69" y="51"/>
                    <a:pt x="71" y="54"/>
                    <a:pt x="73" y="55"/>
                  </a:cubicBezTo>
                  <a:cubicBezTo>
                    <a:pt x="66" y="36"/>
                    <a:pt x="66" y="20"/>
                    <a:pt x="66" y="1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2350050" y="2465550"/>
              <a:ext cx="1650" cy="525"/>
            </a:xfrm>
            <a:custGeom>
              <a:avLst/>
              <a:gdLst/>
              <a:ahLst/>
              <a:cxnLst/>
              <a:rect l="l" t="t" r="r" b="b"/>
              <a:pathLst>
                <a:path w="66" h="21" extrusionOk="0">
                  <a:moveTo>
                    <a:pt x="1" y="1"/>
                  </a:moveTo>
                  <a:cubicBezTo>
                    <a:pt x="16" y="12"/>
                    <a:pt x="24" y="18"/>
                    <a:pt x="44" y="20"/>
                  </a:cubicBezTo>
                  <a:cubicBezTo>
                    <a:pt x="46" y="20"/>
                    <a:pt x="48" y="20"/>
                    <a:pt x="49" y="20"/>
                  </a:cubicBezTo>
                  <a:cubicBezTo>
                    <a:pt x="53" y="20"/>
                    <a:pt x="54" y="19"/>
                    <a:pt x="56" y="18"/>
                  </a:cubicBezTo>
                  <a:cubicBezTo>
                    <a:pt x="59" y="16"/>
                    <a:pt x="62" y="16"/>
                    <a:pt x="66" y="12"/>
                  </a:cubicBezTo>
                  <a:cubicBezTo>
                    <a:pt x="62" y="12"/>
                    <a:pt x="60" y="12"/>
                    <a:pt x="56" y="10"/>
                  </a:cubicBezTo>
                  <a:cubicBezTo>
                    <a:pt x="44" y="6"/>
                    <a:pt x="33" y="3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1893350" y="2720675"/>
              <a:ext cx="3525" cy="14900"/>
            </a:xfrm>
            <a:custGeom>
              <a:avLst/>
              <a:gdLst/>
              <a:ahLst/>
              <a:cxnLst/>
              <a:rect l="l" t="t" r="r" b="b"/>
              <a:pathLst>
                <a:path w="141" h="596" extrusionOk="0">
                  <a:moveTo>
                    <a:pt x="34" y="0"/>
                  </a:moveTo>
                  <a:cubicBezTo>
                    <a:pt x="32" y="0"/>
                    <a:pt x="30" y="0"/>
                    <a:pt x="28" y="3"/>
                  </a:cubicBezTo>
                  <a:cubicBezTo>
                    <a:pt x="24" y="8"/>
                    <a:pt x="13" y="15"/>
                    <a:pt x="0" y="17"/>
                  </a:cubicBezTo>
                  <a:cubicBezTo>
                    <a:pt x="13" y="212"/>
                    <a:pt x="28" y="403"/>
                    <a:pt x="45" y="596"/>
                  </a:cubicBezTo>
                  <a:cubicBezTo>
                    <a:pt x="61" y="549"/>
                    <a:pt x="67" y="521"/>
                    <a:pt x="80" y="439"/>
                  </a:cubicBezTo>
                  <a:cubicBezTo>
                    <a:pt x="86" y="400"/>
                    <a:pt x="95" y="364"/>
                    <a:pt x="101" y="332"/>
                  </a:cubicBezTo>
                  <a:cubicBezTo>
                    <a:pt x="108" y="293"/>
                    <a:pt x="114" y="262"/>
                    <a:pt x="114" y="242"/>
                  </a:cubicBezTo>
                  <a:cubicBezTo>
                    <a:pt x="114" y="226"/>
                    <a:pt x="119" y="210"/>
                    <a:pt x="121" y="194"/>
                  </a:cubicBezTo>
                  <a:cubicBezTo>
                    <a:pt x="131" y="160"/>
                    <a:pt x="140" y="123"/>
                    <a:pt x="118" y="90"/>
                  </a:cubicBezTo>
                  <a:cubicBezTo>
                    <a:pt x="106" y="74"/>
                    <a:pt x="100" y="60"/>
                    <a:pt x="95" y="49"/>
                  </a:cubicBezTo>
                  <a:cubicBezTo>
                    <a:pt x="79" y="24"/>
                    <a:pt x="72" y="16"/>
                    <a:pt x="49" y="3"/>
                  </a:cubicBezTo>
                  <a:cubicBezTo>
                    <a:pt x="40" y="0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2203475" y="2386550"/>
              <a:ext cx="119675" cy="76350"/>
            </a:xfrm>
            <a:custGeom>
              <a:avLst/>
              <a:gdLst/>
              <a:ahLst/>
              <a:cxnLst/>
              <a:rect l="l" t="t" r="r" b="b"/>
              <a:pathLst>
                <a:path w="4787" h="3054" extrusionOk="0">
                  <a:moveTo>
                    <a:pt x="1226" y="1"/>
                  </a:moveTo>
                  <a:cubicBezTo>
                    <a:pt x="1220" y="1"/>
                    <a:pt x="1215" y="1"/>
                    <a:pt x="1210" y="2"/>
                  </a:cubicBezTo>
                  <a:cubicBezTo>
                    <a:pt x="1194" y="5"/>
                    <a:pt x="1184" y="12"/>
                    <a:pt x="1172" y="22"/>
                  </a:cubicBezTo>
                  <a:cubicBezTo>
                    <a:pt x="1160" y="32"/>
                    <a:pt x="1145" y="44"/>
                    <a:pt x="1125" y="44"/>
                  </a:cubicBezTo>
                  <a:cubicBezTo>
                    <a:pt x="1112" y="44"/>
                    <a:pt x="1093" y="38"/>
                    <a:pt x="1076" y="32"/>
                  </a:cubicBezTo>
                  <a:cubicBezTo>
                    <a:pt x="1063" y="28"/>
                    <a:pt x="1048" y="25"/>
                    <a:pt x="1039" y="25"/>
                  </a:cubicBezTo>
                  <a:lnTo>
                    <a:pt x="1033" y="25"/>
                  </a:lnTo>
                  <a:cubicBezTo>
                    <a:pt x="1027" y="41"/>
                    <a:pt x="1010" y="67"/>
                    <a:pt x="992" y="92"/>
                  </a:cubicBezTo>
                  <a:cubicBezTo>
                    <a:pt x="982" y="106"/>
                    <a:pt x="968" y="126"/>
                    <a:pt x="967" y="131"/>
                  </a:cubicBezTo>
                  <a:cubicBezTo>
                    <a:pt x="967" y="141"/>
                    <a:pt x="956" y="156"/>
                    <a:pt x="944" y="169"/>
                  </a:cubicBezTo>
                  <a:cubicBezTo>
                    <a:pt x="943" y="178"/>
                    <a:pt x="944" y="184"/>
                    <a:pt x="948" y="187"/>
                  </a:cubicBezTo>
                  <a:cubicBezTo>
                    <a:pt x="948" y="187"/>
                    <a:pt x="952" y="186"/>
                    <a:pt x="956" y="185"/>
                  </a:cubicBezTo>
                  <a:cubicBezTo>
                    <a:pt x="988" y="173"/>
                    <a:pt x="1010" y="150"/>
                    <a:pt x="1012" y="144"/>
                  </a:cubicBezTo>
                  <a:cubicBezTo>
                    <a:pt x="1015" y="131"/>
                    <a:pt x="1027" y="126"/>
                    <a:pt x="1043" y="126"/>
                  </a:cubicBezTo>
                  <a:cubicBezTo>
                    <a:pt x="1061" y="126"/>
                    <a:pt x="1076" y="136"/>
                    <a:pt x="1076" y="150"/>
                  </a:cubicBezTo>
                  <a:cubicBezTo>
                    <a:pt x="1081" y="164"/>
                    <a:pt x="1074" y="178"/>
                    <a:pt x="1070" y="185"/>
                  </a:cubicBezTo>
                  <a:cubicBezTo>
                    <a:pt x="1059" y="204"/>
                    <a:pt x="1061" y="204"/>
                    <a:pt x="1067" y="209"/>
                  </a:cubicBezTo>
                  <a:cubicBezTo>
                    <a:pt x="1093" y="227"/>
                    <a:pt x="1194" y="313"/>
                    <a:pt x="1199" y="317"/>
                  </a:cubicBezTo>
                  <a:lnTo>
                    <a:pt x="1258" y="374"/>
                  </a:lnTo>
                  <a:lnTo>
                    <a:pt x="1248" y="382"/>
                  </a:lnTo>
                  <a:cubicBezTo>
                    <a:pt x="1248" y="382"/>
                    <a:pt x="1244" y="391"/>
                    <a:pt x="1246" y="397"/>
                  </a:cubicBezTo>
                  <a:cubicBezTo>
                    <a:pt x="1246" y="402"/>
                    <a:pt x="1252" y="407"/>
                    <a:pt x="1263" y="410"/>
                  </a:cubicBezTo>
                  <a:cubicBezTo>
                    <a:pt x="1307" y="430"/>
                    <a:pt x="1363" y="461"/>
                    <a:pt x="1366" y="461"/>
                  </a:cubicBezTo>
                  <a:lnTo>
                    <a:pt x="1428" y="528"/>
                  </a:lnTo>
                  <a:cubicBezTo>
                    <a:pt x="1455" y="555"/>
                    <a:pt x="1474" y="571"/>
                    <a:pt x="1481" y="576"/>
                  </a:cubicBezTo>
                  <a:cubicBezTo>
                    <a:pt x="1481" y="576"/>
                    <a:pt x="1492" y="576"/>
                    <a:pt x="1501" y="574"/>
                  </a:cubicBezTo>
                  <a:lnTo>
                    <a:pt x="1522" y="574"/>
                  </a:lnTo>
                  <a:cubicBezTo>
                    <a:pt x="1532" y="574"/>
                    <a:pt x="1557" y="574"/>
                    <a:pt x="1566" y="595"/>
                  </a:cubicBezTo>
                  <a:cubicBezTo>
                    <a:pt x="1571" y="606"/>
                    <a:pt x="1577" y="622"/>
                    <a:pt x="1582" y="642"/>
                  </a:cubicBezTo>
                  <a:cubicBezTo>
                    <a:pt x="1589" y="669"/>
                    <a:pt x="1599" y="703"/>
                    <a:pt x="1608" y="718"/>
                  </a:cubicBezTo>
                  <a:cubicBezTo>
                    <a:pt x="1616" y="733"/>
                    <a:pt x="1630" y="741"/>
                    <a:pt x="1642" y="753"/>
                  </a:cubicBezTo>
                  <a:cubicBezTo>
                    <a:pt x="1656" y="763"/>
                    <a:pt x="1670" y="773"/>
                    <a:pt x="1670" y="787"/>
                  </a:cubicBezTo>
                  <a:cubicBezTo>
                    <a:pt x="1670" y="792"/>
                    <a:pt x="1667" y="797"/>
                    <a:pt x="1662" y="801"/>
                  </a:cubicBezTo>
                  <a:cubicBezTo>
                    <a:pt x="1659" y="805"/>
                    <a:pt x="1654" y="808"/>
                    <a:pt x="1649" y="811"/>
                  </a:cubicBezTo>
                  <a:cubicBezTo>
                    <a:pt x="1634" y="822"/>
                    <a:pt x="1614" y="834"/>
                    <a:pt x="1607" y="860"/>
                  </a:cubicBezTo>
                  <a:cubicBezTo>
                    <a:pt x="1604" y="876"/>
                    <a:pt x="1599" y="887"/>
                    <a:pt x="1594" y="895"/>
                  </a:cubicBezTo>
                  <a:cubicBezTo>
                    <a:pt x="1588" y="908"/>
                    <a:pt x="1585" y="915"/>
                    <a:pt x="1588" y="934"/>
                  </a:cubicBezTo>
                  <a:cubicBezTo>
                    <a:pt x="1592" y="956"/>
                    <a:pt x="1577" y="978"/>
                    <a:pt x="1561" y="1002"/>
                  </a:cubicBezTo>
                  <a:cubicBezTo>
                    <a:pt x="1550" y="1016"/>
                    <a:pt x="1535" y="1035"/>
                    <a:pt x="1540" y="1042"/>
                  </a:cubicBezTo>
                  <a:cubicBezTo>
                    <a:pt x="1540" y="1057"/>
                    <a:pt x="1544" y="1066"/>
                    <a:pt x="1549" y="1077"/>
                  </a:cubicBezTo>
                  <a:cubicBezTo>
                    <a:pt x="1550" y="1089"/>
                    <a:pt x="1555" y="1097"/>
                    <a:pt x="1559" y="1115"/>
                  </a:cubicBezTo>
                  <a:cubicBezTo>
                    <a:pt x="1561" y="1121"/>
                    <a:pt x="1562" y="1125"/>
                    <a:pt x="1566" y="1133"/>
                  </a:cubicBezTo>
                  <a:cubicBezTo>
                    <a:pt x="1571" y="1157"/>
                    <a:pt x="1577" y="1175"/>
                    <a:pt x="1559" y="1197"/>
                  </a:cubicBezTo>
                  <a:cubicBezTo>
                    <a:pt x="1555" y="1203"/>
                    <a:pt x="1550" y="1204"/>
                    <a:pt x="1544" y="1204"/>
                  </a:cubicBezTo>
                  <a:cubicBezTo>
                    <a:pt x="1548" y="1279"/>
                    <a:pt x="1522" y="1315"/>
                    <a:pt x="1522" y="1317"/>
                  </a:cubicBezTo>
                  <a:lnTo>
                    <a:pt x="1519" y="1319"/>
                  </a:lnTo>
                  <a:lnTo>
                    <a:pt x="1426" y="1331"/>
                  </a:lnTo>
                  <a:lnTo>
                    <a:pt x="1423" y="1331"/>
                  </a:lnTo>
                  <a:cubicBezTo>
                    <a:pt x="1423" y="1331"/>
                    <a:pt x="1392" y="1319"/>
                    <a:pt x="1374" y="1318"/>
                  </a:cubicBezTo>
                  <a:cubicBezTo>
                    <a:pt x="1374" y="1319"/>
                    <a:pt x="1374" y="1319"/>
                    <a:pt x="1374" y="1319"/>
                  </a:cubicBezTo>
                  <a:cubicBezTo>
                    <a:pt x="1392" y="1333"/>
                    <a:pt x="1406" y="1343"/>
                    <a:pt x="1402" y="1361"/>
                  </a:cubicBezTo>
                  <a:cubicBezTo>
                    <a:pt x="1397" y="1374"/>
                    <a:pt x="1380" y="1383"/>
                    <a:pt x="1311" y="1383"/>
                  </a:cubicBezTo>
                  <a:cubicBezTo>
                    <a:pt x="1298" y="1383"/>
                    <a:pt x="1284" y="1383"/>
                    <a:pt x="1268" y="1382"/>
                  </a:cubicBezTo>
                  <a:cubicBezTo>
                    <a:pt x="1254" y="1382"/>
                    <a:pt x="1242" y="1382"/>
                    <a:pt x="1230" y="1382"/>
                  </a:cubicBezTo>
                  <a:cubicBezTo>
                    <a:pt x="1122" y="1382"/>
                    <a:pt x="1109" y="1398"/>
                    <a:pt x="1103" y="1406"/>
                  </a:cubicBezTo>
                  <a:cubicBezTo>
                    <a:pt x="1098" y="1412"/>
                    <a:pt x="1095" y="1416"/>
                    <a:pt x="1082" y="1416"/>
                  </a:cubicBezTo>
                  <a:cubicBezTo>
                    <a:pt x="1078" y="1416"/>
                    <a:pt x="1073" y="1415"/>
                    <a:pt x="1067" y="1414"/>
                  </a:cubicBezTo>
                  <a:cubicBezTo>
                    <a:pt x="1047" y="1409"/>
                    <a:pt x="1027" y="1409"/>
                    <a:pt x="1013" y="1409"/>
                  </a:cubicBezTo>
                  <a:lnTo>
                    <a:pt x="992" y="1409"/>
                  </a:lnTo>
                  <a:cubicBezTo>
                    <a:pt x="964" y="1409"/>
                    <a:pt x="940" y="1409"/>
                    <a:pt x="923" y="1402"/>
                  </a:cubicBezTo>
                  <a:cubicBezTo>
                    <a:pt x="909" y="1393"/>
                    <a:pt x="882" y="1384"/>
                    <a:pt x="858" y="1378"/>
                  </a:cubicBezTo>
                  <a:cubicBezTo>
                    <a:pt x="848" y="1374"/>
                    <a:pt x="832" y="1371"/>
                    <a:pt x="824" y="1367"/>
                  </a:cubicBezTo>
                  <a:cubicBezTo>
                    <a:pt x="815" y="1364"/>
                    <a:pt x="797" y="1363"/>
                    <a:pt x="782" y="1361"/>
                  </a:cubicBezTo>
                  <a:cubicBezTo>
                    <a:pt x="759" y="1361"/>
                    <a:pt x="735" y="1357"/>
                    <a:pt x="721" y="1351"/>
                  </a:cubicBezTo>
                  <a:cubicBezTo>
                    <a:pt x="705" y="1343"/>
                    <a:pt x="678" y="1340"/>
                    <a:pt x="656" y="1338"/>
                  </a:cubicBezTo>
                  <a:cubicBezTo>
                    <a:pt x="646" y="1335"/>
                    <a:pt x="632" y="1333"/>
                    <a:pt x="624" y="1331"/>
                  </a:cubicBezTo>
                  <a:cubicBezTo>
                    <a:pt x="610" y="1327"/>
                    <a:pt x="592" y="1327"/>
                    <a:pt x="572" y="1327"/>
                  </a:cubicBezTo>
                  <a:cubicBezTo>
                    <a:pt x="556" y="1326"/>
                    <a:pt x="535" y="1324"/>
                    <a:pt x="515" y="1321"/>
                  </a:cubicBezTo>
                  <a:cubicBezTo>
                    <a:pt x="500" y="1318"/>
                    <a:pt x="491" y="1318"/>
                    <a:pt x="478" y="1318"/>
                  </a:cubicBezTo>
                  <a:cubicBezTo>
                    <a:pt x="467" y="1318"/>
                    <a:pt x="451" y="1318"/>
                    <a:pt x="416" y="1312"/>
                  </a:cubicBezTo>
                  <a:cubicBezTo>
                    <a:pt x="390" y="1310"/>
                    <a:pt x="375" y="1306"/>
                    <a:pt x="363" y="1303"/>
                  </a:cubicBezTo>
                  <a:cubicBezTo>
                    <a:pt x="349" y="1299"/>
                    <a:pt x="340" y="1297"/>
                    <a:pt x="330" y="1297"/>
                  </a:cubicBezTo>
                  <a:cubicBezTo>
                    <a:pt x="324" y="1297"/>
                    <a:pt x="318" y="1298"/>
                    <a:pt x="310" y="1299"/>
                  </a:cubicBezTo>
                  <a:cubicBezTo>
                    <a:pt x="299" y="1303"/>
                    <a:pt x="289" y="1303"/>
                    <a:pt x="282" y="1303"/>
                  </a:cubicBezTo>
                  <a:lnTo>
                    <a:pt x="266" y="1303"/>
                  </a:lnTo>
                  <a:cubicBezTo>
                    <a:pt x="261" y="1303"/>
                    <a:pt x="256" y="1302"/>
                    <a:pt x="251" y="1302"/>
                  </a:cubicBezTo>
                  <a:cubicBezTo>
                    <a:pt x="241" y="1302"/>
                    <a:pt x="231" y="1303"/>
                    <a:pt x="225" y="1309"/>
                  </a:cubicBezTo>
                  <a:cubicBezTo>
                    <a:pt x="208" y="1327"/>
                    <a:pt x="187" y="1357"/>
                    <a:pt x="170" y="1373"/>
                  </a:cubicBezTo>
                  <a:cubicBezTo>
                    <a:pt x="156" y="1396"/>
                    <a:pt x="72" y="1402"/>
                    <a:pt x="64" y="1402"/>
                  </a:cubicBezTo>
                  <a:cubicBezTo>
                    <a:pt x="57" y="1402"/>
                    <a:pt x="29" y="1405"/>
                    <a:pt x="1" y="1409"/>
                  </a:cubicBezTo>
                  <a:cubicBezTo>
                    <a:pt x="38" y="1417"/>
                    <a:pt x="74" y="1429"/>
                    <a:pt x="87" y="1429"/>
                  </a:cubicBezTo>
                  <a:cubicBezTo>
                    <a:pt x="102" y="1429"/>
                    <a:pt x="116" y="1434"/>
                    <a:pt x="126" y="1439"/>
                  </a:cubicBezTo>
                  <a:cubicBezTo>
                    <a:pt x="139" y="1449"/>
                    <a:pt x="154" y="1455"/>
                    <a:pt x="172" y="1456"/>
                  </a:cubicBezTo>
                  <a:cubicBezTo>
                    <a:pt x="195" y="1459"/>
                    <a:pt x="208" y="1461"/>
                    <a:pt x="223" y="1463"/>
                  </a:cubicBezTo>
                  <a:cubicBezTo>
                    <a:pt x="234" y="1464"/>
                    <a:pt x="242" y="1467"/>
                    <a:pt x="250" y="1467"/>
                  </a:cubicBezTo>
                  <a:cubicBezTo>
                    <a:pt x="273" y="1467"/>
                    <a:pt x="302" y="1495"/>
                    <a:pt x="306" y="1515"/>
                  </a:cubicBezTo>
                  <a:cubicBezTo>
                    <a:pt x="307" y="1538"/>
                    <a:pt x="321" y="1548"/>
                    <a:pt x="338" y="1550"/>
                  </a:cubicBezTo>
                  <a:cubicBezTo>
                    <a:pt x="343" y="1550"/>
                    <a:pt x="348" y="1551"/>
                    <a:pt x="353" y="1551"/>
                  </a:cubicBezTo>
                  <a:cubicBezTo>
                    <a:pt x="367" y="1551"/>
                    <a:pt x="380" y="1550"/>
                    <a:pt x="394" y="1548"/>
                  </a:cubicBezTo>
                  <a:lnTo>
                    <a:pt x="426" y="1548"/>
                  </a:lnTo>
                  <a:cubicBezTo>
                    <a:pt x="433" y="1548"/>
                    <a:pt x="446" y="1548"/>
                    <a:pt x="462" y="1550"/>
                  </a:cubicBezTo>
                  <a:cubicBezTo>
                    <a:pt x="478" y="1553"/>
                    <a:pt x="496" y="1555"/>
                    <a:pt x="508" y="1555"/>
                  </a:cubicBezTo>
                  <a:cubicBezTo>
                    <a:pt x="521" y="1555"/>
                    <a:pt x="525" y="1553"/>
                    <a:pt x="525" y="1553"/>
                  </a:cubicBezTo>
                  <a:cubicBezTo>
                    <a:pt x="544" y="1540"/>
                    <a:pt x="565" y="1524"/>
                    <a:pt x="596" y="1512"/>
                  </a:cubicBezTo>
                  <a:cubicBezTo>
                    <a:pt x="619" y="1499"/>
                    <a:pt x="666" y="1483"/>
                    <a:pt x="699" y="1483"/>
                  </a:cubicBezTo>
                  <a:cubicBezTo>
                    <a:pt x="705" y="1483"/>
                    <a:pt x="711" y="1484"/>
                    <a:pt x="715" y="1487"/>
                  </a:cubicBezTo>
                  <a:cubicBezTo>
                    <a:pt x="739" y="1493"/>
                    <a:pt x="794" y="1515"/>
                    <a:pt x="805" y="1528"/>
                  </a:cubicBezTo>
                  <a:cubicBezTo>
                    <a:pt x="811" y="1531"/>
                    <a:pt x="834" y="1539"/>
                    <a:pt x="863" y="1539"/>
                  </a:cubicBezTo>
                  <a:cubicBezTo>
                    <a:pt x="874" y="1539"/>
                    <a:pt x="882" y="1538"/>
                    <a:pt x="889" y="1538"/>
                  </a:cubicBezTo>
                  <a:cubicBezTo>
                    <a:pt x="896" y="1537"/>
                    <a:pt x="902" y="1536"/>
                    <a:pt x="908" y="1536"/>
                  </a:cubicBezTo>
                  <a:cubicBezTo>
                    <a:pt x="944" y="1536"/>
                    <a:pt x="980" y="1550"/>
                    <a:pt x="992" y="1559"/>
                  </a:cubicBezTo>
                  <a:cubicBezTo>
                    <a:pt x="997" y="1563"/>
                    <a:pt x="1004" y="1567"/>
                    <a:pt x="1015" y="1573"/>
                  </a:cubicBezTo>
                  <a:cubicBezTo>
                    <a:pt x="1027" y="1578"/>
                    <a:pt x="1043" y="1588"/>
                    <a:pt x="1058" y="1600"/>
                  </a:cubicBezTo>
                  <a:cubicBezTo>
                    <a:pt x="1067" y="1604"/>
                    <a:pt x="1076" y="1607"/>
                    <a:pt x="1089" y="1607"/>
                  </a:cubicBezTo>
                  <a:lnTo>
                    <a:pt x="1097" y="1607"/>
                  </a:lnTo>
                  <a:cubicBezTo>
                    <a:pt x="1110" y="1607"/>
                    <a:pt x="1131" y="1607"/>
                    <a:pt x="1138" y="1627"/>
                  </a:cubicBezTo>
                  <a:cubicBezTo>
                    <a:pt x="1145" y="1644"/>
                    <a:pt x="1145" y="1674"/>
                    <a:pt x="1143" y="1700"/>
                  </a:cubicBezTo>
                  <a:cubicBezTo>
                    <a:pt x="1161" y="1686"/>
                    <a:pt x="1176" y="1673"/>
                    <a:pt x="1189" y="1673"/>
                  </a:cubicBezTo>
                  <a:cubicBezTo>
                    <a:pt x="1197" y="1673"/>
                    <a:pt x="1201" y="1674"/>
                    <a:pt x="1204" y="1675"/>
                  </a:cubicBezTo>
                  <a:cubicBezTo>
                    <a:pt x="1210" y="1684"/>
                    <a:pt x="1217" y="1689"/>
                    <a:pt x="1221" y="1695"/>
                  </a:cubicBezTo>
                  <a:cubicBezTo>
                    <a:pt x="1228" y="1706"/>
                    <a:pt x="1237" y="1720"/>
                    <a:pt x="1271" y="1741"/>
                  </a:cubicBezTo>
                  <a:lnTo>
                    <a:pt x="1280" y="1747"/>
                  </a:lnTo>
                  <a:cubicBezTo>
                    <a:pt x="1322" y="1777"/>
                    <a:pt x="1345" y="1791"/>
                    <a:pt x="1370" y="1802"/>
                  </a:cubicBezTo>
                  <a:cubicBezTo>
                    <a:pt x="1375" y="1805"/>
                    <a:pt x="1386" y="1805"/>
                    <a:pt x="1396" y="1805"/>
                  </a:cubicBezTo>
                  <a:cubicBezTo>
                    <a:pt x="1414" y="1805"/>
                    <a:pt x="1438" y="1807"/>
                    <a:pt x="1445" y="1837"/>
                  </a:cubicBezTo>
                  <a:cubicBezTo>
                    <a:pt x="1445" y="1862"/>
                    <a:pt x="1422" y="1882"/>
                    <a:pt x="1409" y="1898"/>
                  </a:cubicBezTo>
                  <a:cubicBezTo>
                    <a:pt x="1406" y="1900"/>
                    <a:pt x="1401" y="1905"/>
                    <a:pt x="1398" y="1909"/>
                  </a:cubicBezTo>
                  <a:cubicBezTo>
                    <a:pt x="1398" y="1911"/>
                    <a:pt x="1401" y="1912"/>
                    <a:pt x="1401" y="1917"/>
                  </a:cubicBezTo>
                  <a:cubicBezTo>
                    <a:pt x="1401" y="1934"/>
                    <a:pt x="1401" y="1963"/>
                    <a:pt x="1381" y="1969"/>
                  </a:cubicBezTo>
                  <a:lnTo>
                    <a:pt x="1379" y="1969"/>
                  </a:lnTo>
                  <a:cubicBezTo>
                    <a:pt x="1369" y="1969"/>
                    <a:pt x="1356" y="1957"/>
                    <a:pt x="1337" y="1938"/>
                  </a:cubicBezTo>
                  <a:cubicBezTo>
                    <a:pt x="1332" y="1933"/>
                    <a:pt x="1321" y="1925"/>
                    <a:pt x="1316" y="1922"/>
                  </a:cubicBezTo>
                  <a:cubicBezTo>
                    <a:pt x="1311" y="1920"/>
                    <a:pt x="1303" y="1917"/>
                    <a:pt x="1289" y="1908"/>
                  </a:cubicBezTo>
                  <a:cubicBezTo>
                    <a:pt x="1280" y="1900"/>
                    <a:pt x="1261" y="1888"/>
                    <a:pt x="1255" y="1888"/>
                  </a:cubicBezTo>
                  <a:cubicBezTo>
                    <a:pt x="1235" y="1888"/>
                    <a:pt x="1204" y="1878"/>
                    <a:pt x="1199" y="1875"/>
                  </a:cubicBezTo>
                  <a:lnTo>
                    <a:pt x="1197" y="1874"/>
                  </a:lnTo>
                  <a:lnTo>
                    <a:pt x="1193" y="1873"/>
                  </a:lnTo>
                  <a:cubicBezTo>
                    <a:pt x="1162" y="1837"/>
                    <a:pt x="1162" y="1827"/>
                    <a:pt x="1162" y="1824"/>
                  </a:cubicBezTo>
                  <a:cubicBezTo>
                    <a:pt x="1162" y="1819"/>
                    <a:pt x="1159" y="1791"/>
                    <a:pt x="1154" y="1767"/>
                  </a:cubicBezTo>
                  <a:cubicBezTo>
                    <a:pt x="1143" y="1776"/>
                    <a:pt x="1128" y="1786"/>
                    <a:pt x="1110" y="1788"/>
                  </a:cubicBezTo>
                  <a:cubicBezTo>
                    <a:pt x="1086" y="1791"/>
                    <a:pt x="1050" y="1820"/>
                    <a:pt x="1044" y="1833"/>
                  </a:cubicBezTo>
                  <a:cubicBezTo>
                    <a:pt x="1034" y="1847"/>
                    <a:pt x="997" y="1877"/>
                    <a:pt x="975" y="1877"/>
                  </a:cubicBezTo>
                  <a:cubicBezTo>
                    <a:pt x="970" y="1877"/>
                    <a:pt x="967" y="1875"/>
                    <a:pt x="964" y="1873"/>
                  </a:cubicBezTo>
                  <a:cubicBezTo>
                    <a:pt x="959" y="1871"/>
                    <a:pt x="955" y="1864"/>
                    <a:pt x="943" y="1853"/>
                  </a:cubicBezTo>
                  <a:cubicBezTo>
                    <a:pt x="943" y="1852"/>
                    <a:pt x="942" y="1851"/>
                    <a:pt x="942" y="1848"/>
                  </a:cubicBezTo>
                  <a:lnTo>
                    <a:pt x="942" y="1848"/>
                  </a:lnTo>
                  <a:cubicBezTo>
                    <a:pt x="942" y="1857"/>
                    <a:pt x="942" y="1866"/>
                    <a:pt x="943" y="1873"/>
                  </a:cubicBezTo>
                  <a:cubicBezTo>
                    <a:pt x="943" y="1893"/>
                    <a:pt x="947" y="1917"/>
                    <a:pt x="952" y="1923"/>
                  </a:cubicBezTo>
                  <a:cubicBezTo>
                    <a:pt x="957" y="1934"/>
                    <a:pt x="967" y="1979"/>
                    <a:pt x="956" y="1993"/>
                  </a:cubicBezTo>
                  <a:cubicBezTo>
                    <a:pt x="952" y="2002"/>
                    <a:pt x="929" y="2059"/>
                    <a:pt x="929" y="2079"/>
                  </a:cubicBezTo>
                  <a:cubicBezTo>
                    <a:pt x="929" y="2097"/>
                    <a:pt x="940" y="2130"/>
                    <a:pt x="943" y="2148"/>
                  </a:cubicBezTo>
                  <a:cubicBezTo>
                    <a:pt x="959" y="2151"/>
                    <a:pt x="992" y="2163"/>
                    <a:pt x="1013" y="2170"/>
                  </a:cubicBezTo>
                  <a:cubicBezTo>
                    <a:pt x="1015" y="2171"/>
                    <a:pt x="1017" y="2171"/>
                    <a:pt x="1022" y="2171"/>
                  </a:cubicBezTo>
                  <a:cubicBezTo>
                    <a:pt x="1047" y="2171"/>
                    <a:pt x="1086" y="2155"/>
                    <a:pt x="1102" y="2146"/>
                  </a:cubicBezTo>
                  <a:cubicBezTo>
                    <a:pt x="1111" y="2140"/>
                    <a:pt x="1121" y="2126"/>
                    <a:pt x="1131" y="2113"/>
                  </a:cubicBezTo>
                  <a:cubicBezTo>
                    <a:pt x="1137" y="2103"/>
                    <a:pt x="1143" y="2096"/>
                    <a:pt x="1149" y="2088"/>
                  </a:cubicBezTo>
                  <a:cubicBezTo>
                    <a:pt x="1171" y="2062"/>
                    <a:pt x="1217" y="2021"/>
                    <a:pt x="1251" y="2008"/>
                  </a:cubicBezTo>
                  <a:cubicBezTo>
                    <a:pt x="1274" y="1994"/>
                    <a:pt x="1299" y="1985"/>
                    <a:pt x="1320" y="1985"/>
                  </a:cubicBezTo>
                  <a:cubicBezTo>
                    <a:pt x="1329" y="1985"/>
                    <a:pt x="1338" y="1987"/>
                    <a:pt x="1345" y="1991"/>
                  </a:cubicBezTo>
                  <a:cubicBezTo>
                    <a:pt x="1369" y="2004"/>
                    <a:pt x="1457" y="2084"/>
                    <a:pt x="1465" y="2092"/>
                  </a:cubicBezTo>
                  <a:lnTo>
                    <a:pt x="1469" y="2094"/>
                  </a:lnTo>
                  <a:lnTo>
                    <a:pt x="1469" y="2099"/>
                  </a:lnTo>
                  <a:cubicBezTo>
                    <a:pt x="1477" y="2112"/>
                    <a:pt x="1483" y="2145"/>
                    <a:pt x="1483" y="2154"/>
                  </a:cubicBezTo>
                  <a:cubicBezTo>
                    <a:pt x="1483" y="2160"/>
                    <a:pt x="1501" y="2183"/>
                    <a:pt x="1509" y="2198"/>
                  </a:cubicBezTo>
                  <a:cubicBezTo>
                    <a:pt x="1512" y="2204"/>
                    <a:pt x="1516" y="2211"/>
                    <a:pt x="1519" y="2217"/>
                  </a:cubicBezTo>
                  <a:cubicBezTo>
                    <a:pt x="1528" y="2233"/>
                    <a:pt x="1539" y="2256"/>
                    <a:pt x="1539" y="2304"/>
                  </a:cubicBezTo>
                  <a:cubicBezTo>
                    <a:pt x="1539" y="2350"/>
                    <a:pt x="1539" y="2401"/>
                    <a:pt x="1532" y="2440"/>
                  </a:cubicBezTo>
                  <a:cubicBezTo>
                    <a:pt x="1528" y="2448"/>
                    <a:pt x="1527" y="2454"/>
                    <a:pt x="1526" y="2458"/>
                  </a:cubicBezTo>
                  <a:cubicBezTo>
                    <a:pt x="1522" y="2475"/>
                    <a:pt x="1522" y="2480"/>
                    <a:pt x="1522" y="2530"/>
                  </a:cubicBezTo>
                  <a:cubicBezTo>
                    <a:pt x="1522" y="2549"/>
                    <a:pt x="1519" y="2562"/>
                    <a:pt x="1519" y="2578"/>
                  </a:cubicBezTo>
                  <a:cubicBezTo>
                    <a:pt x="1519" y="2608"/>
                    <a:pt x="1516" y="2623"/>
                    <a:pt x="1528" y="2643"/>
                  </a:cubicBezTo>
                  <a:cubicBezTo>
                    <a:pt x="1555" y="2675"/>
                    <a:pt x="1585" y="2698"/>
                    <a:pt x="1599" y="2698"/>
                  </a:cubicBezTo>
                  <a:cubicBezTo>
                    <a:pt x="1622" y="2698"/>
                    <a:pt x="1671" y="2698"/>
                    <a:pt x="1690" y="2696"/>
                  </a:cubicBezTo>
                  <a:lnTo>
                    <a:pt x="1693" y="2696"/>
                  </a:lnTo>
                  <a:cubicBezTo>
                    <a:pt x="1724" y="2696"/>
                    <a:pt x="1728" y="2757"/>
                    <a:pt x="1728" y="2783"/>
                  </a:cubicBezTo>
                  <a:cubicBezTo>
                    <a:pt x="1728" y="2795"/>
                    <a:pt x="1752" y="2834"/>
                    <a:pt x="1763" y="2836"/>
                  </a:cubicBezTo>
                  <a:cubicBezTo>
                    <a:pt x="1772" y="2837"/>
                    <a:pt x="1780" y="2842"/>
                    <a:pt x="1791" y="2845"/>
                  </a:cubicBezTo>
                  <a:cubicBezTo>
                    <a:pt x="1803" y="2851"/>
                    <a:pt x="1815" y="2857"/>
                    <a:pt x="1830" y="2859"/>
                  </a:cubicBezTo>
                  <a:cubicBezTo>
                    <a:pt x="1832" y="2862"/>
                    <a:pt x="1837" y="2862"/>
                    <a:pt x="1841" y="2862"/>
                  </a:cubicBezTo>
                  <a:cubicBezTo>
                    <a:pt x="1869" y="2862"/>
                    <a:pt x="1906" y="2851"/>
                    <a:pt x="1917" y="2845"/>
                  </a:cubicBezTo>
                  <a:cubicBezTo>
                    <a:pt x="1919" y="2842"/>
                    <a:pt x="1919" y="2840"/>
                    <a:pt x="1919" y="2833"/>
                  </a:cubicBezTo>
                  <a:cubicBezTo>
                    <a:pt x="1923" y="2818"/>
                    <a:pt x="1926" y="2802"/>
                    <a:pt x="1949" y="2786"/>
                  </a:cubicBezTo>
                  <a:cubicBezTo>
                    <a:pt x="1961" y="2780"/>
                    <a:pt x="1967" y="2775"/>
                    <a:pt x="1973" y="2766"/>
                  </a:cubicBezTo>
                  <a:cubicBezTo>
                    <a:pt x="1980" y="2760"/>
                    <a:pt x="1987" y="2754"/>
                    <a:pt x="2003" y="2746"/>
                  </a:cubicBezTo>
                  <a:cubicBezTo>
                    <a:pt x="2014" y="2741"/>
                    <a:pt x="2025" y="2739"/>
                    <a:pt x="2037" y="2739"/>
                  </a:cubicBezTo>
                  <a:cubicBezTo>
                    <a:pt x="2046" y="2739"/>
                    <a:pt x="2055" y="2740"/>
                    <a:pt x="2065" y="2741"/>
                  </a:cubicBezTo>
                  <a:cubicBezTo>
                    <a:pt x="2071" y="2742"/>
                    <a:pt x="2082" y="2742"/>
                    <a:pt x="2093" y="2742"/>
                  </a:cubicBezTo>
                  <a:cubicBezTo>
                    <a:pt x="2126" y="2742"/>
                    <a:pt x="2210" y="2766"/>
                    <a:pt x="2257" y="2792"/>
                  </a:cubicBezTo>
                  <a:cubicBezTo>
                    <a:pt x="2297" y="2814"/>
                    <a:pt x="2347" y="2819"/>
                    <a:pt x="2359" y="2819"/>
                  </a:cubicBezTo>
                  <a:cubicBezTo>
                    <a:pt x="2363" y="2819"/>
                    <a:pt x="2373" y="2819"/>
                    <a:pt x="2435" y="2857"/>
                  </a:cubicBezTo>
                  <a:cubicBezTo>
                    <a:pt x="2502" y="2892"/>
                    <a:pt x="2581" y="2925"/>
                    <a:pt x="2593" y="2928"/>
                  </a:cubicBezTo>
                  <a:lnTo>
                    <a:pt x="2594" y="2928"/>
                  </a:lnTo>
                  <a:cubicBezTo>
                    <a:pt x="2603" y="2928"/>
                    <a:pt x="2621" y="2934"/>
                    <a:pt x="2651" y="2943"/>
                  </a:cubicBezTo>
                  <a:cubicBezTo>
                    <a:pt x="2673" y="2952"/>
                    <a:pt x="2697" y="2960"/>
                    <a:pt x="2707" y="2962"/>
                  </a:cubicBezTo>
                  <a:cubicBezTo>
                    <a:pt x="2727" y="2965"/>
                    <a:pt x="2789" y="2987"/>
                    <a:pt x="2807" y="2994"/>
                  </a:cubicBezTo>
                  <a:cubicBezTo>
                    <a:pt x="2817" y="2987"/>
                    <a:pt x="2830" y="2980"/>
                    <a:pt x="2830" y="2977"/>
                  </a:cubicBezTo>
                  <a:cubicBezTo>
                    <a:pt x="2830" y="2971"/>
                    <a:pt x="2819" y="2971"/>
                    <a:pt x="2816" y="2971"/>
                  </a:cubicBezTo>
                  <a:lnTo>
                    <a:pt x="2807" y="2971"/>
                  </a:lnTo>
                  <a:lnTo>
                    <a:pt x="2802" y="2947"/>
                  </a:lnTo>
                  <a:lnTo>
                    <a:pt x="2855" y="2925"/>
                  </a:lnTo>
                  <a:cubicBezTo>
                    <a:pt x="2869" y="2899"/>
                    <a:pt x="2882" y="2873"/>
                    <a:pt x="2885" y="2865"/>
                  </a:cubicBezTo>
                  <a:cubicBezTo>
                    <a:pt x="2882" y="2858"/>
                    <a:pt x="2886" y="2851"/>
                    <a:pt x="2893" y="2842"/>
                  </a:cubicBezTo>
                  <a:cubicBezTo>
                    <a:pt x="2899" y="2834"/>
                    <a:pt x="2930" y="2791"/>
                    <a:pt x="2949" y="2791"/>
                  </a:cubicBezTo>
                  <a:cubicBezTo>
                    <a:pt x="2958" y="2791"/>
                    <a:pt x="2980" y="2808"/>
                    <a:pt x="3010" y="2837"/>
                  </a:cubicBezTo>
                  <a:cubicBezTo>
                    <a:pt x="3021" y="2840"/>
                    <a:pt x="3043" y="2849"/>
                    <a:pt x="3055" y="2849"/>
                  </a:cubicBezTo>
                  <a:lnTo>
                    <a:pt x="3062" y="2849"/>
                  </a:lnTo>
                  <a:cubicBezTo>
                    <a:pt x="3067" y="2847"/>
                    <a:pt x="3074" y="2846"/>
                    <a:pt x="3081" y="2846"/>
                  </a:cubicBezTo>
                  <a:cubicBezTo>
                    <a:pt x="3101" y="2846"/>
                    <a:pt x="3125" y="2852"/>
                    <a:pt x="3137" y="2862"/>
                  </a:cubicBezTo>
                  <a:cubicBezTo>
                    <a:pt x="3150" y="2873"/>
                    <a:pt x="3200" y="2911"/>
                    <a:pt x="3216" y="2918"/>
                  </a:cubicBezTo>
                  <a:cubicBezTo>
                    <a:pt x="3218" y="2918"/>
                    <a:pt x="3219" y="2918"/>
                    <a:pt x="3219" y="2915"/>
                  </a:cubicBezTo>
                  <a:cubicBezTo>
                    <a:pt x="3224" y="2911"/>
                    <a:pt x="3235" y="2904"/>
                    <a:pt x="3249" y="2904"/>
                  </a:cubicBezTo>
                  <a:cubicBezTo>
                    <a:pt x="3258" y="2904"/>
                    <a:pt x="3266" y="2907"/>
                    <a:pt x="3274" y="2910"/>
                  </a:cubicBezTo>
                  <a:cubicBezTo>
                    <a:pt x="3296" y="2922"/>
                    <a:pt x="3313" y="2938"/>
                    <a:pt x="3323" y="2950"/>
                  </a:cubicBezTo>
                  <a:cubicBezTo>
                    <a:pt x="3328" y="2955"/>
                    <a:pt x="3332" y="2959"/>
                    <a:pt x="3335" y="2959"/>
                  </a:cubicBezTo>
                  <a:cubicBezTo>
                    <a:pt x="3340" y="2960"/>
                    <a:pt x="3383" y="2962"/>
                    <a:pt x="3420" y="2962"/>
                  </a:cubicBezTo>
                  <a:cubicBezTo>
                    <a:pt x="3423" y="2960"/>
                    <a:pt x="3428" y="2959"/>
                    <a:pt x="3432" y="2957"/>
                  </a:cubicBezTo>
                  <a:cubicBezTo>
                    <a:pt x="3411" y="2941"/>
                    <a:pt x="3370" y="2903"/>
                    <a:pt x="3369" y="2899"/>
                  </a:cubicBezTo>
                  <a:lnTo>
                    <a:pt x="3363" y="2896"/>
                  </a:lnTo>
                  <a:lnTo>
                    <a:pt x="3387" y="2820"/>
                  </a:lnTo>
                  <a:lnTo>
                    <a:pt x="3397" y="2823"/>
                  </a:lnTo>
                  <a:cubicBezTo>
                    <a:pt x="3437" y="2833"/>
                    <a:pt x="3479" y="2842"/>
                    <a:pt x="3484" y="2842"/>
                  </a:cubicBezTo>
                  <a:cubicBezTo>
                    <a:pt x="3490" y="2842"/>
                    <a:pt x="3534" y="2833"/>
                    <a:pt x="3577" y="2821"/>
                  </a:cubicBezTo>
                  <a:cubicBezTo>
                    <a:pt x="3564" y="2796"/>
                    <a:pt x="3555" y="2762"/>
                    <a:pt x="3579" y="2739"/>
                  </a:cubicBezTo>
                  <a:cubicBezTo>
                    <a:pt x="3588" y="2733"/>
                    <a:pt x="3593" y="2727"/>
                    <a:pt x="3600" y="2722"/>
                  </a:cubicBezTo>
                  <a:cubicBezTo>
                    <a:pt x="3617" y="2703"/>
                    <a:pt x="3632" y="2691"/>
                    <a:pt x="3639" y="2670"/>
                  </a:cubicBezTo>
                  <a:cubicBezTo>
                    <a:pt x="3643" y="2658"/>
                    <a:pt x="3649" y="2649"/>
                    <a:pt x="3653" y="2643"/>
                  </a:cubicBezTo>
                  <a:cubicBezTo>
                    <a:pt x="3659" y="2632"/>
                    <a:pt x="3661" y="2628"/>
                    <a:pt x="3655" y="2611"/>
                  </a:cubicBezTo>
                  <a:cubicBezTo>
                    <a:pt x="3639" y="2573"/>
                    <a:pt x="3621" y="2546"/>
                    <a:pt x="3596" y="2522"/>
                  </a:cubicBezTo>
                  <a:cubicBezTo>
                    <a:pt x="3565" y="2494"/>
                    <a:pt x="3543" y="2458"/>
                    <a:pt x="3531" y="2425"/>
                  </a:cubicBezTo>
                  <a:cubicBezTo>
                    <a:pt x="3526" y="2417"/>
                    <a:pt x="3525" y="2411"/>
                    <a:pt x="3521" y="2408"/>
                  </a:cubicBezTo>
                  <a:cubicBezTo>
                    <a:pt x="3514" y="2395"/>
                    <a:pt x="3512" y="2388"/>
                    <a:pt x="3514" y="2356"/>
                  </a:cubicBezTo>
                  <a:cubicBezTo>
                    <a:pt x="3516" y="2332"/>
                    <a:pt x="3517" y="2329"/>
                    <a:pt x="3518" y="2319"/>
                  </a:cubicBezTo>
                  <a:cubicBezTo>
                    <a:pt x="3521" y="2311"/>
                    <a:pt x="3525" y="2302"/>
                    <a:pt x="3531" y="2275"/>
                  </a:cubicBezTo>
                  <a:cubicBezTo>
                    <a:pt x="3533" y="2260"/>
                    <a:pt x="3534" y="2249"/>
                    <a:pt x="3537" y="2239"/>
                  </a:cubicBezTo>
                  <a:cubicBezTo>
                    <a:pt x="3543" y="2212"/>
                    <a:pt x="3543" y="2210"/>
                    <a:pt x="3531" y="2188"/>
                  </a:cubicBezTo>
                  <a:cubicBezTo>
                    <a:pt x="3525" y="2178"/>
                    <a:pt x="3517" y="2173"/>
                    <a:pt x="3510" y="2169"/>
                  </a:cubicBezTo>
                  <a:cubicBezTo>
                    <a:pt x="3495" y="2157"/>
                    <a:pt x="3476" y="2144"/>
                    <a:pt x="3476" y="2096"/>
                  </a:cubicBezTo>
                  <a:cubicBezTo>
                    <a:pt x="3476" y="2077"/>
                    <a:pt x="3476" y="2063"/>
                    <a:pt x="3474" y="2051"/>
                  </a:cubicBezTo>
                  <a:cubicBezTo>
                    <a:pt x="3473" y="2025"/>
                    <a:pt x="3473" y="2010"/>
                    <a:pt x="3482" y="1999"/>
                  </a:cubicBezTo>
                  <a:cubicBezTo>
                    <a:pt x="3484" y="1997"/>
                    <a:pt x="3492" y="1992"/>
                    <a:pt x="3500" y="1992"/>
                  </a:cubicBezTo>
                  <a:cubicBezTo>
                    <a:pt x="3502" y="1992"/>
                    <a:pt x="3507" y="1991"/>
                    <a:pt x="3512" y="1988"/>
                  </a:cubicBezTo>
                  <a:cubicBezTo>
                    <a:pt x="3521" y="1987"/>
                    <a:pt x="3534" y="1983"/>
                    <a:pt x="3548" y="1983"/>
                  </a:cubicBezTo>
                  <a:cubicBezTo>
                    <a:pt x="3577" y="1983"/>
                    <a:pt x="3604" y="1997"/>
                    <a:pt x="3630" y="2027"/>
                  </a:cubicBezTo>
                  <a:cubicBezTo>
                    <a:pt x="3647" y="2045"/>
                    <a:pt x="3656" y="2060"/>
                    <a:pt x="3669" y="2073"/>
                  </a:cubicBezTo>
                  <a:cubicBezTo>
                    <a:pt x="3696" y="2109"/>
                    <a:pt x="3709" y="2125"/>
                    <a:pt x="3726" y="2125"/>
                  </a:cubicBezTo>
                  <a:cubicBezTo>
                    <a:pt x="3727" y="2125"/>
                    <a:pt x="3728" y="2125"/>
                    <a:pt x="3729" y="2125"/>
                  </a:cubicBezTo>
                  <a:cubicBezTo>
                    <a:pt x="3735" y="2125"/>
                    <a:pt x="3741" y="2122"/>
                    <a:pt x="3749" y="2119"/>
                  </a:cubicBezTo>
                  <a:cubicBezTo>
                    <a:pt x="3760" y="2115"/>
                    <a:pt x="3772" y="2112"/>
                    <a:pt x="3787" y="2112"/>
                  </a:cubicBezTo>
                  <a:cubicBezTo>
                    <a:pt x="3808" y="2112"/>
                    <a:pt x="3829" y="2119"/>
                    <a:pt x="3853" y="2141"/>
                  </a:cubicBezTo>
                  <a:cubicBezTo>
                    <a:pt x="3873" y="2159"/>
                    <a:pt x="3890" y="2169"/>
                    <a:pt x="3905" y="2178"/>
                  </a:cubicBezTo>
                  <a:cubicBezTo>
                    <a:pt x="3935" y="2197"/>
                    <a:pt x="3962" y="2210"/>
                    <a:pt x="3968" y="2265"/>
                  </a:cubicBezTo>
                  <a:cubicBezTo>
                    <a:pt x="3978" y="2332"/>
                    <a:pt x="3972" y="2380"/>
                    <a:pt x="3967" y="2423"/>
                  </a:cubicBezTo>
                  <a:cubicBezTo>
                    <a:pt x="3966" y="2430"/>
                    <a:pt x="3966" y="2435"/>
                    <a:pt x="3963" y="2443"/>
                  </a:cubicBezTo>
                  <a:cubicBezTo>
                    <a:pt x="3959" y="2474"/>
                    <a:pt x="3967" y="2505"/>
                    <a:pt x="3973" y="2526"/>
                  </a:cubicBezTo>
                  <a:cubicBezTo>
                    <a:pt x="3975" y="2538"/>
                    <a:pt x="3977" y="2544"/>
                    <a:pt x="3977" y="2550"/>
                  </a:cubicBezTo>
                  <a:cubicBezTo>
                    <a:pt x="3977" y="2605"/>
                    <a:pt x="3963" y="2644"/>
                    <a:pt x="3947" y="2665"/>
                  </a:cubicBezTo>
                  <a:cubicBezTo>
                    <a:pt x="3929" y="2693"/>
                    <a:pt x="3932" y="2701"/>
                    <a:pt x="3935" y="2713"/>
                  </a:cubicBezTo>
                  <a:cubicBezTo>
                    <a:pt x="3936" y="2721"/>
                    <a:pt x="3939" y="2727"/>
                    <a:pt x="3939" y="2734"/>
                  </a:cubicBezTo>
                  <a:cubicBezTo>
                    <a:pt x="3939" y="2740"/>
                    <a:pt x="3942" y="2747"/>
                    <a:pt x="3943" y="2754"/>
                  </a:cubicBezTo>
                  <a:cubicBezTo>
                    <a:pt x="3943" y="2772"/>
                    <a:pt x="3947" y="2792"/>
                    <a:pt x="3936" y="2805"/>
                  </a:cubicBezTo>
                  <a:cubicBezTo>
                    <a:pt x="3933" y="2810"/>
                    <a:pt x="3928" y="2813"/>
                    <a:pt x="3919" y="2813"/>
                  </a:cubicBezTo>
                  <a:cubicBezTo>
                    <a:pt x="3914" y="2813"/>
                    <a:pt x="3907" y="2812"/>
                    <a:pt x="3899" y="2808"/>
                  </a:cubicBezTo>
                  <a:cubicBezTo>
                    <a:pt x="3885" y="2805"/>
                    <a:pt x="3875" y="2802"/>
                    <a:pt x="3867" y="2796"/>
                  </a:cubicBezTo>
                  <a:cubicBezTo>
                    <a:pt x="3859" y="2791"/>
                    <a:pt x="3851" y="2787"/>
                    <a:pt x="3849" y="2786"/>
                  </a:cubicBezTo>
                  <a:cubicBezTo>
                    <a:pt x="3849" y="2786"/>
                    <a:pt x="3848" y="2789"/>
                    <a:pt x="3845" y="2798"/>
                  </a:cubicBezTo>
                  <a:cubicBezTo>
                    <a:pt x="3845" y="2827"/>
                    <a:pt x="3855" y="2836"/>
                    <a:pt x="3867" y="2845"/>
                  </a:cubicBezTo>
                  <a:lnTo>
                    <a:pt x="3871" y="2845"/>
                  </a:lnTo>
                  <a:cubicBezTo>
                    <a:pt x="3873" y="2848"/>
                    <a:pt x="3875" y="2848"/>
                    <a:pt x="3875" y="2851"/>
                  </a:cubicBezTo>
                  <a:cubicBezTo>
                    <a:pt x="3883" y="2853"/>
                    <a:pt x="3891" y="2858"/>
                    <a:pt x="3891" y="2869"/>
                  </a:cubicBezTo>
                  <a:cubicBezTo>
                    <a:pt x="3891" y="2877"/>
                    <a:pt x="3883" y="2887"/>
                    <a:pt x="3871" y="2897"/>
                  </a:cubicBezTo>
                  <a:cubicBezTo>
                    <a:pt x="3861" y="2903"/>
                    <a:pt x="3855" y="2908"/>
                    <a:pt x="3849" y="2911"/>
                  </a:cubicBezTo>
                  <a:cubicBezTo>
                    <a:pt x="3829" y="2926"/>
                    <a:pt x="3819" y="2935"/>
                    <a:pt x="3814" y="2949"/>
                  </a:cubicBezTo>
                  <a:cubicBezTo>
                    <a:pt x="3811" y="2961"/>
                    <a:pt x="3822" y="2967"/>
                    <a:pt x="3845" y="2978"/>
                  </a:cubicBezTo>
                  <a:lnTo>
                    <a:pt x="3853" y="2981"/>
                  </a:lnTo>
                  <a:cubicBezTo>
                    <a:pt x="3873" y="2991"/>
                    <a:pt x="3905" y="3031"/>
                    <a:pt x="3911" y="3053"/>
                  </a:cubicBezTo>
                  <a:lnTo>
                    <a:pt x="3966" y="3053"/>
                  </a:lnTo>
                  <a:cubicBezTo>
                    <a:pt x="3967" y="3043"/>
                    <a:pt x="3974" y="3028"/>
                    <a:pt x="3989" y="3017"/>
                  </a:cubicBezTo>
                  <a:cubicBezTo>
                    <a:pt x="3990" y="3015"/>
                    <a:pt x="3993" y="3013"/>
                    <a:pt x="3995" y="3011"/>
                  </a:cubicBezTo>
                  <a:cubicBezTo>
                    <a:pt x="4002" y="3003"/>
                    <a:pt x="4008" y="2995"/>
                    <a:pt x="4024" y="2995"/>
                  </a:cubicBezTo>
                  <a:cubicBezTo>
                    <a:pt x="4032" y="2995"/>
                    <a:pt x="4043" y="2997"/>
                    <a:pt x="4059" y="3002"/>
                  </a:cubicBezTo>
                  <a:cubicBezTo>
                    <a:pt x="4073" y="3008"/>
                    <a:pt x="4085" y="3011"/>
                    <a:pt x="4095" y="3011"/>
                  </a:cubicBezTo>
                  <a:cubicBezTo>
                    <a:pt x="4096" y="3002"/>
                    <a:pt x="4103" y="2995"/>
                    <a:pt x="4106" y="2994"/>
                  </a:cubicBezTo>
                  <a:cubicBezTo>
                    <a:pt x="4111" y="2987"/>
                    <a:pt x="4114" y="2985"/>
                    <a:pt x="4116" y="2967"/>
                  </a:cubicBezTo>
                  <a:cubicBezTo>
                    <a:pt x="4116" y="2961"/>
                    <a:pt x="4114" y="2959"/>
                    <a:pt x="4106" y="2955"/>
                  </a:cubicBezTo>
                  <a:cubicBezTo>
                    <a:pt x="4096" y="2955"/>
                    <a:pt x="4090" y="2951"/>
                    <a:pt x="4087" y="2940"/>
                  </a:cubicBezTo>
                  <a:cubicBezTo>
                    <a:pt x="4087" y="2938"/>
                    <a:pt x="4087" y="2932"/>
                    <a:pt x="4090" y="2925"/>
                  </a:cubicBezTo>
                  <a:lnTo>
                    <a:pt x="4093" y="2922"/>
                  </a:lnTo>
                  <a:cubicBezTo>
                    <a:pt x="4096" y="2915"/>
                    <a:pt x="4096" y="2911"/>
                    <a:pt x="4106" y="2908"/>
                  </a:cubicBezTo>
                  <a:cubicBezTo>
                    <a:pt x="4109" y="2903"/>
                    <a:pt x="4116" y="2897"/>
                    <a:pt x="4132" y="2885"/>
                  </a:cubicBezTo>
                  <a:cubicBezTo>
                    <a:pt x="4167" y="2851"/>
                    <a:pt x="4227" y="2801"/>
                    <a:pt x="4239" y="2795"/>
                  </a:cubicBezTo>
                  <a:cubicBezTo>
                    <a:pt x="4251" y="2788"/>
                    <a:pt x="4293" y="2777"/>
                    <a:pt x="4309" y="2772"/>
                  </a:cubicBezTo>
                  <a:cubicBezTo>
                    <a:pt x="4318" y="2754"/>
                    <a:pt x="4341" y="2700"/>
                    <a:pt x="4346" y="2667"/>
                  </a:cubicBezTo>
                  <a:cubicBezTo>
                    <a:pt x="4351" y="2647"/>
                    <a:pt x="4350" y="2636"/>
                    <a:pt x="4349" y="2621"/>
                  </a:cubicBezTo>
                  <a:cubicBezTo>
                    <a:pt x="4349" y="2607"/>
                    <a:pt x="4348" y="2590"/>
                    <a:pt x="4351" y="2571"/>
                  </a:cubicBezTo>
                  <a:cubicBezTo>
                    <a:pt x="4362" y="2540"/>
                    <a:pt x="4367" y="2534"/>
                    <a:pt x="4384" y="2525"/>
                  </a:cubicBezTo>
                  <a:cubicBezTo>
                    <a:pt x="4388" y="2521"/>
                    <a:pt x="4393" y="2521"/>
                    <a:pt x="4395" y="2518"/>
                  </a:cubicBezTo>
                  <a:cubicBezTo>
                    <a:pt x="4419" y="2501"/>
                    <a:pt x="4441" y="2482"/>
                    <a:pt x="4467" y="2451"/>
                  </a:cubicBezTo>
                  <a:cubicBezTo>
                    <a:pt x="4498" y="2416"/>
                    <a:pt x="4511" y="2408"/>
                    <a:pt x="4536" y="2408"/>
                  </a:cubicBezTo>
                  <a:lnTo>
                    <a:pt x="4546" y="2408"/>
                  </a:lnTo>
                  <a:lnTo>
                    <a:pt x="4546" y="2407"/>
                  </a:lnTo>
                  <a:lnTo>
                    <a:pt x="4550" y="2397"/>
                  </a:lnTo>
                  <a:cubicBezTo>
                    <a:pt x="4556" y="2385"/>
                    <a:pt x="4556" y="2380"/>
                    <a:pt x="4556" y="2372"/>
                  </a:cubicBezTo>
                  <a:cubicBezTo>
                    <a:pt x="4559" y="2364"/>
                    <a:pt x="4560" y="2355"/>
                    <a:pt x="4567" y="2340"/>
                  </a:cubicBezTo>
                  <a:lnTo>
                    <a:pt x="4571" y="2332"/>
                  </a:lnTo>
                  <a:cubicBezTo>
                    <a:pt x="4572" y="2329"/>
                    <a:pt x="4575" y="2326"/>
                    <a:pt x="4575" y="2324"/>
                  </a:cubicBezTo>
                  <a:cubicBezTo>
                    <a:pt x="4571" y="2320"/>
                    <a:pt x="4562" y="2316"/>
                    <a:pt x="4556" y="2311"/>
                  </a:cubicBezTo>
                  <a:cubicBezTo>
                    <a:pt x="4550" y="2310"/>
                    <a:pt x="4544" y="2306"/>
                    <a:pt x="4540" y="2304"/>
                  </a:cubicBezTo>
                  <a:cubicBezTo>
                    <a:pt x="4520" y="2292"/>
                    <a:pt x="4511" y="2289"/>
                    <a:pt x="4477" y="2255"/>
                  </a:cubicBezTo>
                  <a:cubicBezTo>
                    <a:pt x="4460" y="2234"/>
                    <a:pt x="4444" y="2221"/>
                    <a:pt x="4430" y="2210"/>
                  </a:cubicBezTo>
                  <a:cubicBezTo>
                    <a:pt x="4411" y="2195"/>
                    <a:pt x="4399" y="2182"/>
                    <a:pt x="4390" y="2169"/>
                  </a:cubicBezTo>
                  <a:cubicBezTo>
                    <a:pt x="4384" y="2162"/>
                    <a:pt x="4380" y="2159"/>
                    <a:pt x="4376" y="2154"/>
                  </a:cubicBezTo>
                  <a:cubicBezTo>
                    <a:pt x="4368" y="2147"/>
                    <a:pt x="4359" y="2138"/>
                    <a:pt x="4352" y="2119"/>
                  </a:cubicBezTo>
                  <a:cubicBezTo>
                    <a:pt x="4352" y="2113"/>
                    <a:pt x="4348" y="2108"/>
                    <a:pt x="4345" y="2106"/>
                  </a:cubicBezTo>
                  <a:cubicBezTo>
                    <a:pt x="4336" y="2090"/>
                    <a:pt x="4336" y="2078"/>
                    <a:pt x="4348" y="2053"/>
                  </a:cubicBezTo>
                  <a:cubicBezTo>
                    <a:pt x="4352" y="2040"/>
                    <a:pt x="4357" y="2032"/>
                    <a:pt x="4360" y="2025"/>
                  </a:cubicBezTo>
                  <a:cubicBezTo>
                    <a:pt x="4366" y="2003"/>
                    <a:pt x="4373" y="1987"/>
                    <a:pt x="4408" y="1983"/>
                  </a:cubicBezTo>
                  <a:cubicBezTo>
                    <a:pt x="4436" y="1983"/>
                    <a:pt x="4556" y="1991"/>
                    <a:pt x="4654" y="1999"/>
                  </a:cubicBezTo>
                  <a:cubicBezTo>
                    <a:pt x="4710" y="2002"/>
                    <a:pt x="4757" y="2007"/>
                    <a:pt x="4768" y="2007"/>
                  </a:cubicBezTo>
                  <a:cubicBezTo>
                    <a:pt x="4772" y="2007"/>
                    <a:pt x="4780" y="2004"/>
                    <a:pt x="4783" y="2001"/>
                  </a:cubicBezTo>
                  <a:cubicBezTo>
                    <a:pt x="4784" y="1999"/>
                    <a:pt x="4786" y="1991"/>
                    <a:pt x="4780" y="1968"/>
                  </a:cubicBezTo>
                  <a:cubicBezTo>
                    <a:pt x="4774" y="1946"/>
                    <a:pt x="4767" y="1942"/>
                    <a:pt x="4740" y="1930"/>
                  </a:cubicBezTo>
                  <a:lnTo>
                    <a:pt x="4724" y="1922"/>
                  </a:lnTo>
                  <a:cubicBezTo>
                    <a:pt x="4708" y="1916"/>
                    <a:pt x="4697" y="1912"/>
                    <a:pt x="4688" y="1910"/>
                  </a:cubicBezTo>
                  <a:cubicBezTo>
                    <a:pt x="4675" y="1908"/>
                    <a:pt x="4662" y="1904"/>
                    <a:pt x="4648" y="1894"/>
                  </a:cubicBezTo>
                  <a:cubicBezTo>
                    <a:pt x="4639" y="1887"/>
                    <a:pt x="4627" y="1882"/>
                    <a:pt x="4616" y="1877"/>
                  </a:cubicBezTo>
                  <a:cubicBezTo>
                    <a:pt x="4603" y="1870"/>
                    <a:pt x="4585" y="1867"/>
                    <a:pt x="4578" y="1852"/>
                  </a:cubicBezTo>
                  <a:cubicBezTo>
                    <a:pt x="4577" y="1850"/>
                    <a:pt x="4575" y="1850"/>
                    <a:pt x="4574" y="1850"/>
                  </a:cubicBezTo>
                  <a:cubicBezTo>
                    <a:pt x="4573" y="1850"/>
                    <a:pt x="4571" y="1851"/>
                    <a:pt x="4571" y="1851"/>
                  </a:cubicBezTo>
                  <a:cubicBezTo>
                    <a:pt x="4571" y="1851"/>
                    <a:pt x="4568" y="1852"/>
                    <a:pt x="4566" y="1852"/>
                  </a:cubicBezTo>
                  <a:lnTo>
                    <a:pt x="4559" y="1851"/>
                  </a:lnTo>
                  <a:lnTo>
                    <a:pt x="4557" y="1843"/>
                  </a:lnTo>
                  <a:cubicBezTo>
                    <a:pt x="4553" y="1836"/>
                    <a:pt x="4557" y="1831"/>
                    <a:pt x="4566" y="1818"/>
                  </a:cubicBezTo>
                  <a:cubicBezTo>
                    <a:pt x="4571" y="1811"/>
                    <a:pt x="4578" y="1804"/>
                    <a:pt x="4583" y="1799"/>
                  </a:cubicBezTo>
                  <a:cubicBezTo>
                    <a:pt x="4588" y="1788"/>
                    <a:pt x="4593" y="1779"/>
                    <a:pt x="4602" y="1773"/>
                  </a:cubicBezTo>
                  <a:cubicBezTo>
                    <a:pt x="4590" y="1767"/>
                    <a:pt x="4579" y="1760"/>
                    <a:pt x="4570" y="1756"/>
                  </a:cubicBezTo>
                  <a:cubicBezTo>
                    <a:pt x="4559" y="1751"/>
                    <a:pt x="4551" y="1749"/>
                    <a:pt x="4542" y="1748"/>
                  </a:cubicBezTo>
                  <a:cubicBezTo>
                    <a:pt x="4531" y="1745"/>
                    <a:pt x="4523" y="1744"/>
                    <a:pt x="4514" y="1736"/>
                  </a:cubicBezTo>
                  <a:cubicBezTo>
                    <a:pt x="4511" y="1732"/>
                    <a:pt x="4508" y="1730"/>
                    <a:pt x="4504" y="1727"/>
                  </a:cubicBezTo>
                  <a:cubicBezTo>
                    <a:pt x="4495" y="1721"/>
                    <a:pt x="4480" y="1712"/>
                    <a:pt x="4489" y="1687"/>
                  </a:cubicBezTo>
                  <a:lnTo>
                    <a:pt x="4489" y="1684"/>
                  </a:lnTo>
                  <a:cubicBezTo>
                    <a:pt x="4480" y="1684"/>
                    <a:pt x="4467" y="1675"/>
                    <a:pt x="4460" y="1658"/>
                  </a:cubicBezTo>
                  <a:cubicBezTo>
                    <a:pt x="4456" y="1643"/>
                    <a:pt x="4451" y="1632"/>
                    <a:pt x="4450" y="1620"/>
                  </a:cubicBezTo>
                  <a:cubicBezTo>
                    <a:pt x="4442" y="1622"/>
                    <a:pt x="4436" y="1626"/>
                    <a:pt x="4436" y="1626"/>
                  </a:cubicBezTo>
                  <a:lnTo>
                    <a:pt x="4430" y="1626"/>
                  </a:lnTo>
                  <a:cubicBezTo>
                    <a:pt x="4416" y="1615"/>
                    <a:pt x="4396" y="1603"/>
                    <a:pt x="4383" y="1597"/>
                  </a:cubicBezTo>
                  <a:cubicBezTo>
                    <a:pt x="4379" y="1606"/>
                    <a:pt x="4368" y="1609"/>
                    <a:pt x="4365" y="1611"/>
                  </a:cubicBezTo>
                  <a:cubicBezTo>
                    <a:pt x="4342" y="1622"/>
                    <a:pt x="4333" y="1633"/>
                    <a:pt x="4331" y="1635"/>
                  </a:cubicBezTo>
                  <a:cubicBezTo>
                    <a:pt x="4331" y="1635"/>
                    <a:pt x="4333" y="1636"/>
                    <a:pt x="4336" y="1637"/>
                  </a:cubicBezTo>
                  <a:lnTo>
                    <a:pt x="4352" y="1637"/>
                  </a:lnTo>
                  <a:cubicBezTo>
                    <a:pt x="4355" y="1636"/>
                    <a:pt x="4358" y="1636"/>
                    <a:pt x="4361" y="1636"/>
                  </a:cubicBezTo>
                  <a:cubicBezTo>
                    <a:pt x="4375" y="1636"/>
                    <a:pt x="4386" y="1644"/>
                    <a:pt x="4394" y="1660"/>
                  </a:cubicBezTo>
                  <a:cubicBezTo>
                    <a:pt x="4416" y="1694"/>
                    <a:pt x="4433" y="1778"/>
                    <a:pt x="4421" y="1806"/>
                  </a:cubicBezTo>
                  <a:cubicBezTo>
                    <a:pt x="4416" y="1811"/>
                    <a:pt x="4410" y="1816"/>
                    <a:pt x="4404" y="1816"/>
                  </a:cubicBezTo>
                  <a:lnTo>
                    <a:pt x="4402" y="1814"/>
                  </a:lnTo>
                  <a:lnTo>
                    <a:pt x="4376" y="1814"/>
                  </a:lnTo>
                  <a:cubicBezTo>
                    <a:pt x="4363" y="1814"/>
                    <a:pt x="4352" y="1814"/>
                    <a:pt x="4352" y="1819"/>
                  </a:cubicBezTo>
                  <a:cubicBezTo>
                    <a:pt x="4338" y="1838"/>
                    <a:pt x="4308" y="1870"/>
                    <a:pt x="4282" y="1881"/>
                  </a:cubicBezTo>
                  <a:cubicBezTo>
                    <a:pt x="4275" y="1883"/>
                    <a:pt x="4272" y="1886"/>
                    <a:pt x="4269" y="1889"/>
                  </a:cubicBezTo>
                  <a:cubicBezTo>
                    <a:pt x="4258" y="1897"/>
                    <a:pt x="4251" y="1901"/>
                    <a:pt x="4222" y="1904"/>
                  </a:cubicBezTo>
                  <a:cubicBezTo>
                    <a:pt x="4175" y="1911"/>
                    <a:pt x="4160" y="1922"/>
                    <a:pt x="4155" y="1927"/>
                  </a:cubicBezTo>
                  <a:cubicBezTo>
                    <a:pt x="4155" y="1929"/>
                    <a:pt x="4153" y="1930"/>
                    <a:pt x="4150" y="1932"/>
                  </a:cubicBezTo>
                  <a:cubicBezTo>
                    <a:pt x="4148" y="1942"/>
                    <a:pt x="4140" y="1957"/>
                    <a:pt x="4120" y="1957"/>
                  </a:cubicBezTo>
                  <a:cubicBezTo>
                    <a:pt x="4113" y="1957"/>
                    <a:pt x="4106" y="1956"/>
                    <a:pt x="4095" y="1952"/>
                  </a:cubicBezTo>
                  <a:cubicBezTo>
                    <a:pt x="4058" y="1932"/>
                    <a:pt x="4020" y="1919"/>
                    <a:pt x="3982" y="1908"/>
                  </a:cubicBezTo>
                  <a:cubicBezTo>
                    <a:pt x="3968" y="1904"/>
                    <a:pt x="3957" y="1904"/>
                    <a:pt x="3947" y="1904"/>
                  </a:cubicBezTo>
                  <a:cubicBezTo>
                    <a:pt x="3942" y="1906"/>
                    <a:pt x="3937" y="1906"/>
                    <a:pt x="3931" y="1906"/>
                  </a:cubicBezTo>
                  <a:cubicBezTo>
                    <a:pt x="3923" y="1906"/>
                    <a:pt x="3916" y="1905"/>
                    <a:pt x="3910" y="1901"/>
                  </a:cubicBezTo>
                  <a:cubicBezTo>
                    <a:pt x="3902" y="1898"/>
                    <a:pt x="3894" y="1897"/>
                    <a:pt x="3888" y="1894"/>
                  </a:cubicBezTo>
                  <a:cubicBezTo>
                    <a:pt x="3874" y="1891"/>
                    <a:pt x="3860" y="1887"/>
                    <a:pt x="3835" y="1861"/>
                  </a:cubicBezTo>
                  <a:cubicBezTo>
                    <a:pt x="3819" y="1842"/>
                    <a:pt x="3798" y="1826"/>
                    <a:pt x="3780" y="1810"/>
                  </a:cubicBezTo>
                  <a:cubicBezTo>
                    <a:pt x="3768" y="1800"/>
                    <a:pt x="3756" y="1789"/>
                    <a:pt x="3742" y="1776"/>
                  </a:cubicBezTo>
                  <a:lnTo>
                    <a:pt x="3722" y="1759"/>
                  </a:lnTo>
                  <a:cubicBezTo>
                    <a:pt x="3697" y="1730"/>
                    <a:pt x="3655" y="1691"/>
                    <a:pt x="3639" y="1683"/>
                  </a:cubicBezTo>
                  <a:cubicBezTo>
                    <a:pt x="3628" y="1675"/>
                    <a:pt x="3626" y="1673"/>
                    <a:pt x="3621" y="1673"/>
                  </a:cubicBezTo>
                  <a:cubicBezTo>
                    <a:pt x="3615" y="1673"/>
                    <a:pt x="3608" y="1672"/>
                    <a:pt x="3597" y="1668"/>
                  </a:cubicBezTo>
                  <a:cubicBezTo>
                    <a:pt x="3596" y="1668"/>
                    <a:pt x="3589" y="1672"/>
                    <a:pt x="3588" y="1673"/>
                  </a:cubicBezTo>
                  <a:cubicBezTo>
                    <a:pt x="3585" y="1681"/>
                    <a:pt x="3577" y="1688"/>
                    <a:pt x="3565" y="1688"/>
                  </a:cubicBezTo>
                  <a:cubicBezTo>
                    <a:pt x="3553" y="1688"/>
                    <a:pt x="3540" y="1672"/>
                    <a:pt x="3531" y="1644"/>
                  </a:cubicBezTo>
                  <a:cubicBezTo>
                    <a:pt x="3517" y="1614"/>
                    <a:pt x="3508" y="1588"/>
                    <a:pt x="3502" y="1567"/>
                  </a:cubicBezTo>
                  <a:cubicBezTo>
                    <a:pt x="3489" y="1611"/>
                    <a:pt x="3479" y="1613"/>
                    <a:pt x="3477" y="1615"/>
                  </a:cubicBezTo>
                  <a:cubicBezTo>
                    <a:pt x="3472" y="1617"/>
                    <a:pt x="3467" y="1617"/>
                    <a:pt x="3464" y="1617"/>
                  </a:cubicBezTo>
                  <a:cubicBezTo>
                    <a:pt x="3462" y="1617"/>
                    <a:pt x="3460" y="1617"/>
                    <a:pt x="3458" y="1617"/>
                  </a:cubicBezTo>
                  <a:cubicBezTo>
                    <a:pt x="3453" y="1617"/>
                    <a:pt x="3449" y="1617"/>
                    <a:pt x="3444" y="1622"/>
                  </a:cubicBezTo>
                  <a:cubicBezTo>
                    <a:pt x="3437" y="1626"/>
                    <a:pt x="3427" y="1629"/>
                    <a:pt x="3423" y="1630"/>
                  </a:cubicBezTo>
                  <a:lnTo>
                    <a:pt x="3420" y="1630"/>
                  </a:lnTo>
                  <a:cubicBezTo>
                    <a:pt x="3420" y="1630"/>
                    <a:pt x="3417" y="1635"/>
                    <a:pt x="3417" y="1657"/>
                  </a:cubicBezTo>
                  <a:cubicBezTo>
                    <a:pt x="3421" y="1701"/>
                    <a:pt x="3397" y="1730"/>
                    <a:pt x="3383" y="1748"/>
                  </a:cubicBezTo>
                  <a:cubicBezTo>
                    <a:pt x="3379" y="1752"/>
                    <a:pt x="3376" y="1757"/>
                    <a:pt x="3374" y="1757"/>
                  </a:cubicBezTo>
                  <a:cubicBezTo>
                    <a:pt x="3374" y="1757"/>
                    <a:pt x="3374" y="1762"/>
                    <a:pt x="3376" y="1766"/>
                  </a:cubicBezTo>
                  <a:cubicBezTo>
                    <a:pt x="3376" y="1810"/>
                    <a:pt x="3376" y="1858"/>
                    <a:pt x="3356" y="1883"/>
                  </a:cubicBezTo>
                  <a:cubicBezTo>
                    <a:pt x="3348" y="1894"/>
                    <a:pt x="3340" y="1902"/>
                    <a:pt x="3331" y="1912"/>
                  </a:cubicBezTo>
                  <a:cubicBezTo>
                    <a:pt x="3319" y="1924"/>
                    <a:pt x="3309" y="1933"/>
                    <a:pt x="3301" y="1950"/>
                  </a:cubicBezTo>
                  <a:cubicBezTo>
                    <a:pt x="3295" y="1959"/>
                    <a:pt x="3292" y="1977"/>
                    <a:pt x="3288" y="1992"/>
                  </a:cubicBezTo>
                  <a:cubicBezTo>
                    <a:pt x="3281" y="2019"/>
                    <a:pt x="3274" y="2046"/>
                    <a:pt x="3260" y="2062"/>
                  </a:cubicBezTo>
                  <a:cubicBezTo>
                    <a:pt x="3255" y="2071"/>
                    <a:pt x="3249" y="2080"/>
                    <a:pt x="3241" y="2093"/>
                  </a:cubicBezTo>
                  <a:cubicBezTo>
                    <a:pt x="3227" y="2115"/>
                    <a:pt x="3213" y="2142"/>
                    <a:pt x="3183" y="2169"/>
                  </a:cubicBezTo>
                  <a:cubicBezTo>
                    <a:pt x="3149" y="2202"/>
                    <a:pt x="3114" y="2244"/>
                    <a:pt x="3094" y="2273"/>
                  </a:cubicBezTo>
                  <a:cubicBezTo>
                    <a:pt x="3090" y="2276"/>
                    <a:pt x="3084" y="2281"/>
                    <a:pt x="3084" y="2286"/>
                  </a:cubicBezTo>
                  <a:cubicBezTo>
                    <a:pt x="3075" y="2296"/>
                    <a:pt x="3081" y="2311"/>
                    <a:pt x="3088" y="2329"/>
                  </a:cubicBezTo>
                  <a:cubicBezTo>
                    <a:pt x="3092" y="2334"/>
                    <a:pt x="3094" y="2339"/>
                    <a:pt x="3094" y="2344"/>
                  </a:cubicBezTo>
                  <a:cubicBezTo>
                    <a:pt x="3102" y="2378"/>
                    <a:pt x="3110" y="2382"/>
                    <a:pt x="3116" y="2382"/>
                  </a:cubicBezTo>
                  <a:cubicBezTo>
                    <a:pt x="3121" y="2382"/>
                    <a:pt x="3125" y="2380"/>
                    <a:pt x="3131" y="2378"/>
                  </a:cubicBezTo>
                  <a:cubicBezTo>
                    <a:pt x="3138" y="2375"/>
                    <a:pt x="3149" y="2372"/>
                    <a:pt x="3160" y="2372"/>
                  </a:cubicBezTo>
                  <a:cubicBezTo>
                    <a:pt x="3179" y="2372"/>
                    <a:pt x="3194" y="2381"/>
                    <a:pt x="3213" y="2403"/>
                  </a:cubicBezTo>
                  <a:cubicBezTo>
                    <a:pt x="3235" y="2431"/>
                    <a:pt x="3238" y="2449"/>
                    <a:pt x="3238" y="2458"/>
                  </a:cubicBezTo>
                  <a:cubicBezTo>
                    <a:pt x="3242" y="2462"/>
                    <a:pt x="3245" y="2462"/>
                    <a:pt x="3249" y="2462"/>
                  </a:cubicBezTo>
                  <a:cubicBezTo>
                    <a:pt x="3261" y="2464"/>
                    <a:pt x="3272" y="2466"/>
                    <a:pt x="3280" y="2466"/>
                  </a:cubicBezTo>
                  <a:cubicBezTo>
                    <a:pt x="3287" y="2466"/>
                    <a:pt x="3292" y="2465"/>
                    <a:pt x="3296" y="2462"/>
                  </a:cubicBezTo>
                  <a:cubicBezTo>
                    <a:pt x="3296" y="2458"/>
                    <a:pt x="3294" y="2455"/>
                    <a:pt x="3292" y="2454"/>
                  </a:cubicBezTo>
                  <a:cubicBezTo>
                    <a:pt x="3292" y="2451"/>
                    <a:pt x="3284" y="2446"/>
                    <a:pt x="3288" y="2439"/>
                  </a:cubicBezTo>
                  <a:lnTo>
                    <a:pt x="3292" y="2431"/>
                  </a:lnTo>
                  <a:lnTo>
                    <a:pt x="3301" y="2431"/>
                  </a:lnTo>
                  <a:cubicBezTo>
                    <a:pt x="3304" y="2431"/>
                    <a:pt x="3306" y="2431"/>
                    <a:pt x="3326" y="2439"/>
                  </a:cubicBezTo>
                  <a:cubicBezTo>
                    <a:pt x="3344" y="2446"/>
                    <a:pt x="3354" y="2446"/>
                    <a:pt x="3361" y="2447"/>
                  </a:cubicBezTo>
                  <a:cubicBezTo>
                    <a:pt x="3380" y="2449"/>
                    <a:pt x="3388" y="2454"/>
                    <a:pt x="3397" y="2480"/>
                  </a:cubicBezTo>
                  <a:lnTo>
                    <a:pt x="3402" y="2493"/>
                  </a:lnTo>
                  <a:cubicBezTo>
                    <a:pt x="3411" y="2521"/>
                    <a:pt x="3418" y="2531"/>
                    <a:pt x="3411" y="2559"/>
                  </a:cubicBezTo>
                  <a:cubicBezTo>
                    <a:pt x="3406" y="2580"/>
                    <a:pt x="3391" y="2599"/>
                    <a:pt x="3382" y="2609"/>
                  </a:cubicBezTo>
                  <a:lnTo>
                    <a:pt x="3391" y="2628"/>
                  </a:lnTo>
                  <a:cubicBezTo>
                    <a:pt x="3391" y="2631"/>
                    <a:pt x="3397" y="2647"/>
                    <a:pt x="3389" y="2664"/>
                  </a:cubicBezTo>
                  <a:cubicBezTo>
                    <a:pt x="3383" y="2671"/>
                    <a:pt x="3370" y="2677"/>
                    <a:pt x="3356" y="2677"/>
                  </a:cubicBezTo>
                  <a:cubicBezTo>
                    <a:pt x="3344" y="2677"/>
                    <a:pt x="3330" y="2675"/>
                    <a:pt x="3318" y="2675"/>
                  </a:cubicBezTo>
                  <a:cubicBezTo>
                    <a:pt x="3309" y="2674"/>
                    <a:pt x="3302" y="2674"/>
                    <a:pt x="3299" y="2674"/>
                  </a:cubicBezTo>
                  <a:cubicBezTo>
                    <a:pt x="3296" y="2677"/>
                    <a:pt x="3294" y="2680"/>
                    <a:pt x="3292" y="2683"/>
                  </a:cubicBezTo>
                  <a:cubicBezTo>
                    <a:pt x="3288" y="2689"/>
                    <a:pt x="3288" y="2689"/>
                    <a:pt x="3292" y="2694"/>
                  </a:cubicBezTo>
                  <a:cubicBezTo>
                    <a:pt x="3295" y="2700"/>
                    <a:pt x="3295" y="2707"/>
                    <a:pt x="3295" y="2710"/>
                  </a:cubicBezTo>
                  <a:lnTo>
                    <a:pt x="3296" y="2710"/>
                  </a:lnTo>
                  <a:cubicBezTo>
                    <a:pt x="3361" y="2713"/>
                    <a:pt x="3397" y="2740"/>
                    <a:pt x="3401" y="2762"/>
                  </a:cubicBezTo>
                  <a:cubicBezTo>
                    <a:pt x="3402" y="2776"/>
                    <a:pt x="3397" y="2789"/>
                    <a:pt x="3376" y="2795"/>
                  </a:cubicBezTo>
                  <a:cubicBezTo>
                    <a:pt x="3351" y="2802"/>
                    <a:pt x="3323" y="2818"/>
                    <a:pt x="3315" y="2821"/>
                  </a:cubicBezTo>
                  <a:cubicBezTo>
                    <a:pt x="3312" y="2829"/>
                    <a:pt x="3301" y="2839"/>
                    <a:pt x="3284" y="2839"/>
                  </a:cubicBezTo>
                  <a:cubicBezTo>
                    <a:pt x="3274" y="2839"/>
                    <a:pt x="3266" y="2835"/>
                    <a:pt x="3251" y="2827"/>
                  </a:cubicBezTo>
                  <a:cubicBezTo>
                    <a:pt x="3240" y="2821"/>
                    <a:pt x="3224" y="2814"/>
                    <a:pt x="3211" y="2808"/>
                  </a:cubicBezTo>
                  <a:cubicBezTo>
                    <a:pt x="3174" y="2789"/>
                    <a:pt x="3153" y="2779"/>
                    <a:pt x="3144" y="2762"/>
                  </a:cubicBezTo>
                  <a:cubicBezTo>
                    <a:pt x="3143" y="2759"/>
                    <a:pt x="3136" y="2754"/>
                    <a:pt x="3131" y="2750"/>
                  </a:cubicBezTo>
                  <a:cubicBezTo>
                    <a:pt x="3116" y="2740"/>
                    <a:pt x="3102" y="2727"/>
                    <a:pt x="3104" y="2710"/>
                  </a:cubicBezTo>
                  <a:cubicBezTo>
                    <a:pt x="3106" y="2694"/>
                    <a:pt x="3121" y="2686"/>
                    <a:pt x="3126" y="2684"/>
                  </a:cubicBezTo>
                  <a:cubicBezTo>
                    <a:pt x="3140" y="2677"/>
                    <a:pt x="3154" y="2674"/>
                    <a:pt x="3166" y="2669"/>
                  </a:cubicBezTo>
                  <a:cubicBezTo>
                    <a:pt x="3169" y="2669"/>
                    <a:pt x="3178" y="2665"/>
                    <a:pt x="3182" y="2664"/>
                  </a:cubicBezTo>
                  <a:cubicBezTo>
                    <a:pt x="3179" y="2664"/>
                    <a:pt x="3179" y="2661"/>
                    <a:pt x="3174" y="2660"/>
                  </a:cubicBezTo>
                  <a:cubicBezTo>
                    <a:pt x="3150" y="2644"/>
                    <a:pt x="3072" y="2589"/>
                    <a:pt x="3081" y="2548"/>
                  </a:cubicBezTo>
                  <a:lnTo>
                    <a:pt x="3081" y="2548"/>
                  </a:lnTo>
                  <a:cubicBezTo>
                    <a:pt x="3072" y="2559"/>
                    <a:pt x="3057" y="2564"/>
                    <a:pt x="3048" y="2571"/>
                  </a:cubicBezTo>
                  <a:cubicBezTo>
                    <a:pt x="3039" y="2577"/>
                    <a:pt x="3030" y="2582"/>
                    <a:pt x="3030" y="2584"/>
                  </a:cubicBezTo>
                  <a:cubicBezTo>
                    <a:pt x="3018" y="2603"/>
                    <a:pt x="2999" y="2603"/>
                    <a:pt x="2980" y="2604"/>
                  </a:cubicBezTo>
                  <a:cubicBezTo>
                    <a:pt x="2968" y="2605"/>
                    <a:pt x="2958" y="2605"/>
                    <a:pt x="2949" y="2607"/>
                  </a:cubicBezTo>
                  <a:cubicBezTo>
                    <a:pt x="2922" y="2619"/>
                    <a:pt x="2864" y="2619"/>
                    <a:pt x="2848" y="2619"/>
                  </a:cubicBezTo>
                  <a:cubicBezTo>
                    <a:pt x="2844" y="2619"/>
                    <a:pt x="2844" y="2619"/>
                    <a:pt x="2836" y="2620"/>
                  </a:cubicBezTo>
                  <a:cubicBezTo>
                    <a:pt x="2834" y="2620"/>
                    <a:pt x="2826" y="2621"/>
                    <a:pt x="2820" y="2621"/>
                  </a:cubicBezTo>
                  <a:cubicBezTo>
                    <a:pt x="2808" y="2621"/>
                    <a:pt x="2796" y="2616"/>
                    <a:pt x="2790" y="2607"/>
                  </a:cubicBezTo>
                  <a:cubicBezTo>
                    <a:pt x="2782" y="2599"/>
                    <a:pt x="2779" y="2584"/>
                    <a:pt x="2780" y="2567"/>
                  </a:cubicBezTo>
                  <a:cubicBezTo>
                    <a:pt x="2782" y="2537"/>
                    <a:pt x="2780" y="2529"/>
                    <a:pt x="2778" y="2521"/>
                  </a:cubicBezTo>
                  <a:cubicBezTo>
                    <a:pt x="2773" y="2513"/>
                    <a:pt x="2770" y="2505"/>
                    <a:pt x="2770" y="2490"/>
                  </a:cubicBezTo>
                  <a:cubicBezTo>
                    <a:pt x="2770" y="2475"/>
                    <a:pt x="2764" y="2466"/>
                    <a:pt x="2740" y="2458"/>
                  </a:cubicBezTo>
                  <a:cubicBezTo>
                    <a:pt x="2734" y="2458"/>
                    <a:pt x="2728" y="2455"/>
                    <a:pt x="2724" y="2455"/>
                  </a:cubicBezTo>
                  <a:cubicBezTo>
                    <a:pt x="2716" y="2454"/>
                    <a:pt x="2706" y="2454"/>
                    <a:pt x="2697" y="2446"/>
                  </a:cubicBezTo>
                  <a:lnTo>
                    <a:pt x="2688" y="2439"/>
                  </a:lnTo>
                  <a:lnTo>
                    <a:pt x="2692" y="2431"/>
                  </a:lnTo>
                  <a:cubicBezTo>
                    <a:pt x="2693" y="2429"/>
                    <a:pt x="2696" y="2422"/>
                    <a:pt x="2698" y="2422"/>
                  </a:cubicBezTo>
                  <a:cubicBezTo>
                    <a:pt x="2688" y="2419"/>
                    <a:pt x="2678" y="2418"/>
                    <a:pt x="2662" y="2416"/>
                  </a:cubicBezTo>
                  <a:cubicBezTo>
                    <a:pt x="2635" y="2413"/>
                    <a:pt x="2612" y="2413"/>
                    <a:pt x="2588" y="2413"/>
                  </a:cubicBezTo>
                  <a:cubicBezTo>
                    <a:pt x="2535" y="2413"/>
                    <a:pt x="2501" y="2419"/>
                    <a:pt x="2476" y="2425"/>
                  </a:cubicBezTo>
                  <a:cubicBezTo>
                    <a:pt x="2469" y="2429"/>
                    <a:pt x="2460" y="2430"/>
                    <a:pt x="2452" y="2430"/>
                  </a:cubicBezTo>
                  <a:cubicBezTo>
                    <a:pt x="2439" y="2430"/>
                    <a:pt x="2435" y="2418"/>
                    <a:pt x="2434" y="2413"/>
                  </a:cubicBezTo>
                  <a:cubicBezTo>
                    <a:pt x="2432" y="2405"/>
                    <a:pt x="2427" y="2396"/>
                    <a:pt x="2423" y="2388"/>
                  </a:cubicBezTo>
                  <a:cubicBezTo>
                    <a:pt x="2420" y="2380"/>
                    <a:pt x="2419" y="2372"/>
                    <a:pt x="2416" y="2365"/>
                  </a:cubicBezTo>
                  <a:cubicBezTo>
                    <a:pt x="2410" y="2372"/>
                    <a:pt x="2403" y="2383"/>
                    <a:pt x="2395" y="2393"/>
                  </a:cubicBezTo>
                  <a:lnTo>
                    <a:pt x="2387" y="2408"/>
                  </a:lnTo>
                  <a:lnTo>
                    <a:pt x="2329" y="2324"/>
                  </a:lnTo>
                  <a:cubicBezTo>
                    <a:pt x="2321" y="2306"/>
                    <a:pt x="2298" y="2255"/>
                    <a:pt x="2298" y="2237"/>
                  </a:cubicBezTo>
                  <a:cubicBezTo>
                    <a:pt x="2298" y="2233"/>
                    <a:pt x="2290" y="2211"/>
                    <a:pt x="2286" y="2199"/>
                  </a:cubicBezTo>
                  <a:cubicBezTo>
                    <a:pt x="2277" y="2173"/>
                    <a:pt x="2266" y="2144"/>
                    <a:pt x="2266" y="2129"/>
                  </a:cubicBezTo>
                  <a:cubicBezTo>
                    <a:pt x="2266" y="2118"/>
                    <a:pt x="2274" y="2113"/>
                    <a:pt x="2281" y="2113"/>
                  </a:cubicBezTo>
                  <a:cubicBezTo>
                    <a:pt x="2286" y="2113"/>
                    <a:pt x="2300" y="2113"/>
                    <a:pt x="2356" y="2182"/>
                  </a:cubicBezTo>
                  <a:cubicBezTo>
                    <a:pt x="2357" y="2185"/>
                    <a:pt x="2357" y="2188"/>
                    <a:pt x="2359" y="2189"/>
                  </a:cubicBezTo>
                  <a:cubicBezTo>
                    <a:pt x="2363" y="2160"/>
                    <a:pt x="2363" y="2079"/>
                    <a:pt x="2357" y="2038"/>
                  </a:cubicBezTo>
                  <a:cubicBezTo>
                    <a:pt x="2354" y="2012"/>
                    <a:pt x="2348" y="1993"/>
                    <a:pt x="2341" y="1978"/>
                  </a:cubicBezTo>
                  <a:cubicBezTo>
                    <a:pt x="2336" y="1966"/>
                    <a:pt x="2332" y="1952"/>
                    <a:pt x="2329" y="1942"/>
                  </a:cubicBezTo>
                  <a:cubicBezTo>
                    <a:pt x="2329" y="1934"/>
                    <a:pt x="2329" y="1926"/>
                    <a:pt x="2328" y="1916"/>
                  </a:cubicBezTo>
                  <a:cubicBezTo>
                    <a:pt x="2321" y="1882"/>
                    <a:pt x="2313" y="1836"/>
                    <a:pt x="2318" y="1806"/>
                  </a:cubicBezTo>
                  <a:cubicBezTo>
                    <a:pt x="2320" y="1782"/>
                    <a:pt x="2313" y="1773"/>
                    <a:pt x="2308" y="1769"/>
                  </a:cubicBezTo>
                  <a:cubicBezTo>
                    <a:pt x="2307" y="1767"/>
                    <a:pt x="2306" y="1767"/>
                    <a:pt x="2305" y="1767"/>
                  </a:cubicBezTo>
                  <a:lnTo>
                    <a:pt x="2293" y="1767"/>
                  </a:lnTo>
                  <a:cubicBezTo>
                    <a:pt x="2264" y="1767"/>
                    <a:pt x="2239" y="1760"/>
                    <a:pt x="2216" y="1750"/>
                  </a:cubicBezTo>
                  <a:cubicBezTo>
                    <a:pt x="2183" y="1732"/>
                    <a:pt x="2150" y="1712"/>
                    <a:pt x="2120" y="1691"/>
                  </a:cubicBezTo>
                  <a:cubicBezTo>
                    <a:pt x="2096" y="1673"/>
                    <a:pt x="2058" y="1658"/>
                    <a:pt x="2050" y="1658"/>
                  </a:cubicBezTo>
                  <a:cubicBezTo>
                    <a:pt x="2047" y="1660"/>
                    <a:pt x="2043" y="1660"/>
                    <a:pt x="2041" y="1662"/>
                  </a:cubicBezTo>
                  <a:cubicBezTo>
                    <a:pt x="2035" y="1666"/>
                    <a:pt x="2029" y="1669"/>
                    <a:pt x="2017" y="1669"/>
                  </a:cubicBezTo>
                  <a:cubicBezTo>
                    <a:pt x="2001" y="1669"/>
                    <a:pt x="1992" y="1653"/>
                    <a:pt x="1988" y="1622"/>
                  </a:cubicBezTo>
                  <a:cubicBezTo>
                    <a:pt x="1981" y="1563"/>
                    <a:pt x="1981" y="1563"/>
                    <a:pt x="1960" y="1530"/>
                  </a:cubicBezTo>
                  <a:lnTo>
                    <a:pt x="1957" y="1524"/>
                  </a:lnTo>
                  <a:cubicBezTo>
                    <a:pt x="1946" y="1508"/>
                    <a:pt x="1942" y="1500"/>
                    <a:pt x="1937" y="1496"/>
                  </a:cubicBezTo>
                  <a:cubicBezTo>
                    <a:pt x="1923" y="1485"/>
                    <a:pt x="1927" y="1478"/>
                    <a:pt x="1932" y="1455"/>
                  </a:cubicBezTo>
                  <a:lnTo>
                    <a:pt x="1935" y="1444"/>
                  </a:lnTo>
                  <a:cubicBezTo>
                    <a:pt x="1942" y="1409"/>
                    <a:pt x="1951" y="1373"/>
                    <a:pt x="1979" y="1357"/>
                  </a:cubicBezTo>
                  <a:cubicBezTo>
                    <a:pt x="1981" y="1353"/>
                    <a:pt x="1988" y="1350"/>
                    <a:pt x="1994" y="1347"/>
                  </a:cubicBezTo>
                  <a:cubicBezTo>
                    <a:pt x="2013" y="1338"/>
                    <a:pt x="2029" y="1327"/>
                    <a:pt x="2041" y="1312"/>
                  </a:cubicBezTo>
                  <a:cubicBezTo>
                    <a:pt x="2043" y="1306"/>
                    <a:pt x="2043" y="1299"/>
                    <a:pt x="2041" y="1289"/>
                  </a:cubicBezTo>
                  <a:cubicBezTo>
                    <a:pt x="2041" y="1281"/>
                    <a:pt x="2040" y="1270"/>
                    <a:pt x="2045" y="1263"/>
                  </a:cubicBezTo>
                  <a:cubicBezTo>
                    <a:pt x="2050" y="1258"/>
                    <a:pt x="2056" y="1256"/>
                    <a:pt x="2065" y="1256"/>
                  </a:cubicBezTo>
                  <a:cubicBezTo>
                    <a:pt x="2072" y="1256"/>
                    <a:pt x="2079" y="1257"/>
                    <a:pt x="2089" y="1259"/>
                  </a:cubicBezTo>
                  <a:cubicBezTo>
                    <a:pt x="2122" y="1268"/>
                    <a:pt x="2162" y="1279"/>
                    <a:pt x="2185" y="1279"/>
                  </a:cubicBezTo>
                  <a:cubicBezTo>
                    <a:pt x="2202" y="1279"/>
                    <a:pt x="2211" y="1275"/>
                    <a:pt x="2213" y="1270"/>
                  </a:cubicBezTo>
                  <a:cubicBezTo>
                    <a:pt x="2221" y="1264"/>
                    <a:pt x="2227" y="1259"/>
                    <a:pt x="2235" y="1257"/>
                  </a:cubicBezTo>
                  <a:cubicBezTo>
                    <a:pt x="2246" y="1251"/>
                    <a:pt x="2257" y="1247"/>
                    <a:pt x="2263" y="1222"/>
                  </a:cubicBezTo>
                  <a:cubicBezTo>
                    <a:pt x="2270" y="1190"/>
                    <a:pt x="2275" y="1162"/>
                    <a:pt x="2281" y="1140"/>
                  </a:cubicBezTo>
                  <a:lnTo>
                    <a:pt x="2286" y="1118"/>
                  </a:lnTo>
                  <a:cubicBezTo>
                    <a:pt x="2298" y="1056"/>
                    <a:pt x="2297" y="1030"/>
                    <a:pt x="2297" y="1025"/>
                  </a:cubicBezTo>
                  <a:lnTo>
                    <a:pt x="2277" y="1025"/>
                  </a:lnTo>
                  <a:cubicBezTo>
                    <a:pt x="2271" y="1028"/>
                    <a:pt x="2266" y="1029"/>
                    <a:pt x="2261" y="1029"/>
                  </a:cubicBezTo>
                  <a:cubicBezTo>
                    <a:pt x="2257" y="1029"/>
                    <a:pt x="2253" y="1028"/>
                    <a:pt x="2249" y="1025"/>
                  </a:cubicBezTo>
                  <a:cubicBezTo>
                    <a:pt x="2229" y="1010"/>
                    <a:pt x="2215" y="985"/>
                    <a:pt x="2231" y="956"/>
                  </a:cubicBezTo>
                  <a:cubicBezTo>
                    <a:pt x="2235" y="946"/>
                    <a:pt x="2239" y="943"/>
                    <a:pt x="2244" y="940"/>
                  </a:cubicBezTo>
                  <a:lnTo>
                    <a:pt x="2244" y="939"/>
                  </a:lnTo>
                  <a:cubicBezTo>
                    <a:pt x="2238" y="917"/>
                    <a:pt x="2237" y="908"/>
                    <a:pt x="2238" y="902"/>
                  </a:cubicBezTo>
                  <a:cubicBezTo>
                    <a:pt x="2237" y="902"/>
                    <a:pt x="2235" y="900"/>
                    <a:pt x="2234" y="895"/>
                  </a:cubicBezTo>
                  <a:cubicBezTo>
                    <a:pt x="2227" y="890"/>
                    <a:pt x="2223" y="885"/>
                    <a:pt x="2219" y="883"/>
                  </a:cubicBezTo>
                  <a:cubicBezTo>
                    <a:pt x="2213" y="877"/>
                    <a:pt x="2207" y="871"/>
                    <a:pt x="2207" y="860"/>
                  </a:cubicBezTo>
                  <a:cubicBezTo>
                    <a:pt x="2204" y="851"/>
                    <a:pt x="2211" y="843"/>
                    <a:pt x="2217" y="834"/>
                  </a:cubicBezTo>
                  <a:cubicBezTo>
                    <a:pt x="2221" y="832"/>
                    <a:pt x="2226" y="829"/>
                    <a:pt x="2229" y="827"/>
                  </a:cubicBezTo>
                  <a:cubicBezTo>
                    <a:pt x="2211" y="822"/>
                    <a:pt x="2198" y="816"/>
                    <a:pt x="2183" y="811"/>
                  </a:cubicBezTo>
                  <a:cubicBezTo>
                    <a:pt x="2155" y="800"/>
                    <a:pt x="2134" y="793"/>
                    <a:pt x="2132" y="769"/>
                  </a:cubicBezTo>
                  <a:cubicBezTo>
                    <a:pt x="2129" y="741"/>
                    <a:pt x="2122" y="720"/>
                    <a:pt x="2111" y="710"/>
                  </a:cubicBezTo>
                  <a:cubicBezTo>
                    <a:pt x="2106" y="707"/>
                    <a:pt x="2104" y="707"/>
                    <a:pt x="2104" y="705"/>
                  </a:cubicBezTo>
                  <a:cubicBezTo>
                    <a:pt x="2098" y="703"/>
                    <a:pt x="2093" y="701"/>
                    <a:pt x="2071" y="682"/>
                  </a:cubicBezTo>
                  <a:cubicBezTo>
                    <a:pt x="2053" y="669"/>
                    <a:pt x="2050" y="664"/>
                    <a:pt x="2044" y="659"/>
                  </a:cubicBezTo>
                  <a:cubicBezTo>
                    <a:pt x="2040" y="656"/>
                    <a:pt x="2035" y="653"/>
                    <a:pt x="2029" y="646"/>
                  </a:cubicBezTo>
                  <a:cubicBezTo>
                    <a:pt x="2025" y="642"/>
                    <a:pt x="2021" y="638"/>
                    <a:pt x="2015" y="632"/>
                  </a:cubicBezTo>
                  <a:cubicBezTo>
                    <a:pt x="2004" y="619"/>
                    <a:pt x="1993" y="606"/>
                    <a:pt x="1971" y="600"/>
                  </a:cubicBezTo>
                  <a:cubicBezTo>
                    <a:pt x="1963" y="596"/>
                    <a:pt x="1952" y="595"/>
                    <a:pt x="1943" y="592"/>
                  </a:cubicBezTo>
                  <a:cubicBezTo>
                    <a:pt x="1917" y="584"/>
                    <a:pt x="1891" y="577"/>
                    <a:pt x="1867" y="567"/>
                  </a:cubicBezTo>
                  <a:cubicBezTo>
                    <a:pt x="1855" y="562"/>
                    <a:pt x="1833" y="549"/>
                    <a:pt x="1812" y="536"/>
                  </a:cubicBezTo>
                  <a:cubicBezTo>
                    <a:pt x="1797" y="527"/>
                    <a:pt x="1779" y="517"/>
                    <a:pt x="1763" y="509"/>
                  </a:cubicBezTo>
                  <a:cubicBezTo>
                    <a:pt x="1753" y="502"/>
                    <a:pt x="1741" y="498"/>
                    <a:pt x="1732" y="493"/>
                  </a:cubicBezTo>
                  <a:cubicBezTo>
                    <a:pt x="1712" y="485"/>
                    <a:pt x="1693" y="477"/>
                    <a:pt x="1677" y="461"/>
                  </a:cubicBezTo>
                  <a:cubicBezTo>
                    <a:pt x="1667" y="451"/>
                    <a:pt x="1661" y="445"/>
                    <a:pt x="1651" y="439"/>
                  </a:cubicBezTo>
                  <a:cubicBezTo>
                    <a:pt x="1630" y="421"/>
                    <a:pt x="1609" y="402"/>
                    <a:pt x="1599" y="378"/>
                  </a:cubicBezTo>
                  <a:cubicBezTo>
                    <a:pt x="1597" y="368"/>
                    <a:pt x="1590" y="356"/>
                    <a:pt x="1583" y="348"/>
                  </a:cubicBezTo>
                  <a:cubicBezTo>
                    <a:pt x="1571" y="332"/>
                    <a:pt x="1561" y="315"/>
                    <a:pt x="1566" y="296"/>
                  </a:cubicBezTo>
                  <a:cubicBezTo>
                    <a:pt x="1571" y="273"/>
                    <a:pt x="1591" y="245"/>
                    <a:pt x="1603" y="237"/>
                  </a:cubicBezTo>
                  <a:cubicBezTo>
                    <a:pt x="1622" y="225"/>
                    <a:pt x="1627" y="213"/>
                    <a:pt x="1627" y="208"/>
                  </a:cubicBezTo>
                  <a:cubicBezTo>
                    <a:pt x="1630" y="204"/>
                    <a:pt x="1635" y="197"/>
                    <a:pt x="1639" y="195"/>
                  </a:cubicBezTo>
                  <a:cubicBezTo>
                    <a:pt x="1631" y="190"/>
                    <a:pt x="1622" y="179"/>
                    <a:pt x="1607" y="170"/>
                  </a:cubicBezTo>
                  <a:cubicBezTo>
                    <a:pt x="1481" y="71"/>
                    <a:pt x="1452" y="51"/>
                    <a:pt x="1450" y="48"/>
                  </a:cubicBezTo>
                  <a:cubicBezTo>
                    <a:pt x="1446" y="45"/>
                    <a:pt x="1415" y="35"/>
                    <a:pt x="1387" y="27"/>
                  </a:cubicBezTo>
                  <a:cubicBezTo>
                    <a:pt x="1359" y="17"/>
                    <a:pt x="1271" y="1"/>
                    <a:pt x="1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2704325" y="2358575"/>
              <a:ext cx="3950" cy="675"/>
            </a:xfrm>
            <a:custGeom>
              <a:avLst/>
              <a:gdLst/>
              <a:ahLst/>
              <a:cxnLst/>
              <a:rect l="l" t="t" r="r" b="b"/>
              <a:pathLst>
                <a:path w="158" h="27" extrusionOk="0">
                  <a:moveTo>
                    <a:pt x="44" y="1"/>
                  </a:moveTo>
                  <a:cubicBezTo>
                    <a:pt x="38" y="1"/>
                    <a:pt x="32" y="1"/>
                    <a:pt x="24" y="6"/>
                  </a:cubicBezTo>
                  <a:cubicBezTo>
                    <a:pt x="13" y="14"/>
                    <a:pt x="6" y="20"/>
                    <a:pt x="1" y="24"/>
                  </a:cubicBezTo>
                  <a:cubicBezTo>
                    <a:pt x="4" y="23"/>
                    <a:pt x="8" y="23"/>
                    <a:pt x="12" y="23"/>
                  </a:cubicBezTo>
                  <a:cubicBezTo>
                    <a:pt x="22" y="23"/>
                    <a:pt x="34" y="24"/>
                    <a:pt x="47" y="26"/>
                  </a:cubicBezTo>
                  <a:cubicBezTo>
                    <a:pt x="54" y="27"/>
                    <a:pt x="62" y="27"/>
                    <a:pt x="70" y="27"/>
                  </a:cubicBezTo>
                  <a:cubicBezTo>
                    <a:pt x="88" y="27"/>
                    <a:pt x="106" y="25"/>
                    <a:pt x="124" y="23"/>
                  </a:cubicBezTo>
                  <a:cubicBezTo>
                    <a:pt x="132" y="23"/>
                    <a:pt x="139" y="23"/>
                    <a:pt x="147" y="23"/>
                  </a:cubicBezTo>
                  <a:cubicBezTo>
                    <a:pt x="150" y="23"/>
                    <a:pt x="154" y="23"/>
                    <a:pt x="157" y="23"/>
                  </a:cubicBezTo>
                  <a:cubicBezTo>
                    <a:pt x="151" y="17"/>
                    <a:pt x="144" y="9"/>
                    <a:pt x="136" y="1"/>
                  </a:cubicBezTo>
                  <a:cubicBezTo>
                    <a:pt x="126" y="3"/>
                    <a:pt x="124" y="9"/>
                    <a:pt x="112" y="9"/>
                  </a:cubicBezTo>
                  <a:cubicBezTo>
                    <a:pt x="89" y="9"/>
                    <a:pt x="76" y="5"/>
                    <a:pt x="64" y="2"/>
                  </a:cubicBezTo>
                  <a:cubicBezTo>
                    <a:pt x="57" y="1"/>
                    <a:pt x="51" y="1"/>
                    <a:pt x="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2458000" y="2337500"/>
              <a:ext cx="386875" cy="776200"/>
            </a:xfrm>
            <a:custGeom>
              <a:avLst/>
              <a:gdLst/>
              <a:ahLst/>
              <a:cxnLst/>
              <a:rect l="l" t="t" r="r" b="b"/>
              <a:pathLst>
                <a:path w="15475" h="31048" extrusionOk="0">
                  <a:moveTo>
                    <a:pt x="4972" y="445"/>
                  </a:moveTo>
                  <a:lnTo>
                    <a:pt x="4972" y="445"/>
                  </a:lnTo>
                  <a:cubicBezTo>
                    <a:pt x="4962" y="455"/>
                    <a:pt x="4952" y="463"/>
                    <a:pt x="4949" y="467"/>
                  </a:cubicBezTo>
                  <a:cubicBezTo>
                    <a:pt x="4945" y="467"/>
                    <a:pt x="4943" y="465"/>
                    <a:pt x="4941" y="465"/>
                  </a:cubicBezTo>
                  <a:cubicBezTo>
                    <a:pt x="4939" y="465"/>
                    <a:pt x="4941" y="459"/>
                    <a:pt x="4950" y="453"/>
                  </a:cubicBezTo>
                  <a:cubicBezTo>
                    <a:pt x="4956" y="447"/>
                    <a:pt x="4962" y="447"/>
                    <a:pt x="4972" y="445"/>
                  </a:cubicBezTo>
                  <a:close/>
                  <a:moveTo>
                    <a:pt x="4019" y="1208"/>
                  </a:moveTo>
                  <a:cubicBezTo>
                    <a:pt x="4024" y="1208"/>
                    <a:pt x="4035" y="1216"/>
                    <a:pt x="4048" y="1221"/>
                  </a:cubicBezTo>
                  <a:lnTo>
                    <a:pt x="4056" y="1228"/>
                  </a:lnTo>
                  <a:cubicBezTo>
                    <a:pt x="4060" y="1228"/>
                    <a:pt x="4060" y="1230"/>
                    <a:pt x="4063" y="1230"/>
                  </a:cubicBezTo>
                  <a:lnTo>
                    <a:pt x="4060" y="1230"/>
                  </a:lnTo>
                  <a:cubicBezTo>
                    <a:pt x="4050" y="1230"/>
                    <a:pt x="4040" y="1230"/>
                    <a:pt x="4010" y="1221"/>
                  </a:cubicBezTo>
                  <a:cubicBezTo>
                    <a:pt x="3996" y="1218"/>
                    <a:pt x="3987" y="1216"/>
                    <a:pt x="3983" y="1213"/>
                  </a:cubicBezTo>
                  <a:cubicBezTo>
                    <a:pt x="3986" y="1210"/>
                    <a:pt x="3990" y="1210"/>
                    <a:pt x="3994" y="1210"/>
                  </a:cubicBezTo>
                  <a:cubicBezTo>
                    <a:pt x="3996" y="1211"/>
                    <a:pt x="3998" y="1211"/>
                    <a:pt x="4000" y="1211"/>
                  </a:cubicBezTo>
                  <a:cubicBezTo>
                    <a:pt x="4007" y="1211"/>
                    <a:pt x="4011" y="1208"/>
                    <a:pt x="4014" y="1208"/>
                  </a:cubicBezTo>
                  <a:close/>
                  <a:moveTo>
                    <a:pt x="7121" y="1187"/>
                  </a:moveTo>
                  <a:cubicBezTo>
                    <a:pt x="7123" y="1193"/>
                    <a:pt x="7130" y="1200"/>
                    <a:pt x="7130" y="1206"/>
                  </a:cubicBezTo>
                  <a:cubicBezTo>
                    <a:pt x="7130" y="1221"/>
                    <a:pt x="7138" y="1237"/>
                    <a:pt x="7147" y="1254"/>
                  </a:cubicBezTo>
                  <a:lnTo>
                    <a:pt x="7144" y="1256"/>
                  </a:lnTo>
                  <a:cubicBezTo>
                    <a:pt x="7143" y="1256"/>
                    <a:pt x="7139" y="1254"/>
                    <a:pt x="7135" y="1252"/>
                  </a:cubicBezTo>
                  <a:cubicBezTo>
                    <a:pt x="7132" y="1250"/>
                    <a:pt x="7130" y="1250"/>
                    <a:pt x="7127" y="1248"/>
                  </a:cubicBezTo>
                  <a:cubicBezTo>
                    <a:pt x="7113" y="1243"/>
                    <a:pt x="7108" y="1243"/>
                    <a:pt x="7103" y="1221"/>
                  </a:cubicBezTo>
                  <a:cubicBezTo>
                    <a:pt x="7098" y="1208"/>
                    <a:pt x="7098" y="1208"/>
                    <a:pt x="7111" y="1196"/>
                  </a:cubicBezTo>
                  <a:cubicBezTo>
                    <a:pt x="7113" y="1194"/>
                    <a:pt x="7118" y="1192"/>
                    <a:pt x="7121" y="1187"/>
                  </a:cubicBezTo>
                  <a:close/>
                  <a:moveTo>
                    <a:pt x="9086" y="1300"/>
                  </a:moveTo>
                  <a:cubicBezTo>
                    <a:pt x="9090" y="1303"/>
                    <a:pt x="9099" y="1303"/>
                    <a:pt x="9103" y="1303"/>
                  </a:cubicBezTo>
                  <a:cubicBezTo>
                    <a:pt x="9111" y="1305"/>
                    <a:pt x="9124" y="1305"/>
                    <a:pt x="9127" y="1311"/>
                  </a:cubicBezTo>
                  <a:cubicBezTo>
                    <a:pt x="9138" y="1325"/>
                    <a:pt x="9138" y="1328"/>
                    <a:pt x="9138" y="1331"/>
                  </a:cubicBezTo>
                  <a:lnTo>
                    <a:pt x="9138" y="1333"/>
                  </a:lnTo>
                  <a:cubicBezTo>
                    <a:pt x="9137" y="1332"/>
                    <a:pt x="9135" y="1332"/>
                    <a:pt x="9131" y="1331"/>
                  </a:cubicBezTo>
                  <a:cubicBezTo>
                    <a:pt x="9127" y="1331"/>
                    <a:pt x="9115" y="1325"/>
                    <a:pt x="9105" y="1323"/>
                  </a:cubicBezTo>
                  <a:cubicBezTo>
                    <a:pt x="9099" y="1321"/>
                    <a:pt x="9096" y="1319"/>
                    <a:pt x="9092" y="1319"/>
                  </a:cubicBezTo>
                  <a:cubicBezTo>
                    <a:pt x="9092" y="1315"/>
                    <a:pt x="9092" y="1309"/>
                    <a:pt x="9087" y="1303"/>
                  </a:cubicBezTo>
                  <a:lnTo>
                    <a:pt x="9086" y="1300"/>
                  </a:lnTo>
                  <a:close/>
                  <a:moveTo>
                    <a:pt x="7980" y="1449"/>
                  </a:moveTo>
                  <a:cubicBezTo>
                    <a:pt x="7982" y="1449"/>
                    <a:pt x="7985" y="1451"/>
                    <a:pt x="7998" y="1457"/>
                  </a:cubicBezTo>
                  <a:lnTo>
                    <a:pt x="8004" y="1459"/>
                  </a:lnTo>
                  <a:cubicBezTo>
                    <a:pt x="8026" y="1467"/>
                    <a:pt x="8034" y="1468"/>
                    <a:pt x="8043" y="1470"/>
                  </a:cubicBezTo>
                  <a:cubicBezTo>
                    <a:pt x="8039" y="1474"/>
                    <a:pt x="8036" y="1477"/>
                    <a:pt x="8036" y="1482"/>
                  </a:cubicBezTo>
                  <a:cubicBezTo>
                    <a:pt x="8036" y="1482"/>
                    <a:pt x="8036" y="1483"/>
                    <a:pt x="8037" y="1484"/>
                  </a:cubicBezTo>
                  <a:lnTo>
                    <a:pt x="8037" y="1484"/>
                  </a:lnTo>
                  <a:cubicBezTo>
                    <a:pt x="8033" y="1483"/>
                    <a:pt x="8028" y="1482"/>
                    <a:pt x="8018" y="1482"/>
                  </a:cubicBezTo>
                  <a:cubicBezTo>
                    <a:pt x="8008" y="1482"/>
                    <a:pt x="7998" y="1483"/>
                    <a:pt x="7985" y="1484"/>
                  </a:cubicBezTo>
                  <a:cubicBezTo>
                    <a:pt x="7971" y="1486"/>
                    <a:pt x="7959" y="1486"/>
                    <a:pt x="7953" y="1486"/>
                  </a:cubicBezTo>
                  <a:lnTo>
                    <a:pt x="7947" y="1486"/>
                  </a:lnTo>
                  <a:cubicBezTo>
                    <a:pt x="7943" y="1476"/>
                    <a:pt x="7933" y="1474"/>
                    <a:pt x="7922" y="1473"/>
                  </a:cubicBezTo>
                  <a:cubicBezTo>
                    <a:pt x="7920" y="1470"/>
                    <a:pt x="7916" y="1470"/>
                    <a:pt x="7916" y="1470"/>
                  </a:cubicBezTo>
                  <a:cubicBezTo>
                    <a:pt x="7916" y="1467"/>
                    <a:pt x="7920" y="1461"/>
                    <a:pt x="7920" y="1457"/>
                  </a:cubicBezTo>
                  <a:cubicBezTo>
                    <a:pt x="7922" y="1451"/>
                    <a:pt x="7947" y="1451"/>
                    <a:pt x="7955" y="1451"/>
                  </a:cubicBezTo>
                  <a:lnTo>
                    <a:pt x="7977" y="1451"/>
                  </a:lnTo>
                  <a:cubicBezTo>
                    <a:pt x="7979" y="1450"/>
                    <a:pt x="7979" y="1449"/>
                    <a:pt x="7980" y="1449"/>
                  </a:cubicBezTo>
                  <a:close/>
                  <a:moveTo>
                    <a:pt x="7032" y="1914"/>
                  </a:moveTo>
                  <a:cubicBezTo>
                    <a:pt x="7040" y="1914"/>
                    <a:pt x="7051" y="1918"/>
                    <a:pt x="7065" y="1920"/>
                  </a:cubicBezTo>
                  <a:cubicBezTo>
                    <a:pt x="7089" y="1923"/>
                    <a:pt x="7107" y="1923"/>
                    <a:pt x="7122" y="1923"/>
                  </a:cubicBezTo>
                  <a:cubicBezTo>
                    <a:pt x="7130" y="1923"/>
                    <a:pt x="7137" y="1923"/>
                    <a:pt x="7144" y="1923"/>
                  </a:cubicBezTo>
                  <a:lnTo>
                    <a:pt x="7161" y="1923"/>
                  </a:lnTo>
                  <a:cubicBezTo>
                    <a:pt x="7171" y="1923"/>
                    <a:pt x="7188" y="1923"/>
                    <a:pt x="7205" y="1927"/>
                  </a:cubicBezTo>
                  <a:cubicBezTo>
                    <a:pt x="7219" y="1927"/>
                    <a:pt x="7233" y="1926"/>
                    <a:pt x="7248" y="1926"/>
                  </a:cubicBezTo>
                  <a:cubicBezTo>
                    <a:pt x="7237" y="1932"/>
                    <a:pt x="7227" y="1937"/>
                    <a:pt x="7209" y="1943"/>
                  </a:cubicBezTo>
                  <a:cubicBezTo>
                    <a:pt x="7199" y="1945"/>
                    <a:pt x="7190" y="1946"/>
                    <a:pt x="7180" y="1946"/>
                  </a:cubicBezTo>
                  <a:cubicBezTo>
                    <a:pt x="7164" y="1946"/>
                    <a:pt x="7146" y="1943"/>
                    <a:pt x="7118" y="1939"/>
                  </a:cubicBezTo>
                  <a:cubicBezTo>
                    <a:pt x="7104" y="1937"/>
                    <a:pt x="7087" y="1932"/>
                    <a:pt x="7065" y="1929"/>
                  </a:cubicBezTo>
                  <a:cubicBezTo>
                    <a:pt x="7053" y="1927"/>
                    <a:pt x="7042" y="1927"/>
                    <a:pt x="7035" y="1927"/>
                  </a:cubicBezTo>
                  <a:cubicBezTo>
                    <a:pt x="7027" y="1927"/>
                    <a:pt x="7017" y="1927"/>
                    <a:pt x="7010" y="1937"/>
                  </a:cubicBezTo>
                  <a:cubicBezTo>
                    <a:pt x="7001" y="1945"/>
                    <a:pt x="7001" y="1956"/>
                    <a:pt x="7001" y="1964"/>
                  </a:cubicBezTo>
                  <a:cubicBezTo>
                    <a:pt x="7001" y="1975"/>
                    <a:pt x="7003" y="1987"/>
                    <a:pt x="6995" y="2000"/>
                  </a:cubicBezTo>
                  <a:cubicBezTo>
                    <a:pt x="6972" y="2036"/>
                    <a:pt x="6972" y="2036"/>
                    <a:pt x="6944" y="2046"/>
                  </a:cubicBezTo>
                  <a:lnTo>
                    <a:pt x="6929" y="2053"/>
                  </a:lnTo>
                  <a:cubicBezTo>
                    <a:pt x="6922" y="2056"/>
                    <a:pt x="6914" y="2057"/>
                    <a:pt x="6906" y="2057"/>
                  </a:cubicBezTo>
                  <a:cubicBezTo>
                    <a:pt x="6895" y="2057"/>
                    <a:pt x="6884" y="2055"/>
                    <a:pt x="6871" y="2053"/>
                  </a:cubicBezTo>
                  <a:cubicBezTo>
                    <a:pt x="6854" y="2050"/>
                    <a:pt x="6834" y="2045"/>
                    <a:pt x="6815" y="2044"/>
                  </a:cubicBezTo>
                  <a:cubicBezTo>
                    <a:pt x="6823" y="2038"/>
                    <a:pt x="6831" y="2028"/>
                    <a:pt x="6841" y="2017"/>
                  </a:cubicBezTo>
                  <a:cubicBezTo>
                    <a:pt x="6848" y="2010"/>
                    <a:pt x="6854" y="1998"/>
                    <a:pt x="6866" y="1988"/>
                  </a:cubicBezTo>
                  <a:cubicBezTo>
                    <a:pt x="6885" y="1970"/>
                    <a:pt x="6890" y="1969"/>
                    <a:pt x="6906" y="1966"/>
                  </a:cubicBezTo>
                  <a:cubicBezTo>
                    <a:pt x="6917" y="1962"/>
                    <a:pt x="6937" y="1960"/>
                    <a:pt x="6967" y="1946"/>
                  </a:cubicBezTo>
                  <a:cubicBezTo>
                    <a:pt x="6986" y="1937"/>
                    <a:pt x="6997" y="1930"/>
                    <a:pt x="7005" y="1927"/>
                  </a:cubicBezTo>
                  <a:cubicBezTo>
                    <a:pt x="7020" y="1917"/>
                    <a:pt x="7023" y="1914"/>
                    <a:pt x="7032" y="1914"/>
                  </a:cubicBezTo>
                  <a:close/>
                  <a:moveTo>
                    <a:pt x="4244" y="2450"/>
                  </a:moveTo>
                  <a:cubicBezTo>
                    <a:pt x="4245" y="2450"/>
                    <a:pt x="4247" y="2455"/>
                    <a:pt x="4249" y="2455"/>
                  </a:cubicBezTo>
                  <a:cubicBezTo>
                    <a:pt x="4253" y="2464"/>
                    <a:pt x="4262" y="2477"/>
                    <a:pt x="4275" y="2491"/>
                  </a:cubicBezTo>
                  <a:cubicBezTo>
                    <a:pt x="4279" y="2496"/>
                    <a:pt x="4279" y="2496"/>
                    <a:pt x="4283" y="2497"/>
                  </a:cubicBezTo>
                  <a:cubicBezTo>
                    <a:pt x="4277" y="2499"/>
                    <a:pt x="4270" y="2500"/>
                    <a:pt x="4261" y="2500"/>
                  </a:cubicBezTo>
                  <a:cubicBezTo>
                    <a:pt x="4257" y="2500"/>
                    <a:pt x="4251" y="2500"/>
                    <a:pt x="4245" y="2499"/>
                  </a:cubicBezTo>
                  <a:lnTo>
                    <a:pt x="4237" y="2497"/>
                  </a:lnTo>
                  <a:cubicBezTo>
                    <a:pt x="4226" y="2496"/>
                    <a:pt x="4219" y="2496"/>
                    <a:pt x="4219" y="2496"/>
                  </a:cubicBezTo>
                  <a:cubicBezTo>
                    <a:pt x="4219" y="2491"/>
                    <a:pt x="4217" y="2491"/>
                    <a:pt x="4215" y="2491"/>
                  </a:cubicBezTo>
                  <a:cubicBezTo>
                    <a:pt x="4213" y="2486"/>
                    <a:pt x="4210" y="2479"/>
                    <a:pt x="4198" y="2470"/>
                  </a:cubicBezTo>
                  <a:cubicBezTo>
                    <a:pt x="4211" y="2470"/>
                    <a:pt x="4224" y="2464"/>
                    <a:pt x="4239" y="2455"/>
                  </a:cubicBezTo>
                  <a:cubicBezTo>
                    <a:pt x="4242" y="2451"/>
                    <a:pt x="4243" y="2450"/>
                    <a:pt x="4244" y="2450"/>
                  </a:cubicBezTo>
                  <a:close/>
                  <a:moveTo>
                    <a:pt x="3236" y="4953"/>
                  </a:moveTo>
                  <a:cubicBezTo>
                    <a:pt x="3238" y="4953"/>
                    <a:pt x="3244" y="4957"/>
                    <a:pt x="3251" y="4964"/>
                  </a:cubicBezTo>
                  <a:cubicBezTo>
                    <a:pt x="3257" y="4970"/>
                    <a:pt x="3262" y="4975"/>
                    <a:pt x="3272" y="4978"/>
                  </a:cubicBezTo>
                  <a:cubicBezTo>
                    <a:pt x="3286" y="4985"/>
                    <a:pt x="3299" y="4991"/>
                    <a:pt x="3320" y="5001"/>
                  </a:cubicBezTo>
                  <a:cubicBezTo>
                    <a:pt x="3338" y="5009"/>
                    <a:pt x="3366" y="5022"/>
                    <a:pt x="3404" y="5042"/>
                  </a:cubicBezTo>
                  <a:cubicBezTo>
                    <a:pt x="3410" y="5046"/>
                    <a:pt x="3412" y="5047"/>
                    <a:pt x="3415" y="5047"/>
                  </a:cubicBezTo>
                  <a:cubicBezTo>
                    <a:pt x="3404" y="5052"/>
                    <a:pt x="3392" y="5057"/>
                    <a:pt x="3385" y="5065"/>
                  </a:cubicBezTo>
                  <a:cubicBezTo>
                    <a:pt x="3375" y="5075"/>
                    <a:pt x="3366" y="5079"/>
                    <a:pt x="3361" y="5079"/>
                  </a:cubicBezTo>
                  <a:cubicBezTo>
                    <a:pt x="3355" y="5079"/>
                    <a:pt x="3348" y="5071"/>
                    <a:pt x="3336" y="5052"/>
                  </a:cubicBezTo>
                  <a:cubicBezTo>
                    <a:pt x="3334" y="5047"/>
                    <a:pt x="3332" y="5042"/>
                    <a:pt x="3330" y="5038"/>
                  </a:cubicBezTo>
                  <a:cubicBezTo>
                    <a:pt x="3314" y="5008"/>
                    <a:pt x="3309" y="5008"/>
                    <a:pt x="3262" y="5008"/>
                  </a:cubicBezTo>
                  <a:cubicBezTo>
                    <a:pt x="3212" y="5008"/>
                    <a:pt x="3187" y="5006"/>
                    <a:pt x="3173" y="4984"/>
                  </a:cubicBezTo>
                  <a:cubicBezTo>
                    <a:pt x="3170" y="4978"/>
                    <a:pt x="3165" y="4973"/>
                    <a:pt x="3162" y="4968"/>
                  </a:cubicBezTo>
                  <a:cubicBezTo>
                    <a:pt x="3160" y="4964"/>
                    <a:pt x="3160" y="4960"/>
                    <a:pt x="3158" y="4957"/>
                  </a:cubicBezTo>
                  <a:lnTo>
                    <a:pt x="3158" y="4957"/>
                  </a:lnTo>
                  <a:cubicBezTo>
                    <a:pt x="3173" y="4975"/>
                    <a:pt x="3185" y="4984"/>
                    <a:pt x="3198" y="4984"/>
                  </a:cubicBezTo>
                  <a:cubicBezTo>
                    <a:pt x="3210" y="4984"/>
                    <a:pt x="3218" y="4975"/>
                    <a:pt x="3227" y="4960"/>
                  </a:cubicBezTo>
                  <a:lnTo>
                    <a:pt x="3230" y="4957"/>
                  </a:lnTo>
                  <a:cubicBezTo>
                    <a:pt x="3230" y="4956"/>
                    <a:pt x="3233" y="4953"/>
                    <a:pt x="3236" y="4953"/>
                  </a:cubicBezTo>
                  <a:close/>
                  <a:moveTo>
                    <a:pt x="11813" y="11353"/>
                  </a:moveTo>
                  <a:cubicBezTo>
                    <a:pt x="11813" y="11353"/>
                    <a:pt x="11815" y="11356"/>
                    <a:pt x="11816" y="11359"/>
                  </a:cubicBezTo>
                  <a:cubicBezTo>
                    <a:pt x="11818" y="11366"/>
                    <a:pt x="11821" y="11377"/>
                    <a:pt x="11831" y="11388"/>
                  </a:cubicBezTo>
                  <a:cubicBezTo>
                    <a:pt x="11831" y="11389"/>
                    <a:pt x="11831" y="11391"/>
                    <a:pt x="11833" y="11392"/>
                  </a:cubicBezTo>
                  <a:lnTo>
                    <a:pt x="11827" y="11392"/>
                  </a:lnTo>
                  <a:cubicBezTo>
                    <a:pt x="11818" y="11397"/>
                    <a:pt x="11800" y="11397"/>
                    <a:pt x="11784" y="11413"/>
                  </a:cubicBezTo>
                  <a:cubicBezTo>
                    <a:pt x="11766" y="11422"/>
                    <a:pt x="11757" y="11425"/>
                    <a:pt x="11743" y="11425"/>
                  </a:cubicBezTo>
                  <a:lnTo>
                    <a:pt x="11734" y="11425"/>
                  </a:lnTo>
                  <a:cubicBezTo>
                    <a:pt x="11730" y="11425"/>
                    <a:pt x="11727" y="11425"/>
                    <a:pt x="11722" y="11425"/>
                  </a:cubicBezTo>
                  <a:cubicBezTo>
                    <a:pt x="11720" y="11425"/>
                    <a:pt x="11717" y="11425"/>
                    <a:pt x="11713" y="11425"/>
                  </a:cubicBezTo>
                  <a:cubicBezTo>
                    <a:pt x="11716" y="11424"/>
                    <a:pt x="11718" y="11422"/>
                    <a:pt x="11724" y="11421"/>
                  </a:cubicBezTo>
                  <a:cubicBezTo>
                    <a:pt x="11725" y="11419"/>
                    <a:pt x="11731" y="11416"/>
                    <a:pt x="11736" y="11414"/>
                  </a:cubicBezTo>
                  <a:cubicBezTo>
                    <a:pt x="11755" y="11406"/>
                    <a:pt x="11761" y="11392"/>
                    <a:pt x="11767" y="11382"/>
                  </a:cubicBezTo>
                  <a:cubicBezTo>
                    <a:pt x="11772" y="11373"/>
                    <a:pt x="11779" y="11363"/>
                    <a:pt x="11795" y="11357"/>
                  </a:cubicBezTo>
                  <a:cubicBezTo>
                    <a:pt x="11804" y="11354"/>
                    <a:pt x="11811" y="11353"/>
                    <a:pt x="11813" y="11353"/>
                  </a:cubicBezTo>
                  <a:close/>
                  <a:moveTo>
                    <a:pt x="11825" y="11661"/>
                  </a:moveTo>
                  <a:cubicBezTo>
                    <a:pt x="11825" y="11661"/>
                    <a:pt x="11825" y="11661"/>
                    <a:pt x="11826" y="11661"/>
                  </a:cubicBezTo>
                  <a:lnTo>
                    <a:pt x="11826" y="11661"/>
                  </a:lnTo>
                  <a:cubicBezTo>
                    <a:pt x="11825" y="11661"/>
                    <a:pt x="11825" y="11661"/>
                    <a:pt x="11825" y="11661"/>
                  </a:cubicBezTo>
                  <a:close/>
                  <a:moveTo>
                    <a:pt x="11588" y="16374"/>
                  </a:moveTo>
                  <a:cubicBezTo>
                    <a:pt x="11591" y="16374"/>
                    <a:pt x="11595" y="16377"/>
                    <a:pt x="11599" y="16383"/>
                  </a:cubicBezTo>
                  <a:cubicBezTo>
                    <a:pt x="11606" y="16387"/>
                    <a:pt x="11613" y="16392"/>
                    <a:pt x="11619" y="16398"/>
                  </a:cubicBezTo>
                  <a:cubicBezTo>
                    <a:pt x="11628" y="16404"/>
                    <a:pt x="11629" y="16405"/>
                    <a:pt x="11629" y="16405"/>
                  </a:cubicBezTo>
                  <a:cubicBezTo>
                    <a:pt x="11629" y="16405"/>
                    <a:pt x="11625" y="16412"/>
                    <a:pt x="11621" y="16417"/>
                  </a:cubicBezTo>
                  <a:cubicBezTo>
                    <a:pt x="11617" y="16429"/>
                    <a:pt x="11602" y="16450"/>
                    <a:pt x="11593" y="16486"/>
                  </a:cubicBezTo>
                  <a:cubicBezTo>
                    <a:pt x="11583" y="16519"/>
                    <a:pt x="11583" y="16546"/>
                    <a:pt x="11593" y="16562"/>
                  </a:cubicBezTo>
                  <a:cubicBezTo>
                    <a:pt x="11595" y="16562"/>
                    <a:pt x="11597" y="16567"/>
                    <a:pt x="11602" y="16572"/>
                  </a:cubicBezTo>
                  <a:cubicBezTo>
                    <a:pt x="11587" y="16562"/>
                    <a:pt x="11570" y="16562"/>
                    <a:pt x="11554" y="16562"/>
                  </a:cubicBezTo>
                  <a:cubicBezTo>
                    <a:pt x="11539" y="16562"/>
                    <a:pt x="11523" y="16562"/>
                    <a:pt x="11510" y="16568"/>
                  </a:cubicBezTo>
                  <a:cubicBezTo>
                    <a:pt x="11470" y="16587"/>
                    <a:pt x="11441" y="16599"/>
                    <a:pt x="11420" y="16599"/>
                  </a:cubicBezTo>
                  <a:cubicBezTo>
                    <a:pt x="11412" y="16599"/>
                    <a:pt x="11405" y="16597"/>
                    <a:pt x="11399" y="16593"/>
                  </a:cubicBezTo>
                  <a:cubicBezTo>
                    <a:pt x="11389" y="16586"/>
                    <a:pt x="11389" y="16586"/>
                    <a:pt x="11400" y="16567"/>
                  </a:cubicBezTo>
                  <a:cubicBezTo>
                    <a:pt x="11407" y="16557"/>
                    <a:pt x="11414" y="16547"/>
                    <a:pt x="11421" y="16530"/>
                  </a:cubicBezTo>
                  <a:cubicBezTo>
                    <a:pt x="11439" y="16483"/>
                    <a:pt x="11447" y="16478"/>
                    <a:pt x="11479" y="16445"/>
                  </a:cubicBezTo>
                  <a:cubicBezTo>
                    <a:pt x="11499" y="16426"/>
                    <a:pt x="11511" y="16421"/>
                    <a:pt x="11525" y="16412"/>
                  </a:cubicBezTo>
                  <a:cubicBezTo>
                    <a:pt x="11535" y="16406"/>
                    <a:pt x="11547" y="16401"/>
                    <a:pt x="11567" y="16387"/>
                  </a:cubicBezTo>
                  <a:cubicBezTo>
                    <a:pt x="11578" y="16377"/>
                    <a:pt x="11585" y="16374"/>
                    <a:pt x="11588" y="16374"/>
                  </a:cubicBezTo>
                  <a:close/>
                  <a:moveTo>
                    <a:pt x="8393" y="16772"/>
                  </a:moveTo>
                  <a:cubicBezTo>
                    <a:pt x="8393" y="16772"/>
                    <a:pt x="8393" y="16772"/>
                    <a:pt x="8397" y="16775"/>
                  </a:cubicBezTo>
                  <a:cubicBezTo>
                    <a:pt x="8397" y="16779"/>
                    <a:pt x="8397" y="16786"/>
                    <a:pt x="8402" y="16793"/>
                  </a:cubicBezTo>
                  <a:cubicBezTo>
                    <a:pt x="8405" y="16821"/>
                    <a:pt x="8407" y="16823"/>
                    <a:pt x="8412" y="16831"/>
                  </a:cubicBezTo>
                  <a:cubicBezTo>
                    <a:pt x="8416" y="16834"/>
                    <a:pt x="8417" y="16838"/>
                    <a:pt x="8420" y="16847"/>
                  </a:cubicBezTo>
                  <a:cubicBezTo>
                    <a:pt x="8433" y="16866"/>
                    <a:pt x="8446" y="16881"/>
                    <a:pt x="8463" y="16897"/>
                  </a:cubicBezTo>
                  <a:cubicBezTo>
                    <a:pt x="8469" y="16901"/>
                    <a:pt x="8474" y="16908"/>
                    <a:pt x="8481" y="16914"/>
                  </a:cubicBezTo>
                  <a:cubicBezTo>
                    <a:pt x="8496" y="16930"/>
                    <a:pt x="8519" y="16961"/>
                    <a:pt x="8506" y="16990"/>
                  </a:cubicBezTo>
                  <a:cubicBezTo>
                    <a:pt x="8500" y="16998"/>
                    <a:pt x="8492" y="17009"/>
                    <a:pt x="8487" y="17021"/>
                  </a:cubicBezTo>
                  <a:cubicBezTo>
                    <a:pt x="8469" y="17047"/>
                    <a:pt x="8452" y="17071"/>
                    <a:pt x="8446" y="17090"/>
                  </a:cubicBezTo>
                  <a:cubicBezTo>
                    <a:pt x="8444" y="17108"/>
                    <a:pt x="8446" y="17113"/>
                    <a:pt x="8446" y="17120"/>
                  </a:cubicBezTo>
                  <a:cubicBezTo>
                    <a:pt x="8448" y="17130"/>
                    <a:pt x="8448" y="17137"/>
                    <a:pt x="8438" y="17161"/>
                  </a:cubicBezTo>
                  <a:cubicBezTo>
                    <a:pt x="8429" y="17179"/>
                    <a:pt x="8422" y="17179"/>
                    <a:pt x="8413" y="17179"/>
                  </a:cubicBezTo>
                  <a:cubicBezTo>
                    <a:pt x="8407" y="17179"/>
                    <a:pt x="8401" y="17179"/>
                    <a:pt x="8393" y="17177"/>
                  </a:cubicBezTo>
                  <a:cubicBezTo>
                    <a:pt x="8386" y="17175"/>
                    <a:pt x="8381" y="17175"/>
                    <a:pt x="8374" y="17173"/>
                  </a:cubicBezTo>
                  <a:cubicBezTo>
                    <a:pt x="8345" y="17169"/>
                    <a:pt x="8323" y="17140"/>
                    <a:pt x="8294" y="17097"/>
                  </a:cubicBezTo>
                  <a:cubicBezTo>
                    <a:pt x="8276" y="17072"/>
                    <a:pt x="8286" y="17024"/>
                    <a:pt x="8294" y="16990"/>
                  </a:cubicBezTo>
                  <a:cubicBezTo>
                    <a:pt x="8295" y="16981"/>
                    <a:pt x="8299" y="16973"/>
                    <a:pt x="8299" y="16965"/>
                  </a:cubicBezTo>
                  <a:cubicBezTo>
                    <a:pt x="8303" y="16934"/>
                    <a:pt x="8306" y="16932"/>
                    <a:pt x="8322" y="16905"/>
                  </a:cubicBezTo>
                  <a:lnTo>
                    <a:pt x="8323" y="16898"/>
                  </a:lnTo>
                  <a:cubicBezTo>
                    <a:pt x="8335" y="16877"/>
                    <a:pt x="8342" y="16869"/>
                    <a:pt x="8350" y="16854"/>
                  </a:cubicBezTo>
                  <a:cubicBezTo>
                    <a:pt x="8354" y="16847"/>
                    <a:pt x="8361" y="16838"/>
                    <a:pt x="8371" y="16823"/>
                  </a:cubicBezTo>
                  <a:lnTo>
                    <a:pt x="8373" y="16817"/>
                  </a:lnTo>
                  <a:cubicBezTo>
                    <a:pt x="8387" y="16793"/>
                    <a:pt x="8393" y="16786"/>
                    <a:pt x="8393" y="16772"/>
                  </a:cubicBezTo>
                  <a:close/>
                  <a:moveTo>
                    <a:pt x="5931" y="0"/>
                  </a:moveTo>
                  <a:cubicBezTo>
                    <a:pt x="5909" y="0"/>
                    <a:pt x="5891" y="4"/>
                    <a:pt x="5852" y="15"/>
                  </a:cubicBezTo>
                  <a:cubicBezTo>
                    <a:pt x="5831" y="19"/>
                    <a:pt x="5819" y="24"/>
                    <a:pt x="5813" y="26"/>
                  </a:cubicBezTo>
                  <a:cubicBezTo>
                    <a:pt x="5804" y="28"/>
                    <a:pt x="5804" y="28"/>
                    <a:pt x="5800" y="28"/>
                  </a:cubicBezTo>
                  <a:lnTo>
                    <a:pt x="5769" y="28"/>
                  </a:lnTo>
                  <a:cubicBezTo>
                    <a:pt x="5751" y="28"/>
                    <a:pt x="5733" y="28"/>
                    <a:pt x="5719" y="26"/>
                  </a:cubicBezTo>
                  <a:cubicBezTo>
                    <a:pt x="5697" y="25"/>
                    <a:pt x="5674" y="24"/>
                    <a:pt x="5648" y="24"/>
                  </a:cubicBezTo>
                  <a:cubicBezTo>
                    <a:pt x="5628" y="24"/>
                    <a:pt x="5606" y="25"/>
                    <a:pt x="5583" y="28"/>
                  </a:cubicBezTo>
                  <a:lnTo>
                    <a:pt x="5563" y="32"/>
                  </a:lnTo>
                  <a:cubicBezTo>
                    <a:pt x="5503" y="39"/>
                    <a:pt x="5499" y="39"/>
                    <a:pt x="5489" y="68"/>
                  </a:cubicBezTo>
                  <a:lnTo>
                    <a:pt x="5486" y="76"/>
                  </a:lnTo>
                  <a:cubicBezTo>
                    <a:pt x="5484" y="80"/>
                    <a:pt x="5481" y="94"/>
                    <a:pt x="5486" y="103"/>
                  </a:cubicBezTo>
                  <a:cubicBezTo>
                    <a:pt x="5492" y="111"/>
                    <a:pt x="5499" y="117"/>
                    <a:pt x="5512" y="119"/>
                  </a:cubicBezTo>
                  <a:cubicBezTo>
                    <a:pt x="5527" y="123"/>
                    <a:pt x="5541" y="129"/>
                    <a:pt x="5557" y="138"/>
                  </a:cubicBezTo>
                  <a:cubicBezTo>
                    <a:pt x="5578" y="153"/>
                    <a:pt x="5592" y="155"/>
                    <a:pt x="5606" y="155"/>
                  </a:cubicBezTo>
                  <a:lnTo>
                    <a:pt x="5620" y="155"/>
                  </a:lnTo>
                  <a:cubicBezTo>
                    <a:pt x="5631" y="155"/>
                    <a:pt x="5643" y="157"/>
                    <a:pt x="5665" y="162"/>
                  </a:cubicBezTo>
                  <a:cubicBezTo>
                    <a:pt x="5714" y="176"/>
                    <a:pt x="5725" y="185"/>
                    <a:pt x="5765" y="209"/>
                  </a:cubicBezTo>
                  <a:lnTo>
                    <a:pt x="5792" y="223"/>
                  </a:lnTo>
                  <a:cubicBezTo>
                    <a:pt x="5830" y="247"/>
                    <a:pt x="5856" y="256"/>
                    <a:pt x="5886" y="267"/>
                  </a:cubicBezTo>
                  <a:cubicBezTo>
                    <a:pt x="5902" y="275"/>
                    <a:pt x="5921" y="282"/>
                    <a:pt x="5945" y="294"/>
                  </a:cubicBezTo>
                  <a:cubicBezTo>
                    <a:pt x="5974" y="306"/>
                    <a:pt x="5989" y="315"/>
                    <a:pt x="6003" y="324"/>
                  </a:cubicBezTo>
                  <a:cubicBezTo>
                    <a:pt x="6016" y="332"/>
                    <a:pt x="6031" y="338"/>
                    <a:pt x="6053" y="349"/>
                  </a:cubicBezTo>
                  <a:cubicBezTo>
                    <a:pt x="6061" y="354"/>
                    <a:pt x="6075" y="354"/>
                    <a:pt x="6098" y="354"/>
                  </a:cubicBezTo>
                  <a:cubicBezTo>
                    <a:pt x="6145" y="354"/>
                    <a:pt x="6219" y="347"/>
                    <a:pt x="6268" y="339"/>
                  </a:cubicBezTo>
                  <a:cubicBezTo>
                    <a:pt x="6291" y="336"/>
                    <a:pt x="6311" y="334"/>
                    <a:pt x="6319" y="334"/>
                  </a:cubicBezTo>
                  <a:cubicBezTo>
                    <a:pt x="6319" y="336"/>
                    <a:pt x="6319" y="339"/>
                    <a:pt x="6319" y="344"/>
                  </a:cubicBezTo>
                  <a:cubicBezTo>
                    <a:pt x="6313" y="360"/>
                    <a:pt x="6319" y="372"/>
                    <a:pt x="6323" y="382"/>
                  </a:cubicBezTo>
                  <a:cubicBezTo>
                    <a:pt x="6325" y="387"/>
                    <a:pt x="6326" y="391"/>
                    <a:pt x="6326" y="396"/>
                  </a:cubicBezTo>
                  <a:cubicBezTo>
                    <a:pt x="6326" y="409"/>
                    <a:pt x="6336" y="415"/>
                    <a:pt x="6345" y="421"/>
                  </a:cubicBezTo>
                  <a:cubicBezTo>
                    <a:pt x="6349" y="425"/>
                    <a:pt x="6355" y="428"/>
                    <a:pt x="6357" y="435"/>
                  </a:cubicBezTo>
                  <a:cubicBezTo>
                    <a:pt x="6369" y="448"/>
                    <a:pt x="6383" y="451"/>
                    <a:pt x="6393" y="453"/>
                  </a:cubicBezTo>
                  <a:cubicBezTo>
                    <a:pt x="6399" y="455"/>
                    <a:pt x="6405" y="455"/>
                    <a:pt x="6411" y="458"/>
                  </a:cubicBezTo>
                  <a:cubicBezTo>
                    <a:pt x="6428" y="467"/>
                    <a:pt x="6445" y="472"/>
                    <a:pt x="6554" y="505"/>
                  </a:cubicBezTo>
                  <a:cubicBezTo>
                    <a:pt x="6570" y="510"/>
                    <a:pt x="6583" y="513"/>
                    <a:pt x="6591" y="516"/>
                  </a:cubicBezTo>
                  <a:cubicBezTo>
                    <a:pt x="6591" y="520"/>
                    <a:pt x="6591" y="521"/>
                    <a:pt x="6594" y="526"/>
                  </a:cubicBezTo>
                  <a:cubicBezTo>
                    <a:pt x="6591" y="526"/>
                    <a:pt x="6585" y="529"/>
                    <a:pt x="6583" y="529"/>
                  </a:cubicBezTo>
                  <a:cubicBezTo>
                    <a:pt x="6575" y="531"/>
                    <a:pt x="6563" y="534"/>
                    <a:pt x="6554" y="542"/>
                  </a:cubicBezTo>
                  <a:cubicBezTo>
                    <a:pt x="6548" y="546"/>
                    <a:pt x="6542" y="549"/>
                    <a:pt x="6538" y="551"/>
                  </a:cubicBezTo>
                  <a:cubicBezTo>
                    <a:pt x="6529" y="556"/>
                    <a:pt x="6519" y="563"/>
                    <a:pt x="6498" y="585"/>
                  </a:cubicBezTo>
                  <a:cubicBezTo>
                    <a:pt x="6494" y="590"/>
                    <a:pt x="6488" y="595"/>
                    <a:pt x="6486" y="598"/>
                  </a:cubicBezTo>
                  <a:cubicBezTo>
                    <a:pt x="6467" y="616"/>
                    <a:pt x="6463" y="623"/>
                    <a:pt x="6463" y="658"/>
                  </a:cubicBezTo>
                  <a:cubicBezTo>
                    <a:pt x="6467" y="692"/>
                    <a:pt x="6508" y="728"/>
                    <a:pt x="6537" y="751"/>
                  </a:cubicBezTo>
                  <a:cubicBezTo>
                    <a:pt x="6541" y="752"/>
                    <a:pt x="6546" y="755"/>
                    <a:pt x="6548" y="759"/>
                  </a:cubicBezTo>
                  <a:cubicBezTo>
                    <a:pt x="6551" y="759"/>
                    <a:pt x="6553" y="759"/>
                    <a:pt x="6553" y="761"/>
                  </a:cubicBezTo>
                  <a:cubicBezTo>
                    <a:pt x="6546" y="766"/>
                    <a:pt x="6538" y="774"/>
                    <a:pt x="6533" y="785"/>
                  </a:cubicBezTo>
                  <a:cubicBezTo>
                    <a:pt x="6525" y="805"/>
                    <a:pt x="6517" y="810"/>
                    <a:pt x="6511" y="817"/>
                  </a:cubicBezTo>
                  <a:cubicBezTo>
                    <a:pt x="6508" y="823"/>
                    <a:pt x="6501" y="831"/>
                    <a:pt x="6494" y="843"/>
                  </a:cubicBezTo>
                  <a:cubicBezTo>
                    <a:pt x="6483" y="853"/>
                    <a:pt x="6478" y="858"/>
                    <a:pt x="6475" y="859"/>
                  </a:cubicBezTo>
                  <a:cubicBezTo>
                    <a:pt x="6471" y="866"/>
                    <a:pt x="6467" y="869"/>
                    <a:pt x="6463" y="880"/>
                  </a:cubicBezTo>
                  <a:cubicBezTo>
                    <a:pt x="6455" y="901"/>
                    <a:pt x="6457" y="907"/>
                    <a:pt x="6461" y="921"/>
                  </a:cubicBezTo>
                  <a:cubicBezTo>
                    <a:pt x="6463" y="926"/>
                    <a:pt x="6463" y="928"/>
                    <a:pt x="6463" y="936"/>
                  </a:cubicBezTo>
                  <a:cubicBezTo>
                    <a:pt x="6467" y="940"/>
                    <a:pt x="6471" y="957"/>
                    <a:pt x="6484" y="957"/>
                  </a:cubicBezTo>
                  <a:cubicBezTo>
                    <a:pt x="6487" y="957"/>
                    <a:pt x="6494" y="956"/>
                    <a:pt x="6498" y="954"/>
                  </a:cubicBezTo>
                  <a:cubicBezTo>
                    <a:pt x="6500" y="952"/>
                    <a:pt x="6506" y="952"/>
                    <a:pt x="6509" y="952"/>
                  </a:cubicBezTo>
                  <a:lnTo>
                    <a:pt x="6526" y="952"/>
                  </a:lnTo>
                  <a:cubicBezTo>
                    <a:pt x="6538" y="952"/>
                    <a:pt x="6554" y="948"/>
                    <a:pt x="6580" y="943"/>
                  </a:cubicBezTo>
                  <a:cubicBezTo>
                    <a:pt x="6590" y="936"/>
                    <a:pt x="6597" y="933"/>
                    <a:pt x="6601" y="928"/>
                  </a:cubicBezTo>
                  <a:cubicBezTo>
                    <a:pt x="6603" y="929"/>
                    <a:pt x="6606" y="933"/>
                    <a:pt x="6607" y="941"/>
                  </a:cubicBezTo>
                  <a:cubicBezTo>
                    <a:pt x="6611" y="962"/>
                    <a:pt x="6616" y="967"/>
                    <a:pt x="6639" y="981"/>
                  </a:cubicBezTo>
                  <a:lnTo>
                    <a:pt x="6644" y="987"/>
                  </a:lnTo>
                  <a:cubicBezTo>
                    <a:pt x="6659" y="996"/>
                    <a:pt x="6670" y="999"/>
                    <a:pt x="6679" y="999"/>
                  </a:cubicBezTo>
                  <a:cubicBezTo>
                    <a:pt x="6688" y="1001"/>
                    <a:pt x="6696" y="1003"/>
                    <a:pt x="6713" y="1016"/>
                  </a:cubicBezTo>
                  <a:cubicBezTo>
                    <a:pt x="6715" y="1019"/>
                    <a:pt x="6721" y="1022"/>
                    <a:pt x="6725" y="1025"/>
                  </a:cubicBezTo>
                  <a:cubicBezTo>
                    <a:pt x="6724" y="1027"/>
                    <a:pt x="6719" y="1031"/>
                    <a:pt x="6717" y="1037"/>
                  </a:cubicBezTo>
                  <a:cubicBezTo>
                    <a:pt x="6716" y="1041"/>
                    <a:pt x="6714" y="1042"/>
                    <a:pt x="6711" y="1042"/>
                  </a:cubicBezTo>
                  <a:cubicBezTo>
                    <a:pt x="6707" y="1042"/>
                    <a:pt x="6702" y="1040"/>
                    <a:pt x="6696" y="1037"/>
                  </a:cubicBezTo>
                  <a:cubicBezTo>
                    <a:pt x="6684" y="1035"/>
                    <a:pt x="6664" y="1031"/>
                    <a:pt x="6642" y="1031"/>
                  </a:cubicBezTo>
                  <a:cubicBezTo>
                    <a:pt x="6613" y="1031"/>
                    <a:pt x="6597" y="1017"/>
                    <a:pt x="6582" y="1003"/>
                  </a:cubicBezTo>
                  <a:cubicBezTo>
                    <a:pt x="6575" y="994"/>
                    <a:pt x="6566" y="987"/>
                    <a:pt x="6554" y="987"/>
                  </a:cubicBezTo>
                  <a:lnTo>
                    <a:pt x="6552" y="987"/>
                  </a:lnTo>
                  <a:cubicBezTo>
                    <a:pt x="6542" y="989"/>
                    <a:pt x="6536" y="989"/>
                    <a:pt x="6534" y="996"/>
                  </a:cubicBezTo>
                  <a:cubicBezTo>
                    <a:pt x="6529" y="1001"/>
                    <a:pt x="6534" y="1008"/>
                    <a:pt x="6536" y="1010"/>
                  </a:cubicBezTo>
                  <a:cubicBezTo>
                    <a:pt x="6537" y="1013"/>
                    <a:pt x="6538" y="1017"/>
                    <a:pt x="6538" y="1027"/>
                  </a:cubicBezTo>
                  <a:cubicBezTo>
                    <a:pt x="6537" y="1035"/>
                    <a:pt x="6531" y="1036"/>
                    <a:pt x="6506" y="1047"/>
                  </a:cubicBezTo>
                  <a:cubicBezTo>
                    <a:pt x="6483" y="1054"/>
                    <a:pt x="6452" y="1063"/>
                    <a:pt x="6412" y="1085"/>
                  </a:cubicBezTo>
                  <a:cubicBezTo>
                    <a:pt x="6379" y="1102"/>
                    <a:pt x="6367" y="1110"/>
                    <a:pt x="6367" y="1126"/>
                  </a:cubicBezTo>
                  <a:cubicBezTo>
                    <a:pt x="6368" y="1136"/>
                    <a:pt x="6382" y="1140"/>
                    <a:pt x="6396" y="1143"/>
                  </a:cubicBezTo>
                  <a:cubicBezTo>
                    <a:pt x="6411" y="1146"/>
                    <a:pt x="6430" y="1152"/>
                    <a:pt x="6440" y="1164"/>
                  </a:cubicBezTo>
                  <a:cubicBezTo>
                    <a:pt x="6451" y="1180"/>
                    <a:pt x="6457" y="1187"/>
                    <a:pt x="6467" y="1187"/>
                  </a:cubicBezTo>
                  <a:cubicBezTo>
                    <a:pt x="6475" y="1187"/>
                    <a:pt x="6480" y="1177"/>
                    <a:pt x="6483" y="1173"/>
                  </a:cubicBezTo>
                  <a:cubicBezTo>
                    <a:pt x="6485" y="1166"/>
                    <a:pt x="6487" y="1160"/>
                    <a:pt x="6498" y="1159"/>
                  </a:cubicBezTo>
                  <a:cubicBezTo>
                    <a:pt x="6510" y="1153"/>
                    <a:pt x="6519" y="1146"/>
                    <a:pt x="6527" y="1140"/>
                  </a:cubicBezTo>
                  <a:cubicBezTo>
                    <a:pt x="6537" y="1135"/>
                    <a:pt x="6544" y="1131"/>
                    <a:pt x="6552" y="1131"/>
                  </a:cubicBezTo>
                  <a:cubicBezTo>
                    <a:pt x="6556" y="1131"/>
                    <a:pt x="6560" y="1132"/>
                    <a:pt x="6564" y="1134"/>
                  </a:cubicBezTo>
                  <a:cubicBezTo>
                    <a:pt x="6578" y="1142"/>
                    <a:pt x="6589" y="1216"/>
                    <a:pt x="6594" y="1251"/>
                  </a:cubicBezTo>
                  <a:cubicBezTo>
                    <a:pt x="6598" y="1285"/>
                    <a:pt x="6601" y="1303"/>
                    <a:pt x="6607" y="1309"/>
                  </a:cubicBezTo>
                  <a:cubicBezTo>
                    <a:pt x="6608" y="1310"/>
                    <a:pt x="6610" y="1313"/>
                    <a:pt x="6610" y="1314"/>
                  </a:cubicBezTo>
                  <a:cubicBezTo>
                    <a:pt x="6616" y="1323"/>
                    <a:pt x="6620" y="1329"/>
                    <a:pt x="6601" y="1363"/>
                  </a:cubicBezTo>
                  <a:cubicBezTo>
                    <a:pt x="6601" y="1366"/>
                    <a:pt x="6600" y="1368"/>
                    <a:pt x="6600" y="1370"/>
                  </a:cubicBezTo>
                  <a:cubicBezTo>
                    <a:pt x="6600" y="1368"/>
                    <a:pt x="6599" y="1366"/>
                    <a:pt x="6599" y="1366"/>
                  </a:cubicBezTo>
                  <a:cubicBezTo>
                    <a:pt x="6595" y="1353"/>
                    <a:pt x="6590" y="1339"/>
                    <a:pt x="6582" y="1326"/>
                  </a:cubicBezTo>
                  <a:cubicBezTo>
                    <a:pt x="6572" y="1309"/>
                    <a:pt x="6567" y="1305"/>
                    <a:pt x="6558" y="1300"/>
                  </a:cubicBezTo>
                  <a:cubicBezTo>
                    <a:pt x="6554" y="1294"/>
                    <a:pt x="6548" y="1289"/>
                    <a:pt x="6527" y="1262"/>
                  </a:cubicBezTo>
                  <a:cubicBezTo>
                    <a:pt x="6503" y="1223"/>
                    <a:pt x="6494" y="1217"/>
                    <a:pt x="6473" y="1204"/>
                  </a:cubicBezTo>
                  <a:cubicBezTo>
                    <a:pt x="6467" y="1199"/>
                    <a:pt x="6457" y="1196"/>
                    <a:pt x="6446" y="1187"/>
                  </a:cubicBezTo>
                  <a:cubicBezTo>
                    <a:pt x="6418" y="1166"/>
                    <a:pt x="6375" y="1139"/>
                    <a:pt x="6336" y="1116"/>
                  </a:cubicBezTo>
                  <a:cubicBezTo>
                    <a:pt x="6324" y="1107"/>
                    <a:pt x="6311" y="1101"/>
                    <a:pt x="6300" y="1094"/>
                  </a:cubicBezTo>
                  <a:cubicBezTo>
                    <a:pt x="6286" y="1084"/>
                    <a:pt x="6279" y="1082"/>
                    <a:pt x="6273" y="1082"/>
                  </a:cubicBezTo>
                  <a:cubicBezTo>
                    <a:pt x="6261" y="1082"/>
                    <a:pt x="6254" y="1092"/>
                    <a:pt x="6251" y="1102"/>
                  </a:cubicBezTo>
                  <a:cubicBezTo>
                    <a:pt x="6246" y="1108"/>
                    <a:pt x="6241" y="1119"/>
                    <a:pt x="6228" y="1133"/>
                  </a:cubicBezTo>
                  <a:cubicBezTo>
                    <a:pt x="6211" y="1146"/>
                    <a:pt x="6204" y="1153"/>
                    <a:pt x="6196" y="1160"/>
                  </a:cubicBezTo>
                  <a:cubicBezTo>
                    <a:pt x="6189" y="1165"/>
                    <a:pt x="6187" y="1168"/>
                    <a:pt x="6179" y="1176"/>
                  </a:cubicBezTo>
                  <a:cubicBezTo>
                    <a:pt x="6165" y="1194"/>
                    <a:pt x="6159" y="1219"/>
                    <a:pt x="6163" y="1250"/>
                  </a:cubicBezTo>
                  <a:cubicBezTo>
                    <a:pt x="6165" y="1271"/>
                    <a:pt x="6170" y="1278"/>
                    <a:pt x="6179" y="1285"/>
                  </a:cubicBezTo>
                  <a:cubicBezTo>
                    <a:pt x="6179" y="1289"/>
                    <a:pt x="6181" y="1292"/>
                    <a:pt x="6185" y="1305"/>
                  </a:cubicBezTo>
                  <a:lnTo>
                    <a:pt x="6189" y="1319"/>
                  </a:lnTo>
                  <a:cubicBezTo>
                    <a:pt x="6191" y="1330"/>
                    <a:pt x="6191" y="1330"/>
                    <a:pt x="6204" y="1362"/>
                  </a:cubicBezTo>
                  <a:lnTo>
                    <a:pt x="6207" y="1372"/>
                  </a:lnTo>
                  <a:cubicBezTo>
                    <a:pt x="6215" y="1394"/>
                    <a:pt x="6219" y="1406"/>
                    <a:pt x="6232" y="1406"/>
                  </a:cubicBezTo>
                  <a:cubicBezTo>
                    <a:pt x="6241" y="1406"/>
                    <a:pt x="6246" y="1399"/>
                    <a:pt x="6248" y="1394"/>
                  </a:cubicBezTo>
                  <a:cubicBezTo>
                    <a:pt x="6252" y="1388"/>
                    <a:pt x="6254" y="1382"/>
                    <a:pt x="6262" y="1381"/>
                  </a:cubicBezTo>
                  <a:cubicBezTo>
                    <a:pt x="6267" y="1380"/>
                    <a:pt x="6272" y="1380"/>
                    <a:pt x="6273" y="1380"/>
                  </a:cubicBezTo>
                  <a:cubicBezTo>
                    <a:pt x="6285" y="1377"/>
                    <a:pt x="6288" y="1377"/>
                    <a:pt x="6318" y="1366"/>
                  </a:cubicBezTo>
                  <a:lnTo>
                    <a:pt x="6324" y="1365"/>
                  </a:lnTo>
                  <a:cubicBezTo>
                    <a:pt x="6330" y="1362"/>
                    <a:pt x="6335" y="1359"/>
                    <a:pt x="6335" y="1359"/>
                  </a:cubicBezTo>
                  <a:lnTo>
                    <a:pt x="6335" y="1366"/>
                  </a:lnTo>
                  <a:cubicBezTo>
                    <a:pt x="6338" y="1377"/>
                    <a:pt x="6341" y="1397"/>
                    <a:pt x="6357" y="1418"/>
                  </a:cubicBezTo>
                  <a:cubicBezTo>
                    <a:pt x="6372" y="1435"/>
                    <a:pt x="6380" y="1441"/>
                    <a:pt x="6385" y="1448"/>
                  </a:cubicBezTo>
                  <a:cubicBezTo>
                    <a:pt x="6390" y="1453"/>
                    <a:pt x="6393" y="1456"/>
                    <a:pt x="6406" y="1476"/>
                  </a:cubicBezTo>
                  <a:cubicBezTo>
                    <a:pt x="6409" y="1479"/>
                    <a:pt x="6411" y="1481"/>
                    <a:pt x="6411" y="1483"/>
                  </a:cubicBezTo>
                  <a:cubicBezTo>
                    <a:pt x="6404" y="1486"/>
                    <a:pt x="6395" y="1491"/>
                    <a:pt x="6390" y="1509"/>
                  </a:cubicBezTo>
                  <a:cubicBezTo>
                    <a:pt x="6383" y="1522"/>
                    <a:pt x="6377" y="1530"/>
                    <a:pt x="6372" y="1537"/>
                  </a:cubicBezTo>
                  <a:cubicBezTo>
                    <a:pt x="6364" y="1548"/>
                    <a:pt x="6357" y="1559"/>
                    <a:pt x="6345" y="1579"/>
                  </a:cubicBezTo>
                  <a:cubicBezTo>
                    <a:pt x="6341" y="1591"/>
                    <a:pt x="6338" y="1600"/>
                    <a:pt x="6336" y="1605"/>
                  </a:cubicBezTo>
                  <a:cubicBezTo>
                    <a:pt x="6335" y="1604"/>
                    <a:pt x="6335" y="1604"/>
                    <a:pt x="6335" y="1602"/>
                  </a:cubicBezTo>
                  <a:cubicBezTo>
                    <a:pt x="6327" y="1600"/>
                    <a:pt x="6319" y="1597"/>
                    <a:pt x="6307" y="1591"/>
                  </a:cubicBezTo>
                  <a:cubicBezTo>
                    <a:pt x="6300" y="1590"/>
                    <a:pt x="6288" y="1588"/>
                    <a:pt x="6282" y="1585"/>
                  </a:cubicBezTo>
                  <a:cubicBezTo>
                    <a:pt x="6282" y="1579"/>
                    <a:pt x="6279" y="1573"/>
                    <a:pt x="6273" y="1565"/>
                  </a:cubicBezTo>
                  <a:cubicBezTo>
                    <a:pt x="6264" y="1555"/>
                    <a:pt x="6254" y="1551"/>
                    <a:pt x="6246" y="1551"/>
                  </a:cubicBezTo>
                  <a:cubicBezTo>
                    <a:pt x="6244" y="1551"/>
                    <a:pt x="6239" y="1552"/>
                    <a:pt x="6235" y="1553"/>
                  </a:cubicBezTo>
                  <a:cubicBezTo>
                    <a:pt x="6227" y="1555"/>
                    <a:pt x="6219" y="1557"/>
                    <a:pt x="6206" y="1557"/>
                  </a:cubicBezTo>
                  <a:cubicBezTo>
                    <a:pt x="6189" y="1557"/>
                    <a:pt x="6187" y="1555"/>
                    <a:pt x="6183" y="1549"/>
                  </a:cubicBezTo>
                  <a:cubicBezTo>
                    <a:pt x="6178" y="1542"/>
                    <a:pt x="6170" y="1533"/>
                    <a:pt x="6152" y="1522"/>
                  </a:cubicBezTo>
                  <a:cubicBezTo>
                    <a:pt x="6140" y="1519"/>
                    <a:pt x="6129" y="1511"/>
                    <a:pt x="6121" y="1502"/>
                  </a:cubicBezTo>
                  <a:cubicBezTo>
                    <a:pt x="6124" y="1502"/>
                    <a:pt x="6127" y="1503"/>
                    <a:pt x="6128" y="1503"/>
                  </a:cubicBezTo>
                  <a:cubicBezTo>
                    <a:pt x="6136" y="1504"/>
                    <a:pt x="6143" y="1504"/>
                    <a:pt x="6147" y="1504"/>
                  </a:cubicBezTo>
                  <a:cubicBezTo>
                    <a:pt x="6169" y="1504"/>
                    <a:pt x="6173" y="1489"/>
                    <a:pt x="6178" y="1476"/>
                  </a:cubicBezTo>
                  <a:lnTo>
                    <a:pt x="6178" y="1469"/>
                  </a:lnTo>
                  <a:cubicBezTo>
                    <a:pt x="6184" y="1448"/>
                    <a:pt x="6167" y="1430"/>
                    <a:pt x="6144" y="1406"/>
                  </a:cubicBezTo>
                  <a:cubicBezTo>
                    <a:pt x="6136" y="1401"/>
                    <a:pt x="6128" y="1394"/>
                    <a:pt x="6119" y="1386"/>
                  </a:cubicBezTo>
                  <a:cubicBezTo>
                    <a:pt x="6095" y="1355"/>
                    <a:pt x="6088" y="1355"/>
                    <a:pt x="6063" y="1351"/>
                  </a:cubicBezTo>
                  <a:cubicBezTo>
                    <a:pt x="6057" y="1350"/>
                    <a:pt x="6043" y="1348"/>
                    <a:pt x="6021" y="1343"/>
                  </a:cubicBezTo>
                  <a:cubicBezTo>
                    <a:pt x="6011" y="1339"/>
                    <a:pt x="6003" y="1339"/>
                    <a:pt x="5997" y="1339"/>
                  </a:cubicBezTo>
                  <a:cubicBezTo>
                    <a:pt x="5988" y="1339"/>
                    <a:pt x="5983" y="1346"/>
                    <a:pt x="5983" y="1348"/>
                  </a:cubicBezTo>
                  <a:cubicBezTo>
                    <a:pt x="5977" y="1355"/>
                    <a:pt x="5984" y="1366"/>
                    <a:pt x="6000" y="1382"/>
                  </a:cubicBezTo>
                  <a:cubicBezTo>
                    <a:pt x="6011" y="1398"/>
                    <a:pt x="6030" y="1418"/>
                    <a:pt x="6042" y="1440"/>
                  </a:cubicBezTo>
                  <a:cubicBezTo>
                    <a:pt x="6040" y="1440"/>
                    <a:pt x="6034" y="1437"/>
                    <a:pt x="6030" y="1434"/>
                  </a:cubicBezTo>
                  <a:cubicBezTo>
                    <a:pt x="6015" y="1427"/>
                    <a:pt x="5997" y="1415"/>
                    <a:pt x="5965" y="1406"/>
                  </a:cubicBezTo>
                  <a:cubicBezTo>
                    <a:pt x="5942" y="1404"/>
                    <a:pt x="5912" y="1365"/>
                    <a:pt x="5885" y="1325"/>
                  </a:cubicBezTo>
                  <a:cubicBezTo>
                    <a:pt x="5856" y="1285"/>
                    <a:pt x="5827" y="1247"/>
                    <a:pt x="5796" y="1235"/>
                  </a:cubicBezTo>
                  <a:cubicBezTo>
                    <a:pt x="5780" y="1230"/>
                    <a:pt x="5765" y="1228"/>
                    <a:pt x="5750" y="1228"/>
                  </a:cubicBezTo>
                  <a:cubicBezTo>
                    <a:pt x="5734" y="1228"/>
                    <a:pt x="5720" y="1230"/>
                    <a:pt x="5707" y="1232"/>
                  </a:cubicBezTo>
                  <a:cubicBezTo>
                    <a:pt x="5699" y="1234"/>
                    <a:pt x="5690" y="1236"/>
                    <a:pt x="5681" y="1236"/>
                  </a:cubicBezTo>
                  <a:cubicBezTo>
                    <a:pt x="5679" y="1236"/>
                    <a:pt x="5676" y="1236"/>
                    <a:pt x="5673" y="1235"/>
                  </a:cubicBezTo>
                  <a:cubicBezTo>
                    <a:pt x="5667" y="1235"/>
                    <a:pt x="5664" y="1235"/>
                    <a:pt x="5662" y="1234"/>
                  </a:cubicBezTo>
                  <a:cubicBezTo>
                    <a:pt x="5630" y="1232"/>
                    <a:pt x="5591" y="1232"/>
                    <a:pt x="5570" y="1196"/>
                  </a:cubicBezTo>
                  <a:lnTo>
                    <a:pt x="5570" y="1196"/>
                  </a:lnTo>
                  <a:cubicBezTo>
                    <a:pt x="5573" y="1200"/>
                    <a:pt x="5577" y="1200"/>
                    <a:pt x="5581" y="1200"/>
                  </a:cubicBezTo>
                  <a:lnTo>
                    <a:pt x="5583" y="1200"/>
                  </a:lnTo>
                  <a:cubicBezTo>
                    <a:pt x="5609" y="1196"/>
                    <a:pt x="5631" y="1168"/>
                    <a:pt x="5653" y="1111"/>
                  </a:cubicBezTo>
                  <a:cubicBezTo>
                    <a:pt x="5672" y="1060"/>
                    <a:pt x="5657" y="1047"/>
                    <a:pt x="5631" y="1031"/>
                  </a:cubicBezTo>
                  <a:cubicBezTo>
                    <a:pt x="5619" y="1025"/>
                    <a:pt x="5606" y="1019"/>
                    <a:pt x="5595" y="1001"/>
                  </a:cubicBezTo>
                  <a:cubicBezTo>
                    <a:pt x="5579" y="979"/>
                    <a:pt x="5575" y="971"/>
                    <a:pt x="5566" y="971"/>
                  </a:cubicBezTo>
                  <a:cubicBezTo>
                    <a:pt x="5557" y="971"/>
                    <a:pt x="5554" y="978"/>
                    <a:pt x="5551" y="982"/>
                  </a:cubicBezTo>
                  <a:cubicBezTo>
                    <a:pt x="5550" y="983"/>
                    <a:pt x="5549" y="985"/>
                    <a:pt x="5546" y="985"/>
                  </a:cubicBezTo>
                  <a:cubicBezTo>
                    <a:pt x="5544" y="985"/>
                    <a:pt x="5542" y="985"/>
                    <a:pt x="5540" y="984"/>
                  </a:cubicBezTo>
                  <a:cubicBezTo>
                    <a:pt x="5530" y="983"/>
                    <a:pt x="5520" y="982"/>
                    <a:pt x="5510" y="982"/>
                  </a:cubicBezTo>
                  <a:cubicBezTo>
                    <a:pt x="5500" y="982"/>
                    <a:pt x="5490" y="983"/>
                    <a:pt x="5480" y="984"/>
                  </a:cubicBezTo>
                  <a:cubicBezTo>
                    <a:pt x="5471" y="984"/>
                    <a:pt x="5463" y="985"/>
                    <a:pt x="5451" y="985"/>
                  </a:cubicBezTo>
                  <a:cubicBezTo>
                    <a:pt x="5446" y="985"/>
                    <a:pt x="5440" y="984"/>
                    <a:pt x="5433" y="984"/>
                  </a:cubicBezTo>
                  <a:cubicBezTo>
                    <a:pt x="5403" y="984"/>
                    <a:pt x="5392" y="982"/>
                    <a:pt x="5378" y="979"/>
                  </a:cubicBezTo>
                  <a:cubicBezTo>
                    <a:pt x="5368" y="978"/>
                    <a:pt x="5354" y="975"/>
                    <a:pt x="5330" y="973"/>
                  </a:cubicBezTo>
                  <a:cubicBezTo>
                    <a:pt x="5321" y="972"/>
                    <a:pt x="5313" y="971"/>
                    <a:pt x="5306" y="971"/>
                  </a:cubicBezTo>
                  <a:cubicBezTo>
                    <a:pt x="5284" y="971"/>
                    <a:pt x="5273" y="977"/>
                    <a:pt x="5255" y="988"/>
                  </a:cubicBezTo>
                  <a:cubicBezTo>
                    <a:pt x="5239" y="994"/>
                    <a:pt x="5222" y="1001"/>
                    <a:pt x="5192" y="1013"/>
                  </a:cubicBezTo>
                  <a:cubicBezTo>
                    <a:pt x="5176" y="1016"/>
                    <a:pt x="5164" y="1019"/>
                    <a:pt x="5158" y="1019"/>
                  </a:cubicBezTo>
                  <a:lnTo>
                    <a:pt x="5154" y="1019"/>
                  </a:lnTo>
                  <a:lnTo>
                    <a:pt x="5154" y="1015"/>
                  </a:lnTo>
                  <a:cubicBezTo>
                    <a:pt x="5154" y="1007"/>
                    <a:pt x="5152" y="986"/>
                    <a:pt x="5128" y="984"/>
                  </a:cubicBezTo>
                  <a:cubicBezTo>
                    <a:pt x="5108" y="984"/>
                    <a:pt x="5090" y="975"/>
                    <a:pt x="5081" y="964"/>
                  </a:cubicBezTo>
                  <a:cubicBezTo>
                    <a:pt x="5078" y="962"/>
                    <a:pt x="5077" y="958"/>
                    <a:pt x="5077" y="954"/>
                  </a:cubicBezTo>
                  <a:cubicBezTo>
                    <a:pt x="5078" y="943"/>
                    <a:pt x="5078" y="943"/>
                    <a:pt x="5100" y="943"/>
                  </a:cubicBezTo>
                  <a:lnTo>
                    <a:pt x="5109" y="943"/>
                  </a:lnTo>
                  <a:cubicBezTo>
                    <a:pt x="5121" y="942"/>
                    <a:pt x="5128" y="939"/>
                    <a:pt x="5135" y="936"/>
                  </a:cubicBezTo>
                  <a:lnTo>
                    <a:pt x="5149" y="936"/>
                  </a:lnTo>
                  <a:cubicBezTo>
                    <a:pt x="5154" y="936"/>
                    <a:pt x="5161" y="936"/>
                    <a:pt x="5172" y="945"/>
                  </a:cubicBezTo>
                  <a:cubicBezTo>
                    <a:pt x="5192" y="962"/>
                    <a:pt x="5202" y="964"/>
                    <a:pt x="5215" y="964"/>
                  </a:cubicBezTo>
                  <a:lnTo>
                    <a:pt x="5221" y="964"/>
                  </a:lnTo>
                  <a:cubicBezTo>
                    <a:pt x="5229" y="964"/>
                    <a:pt x="5238" y="964"/>
                    <a:pt x="5254" y="967"/>
                  </a:cubicBezTo>
                  <a:cubicBezTo>
                    <a:pt x="5259" y="968"/>
                    <a:pt x="5264" y="968"/>
                    <a:pt x="5268" y="968"/>
                  </a:cubicBezTo>
                  <a:cubicBezTo>
                    <a:pt x="5285" y="968"/>
                    <a:pt x="5293" y="963"/>
                    <a:pt x="5300" y="959"/>
                  </a:cubicBezTo>
                  <a:cubicBezTo>
                    <a:pt x="5306" y="955"/>
                    <a:pt x="5309" y="954"/>
                    <a:pt x="5315" y="954"/>
                  </a:cubicBezTo>
                  <a:cubicBezTo>
                    <a:pt x="5320" y="954"/>
                    <a:pt x="5327" y="955"/>
                    <a:pt x="5337" y="956"/>
                  </a:cubicBezTo>
                  <a:cubicBezTo>
                    <a:pt x="5357" y="963"/>
                    <a:pt x="5369" y="964"/>
                    <a:pt x="5379" y="964"/>
                  </a:cubicBezTo>
                  <a:cubicBezTo>
                    <a:pt x="5384" y="964"/>
                    <a:pt x="5388" y="964"/>
                    <a:pt x="5393" y="964"/>
                  </a:cubicBezTo>
                  <a:cubicBezTo>
                    <a:pt x="5397" y="964"/>
                    <a:pt x="5401" y="964"/>
                    <a:pt x="5406" y="964"/>
                  </a:cubicBezTo>
                  <a:cubicBezTo>
                    <a:pt x="5412" y="964"/>
                    <a:pt x="5420" y="964"/>
                    <a:pt x="5433" y="967"/>
                  </a:cubicBezTo>
                  <a:cubicBezTo>
                    <a:pt x="5439" y="968"/>
                    <a:pt x="5445" y="968"/>
                    <a:pt x="5449" y="968"/>
                  </a:cubicBezTo>
                  <a:cubicBezTo>
                    <a:pt x="5459" y="968"/>
                    <a:pt x="5466" y="967"/>
                    <a:pt x="5472" y="967"/>
                  </a:cubicBezTo>
                  <a:cubicBezTo>
                    <a:pt x="5476" y="964"/>
                    <a:pt x="5481" y="963"/>
                    <a:pt x="5487" y="963"/>
                  </a:cubicBezTo>
                  <a:cubicBezTo>
                    <a:pt x="5493" y="963"/>
                    <a:pt x="5501" y="964"/>
                    <a:pt x="5512" y="967"/>
                  </a:cubicBezTo>
                  <a:cubicBezTo>
                    <a:pt x="5522" y="970"/>
                    <a:pt x="5530" y="970"/>
                    <a:pt x="5537" y="970"/>
                  </a:cubicBezTo>
                  <a:cubicBezTo>
                    <a:pt x="5548" y="970"/>
                    <a:pt x="5555" y="969"/>
                    <a:pt x="5560" y="968"/>
                  </a:cubicBezTo>
                  <a:cubicBezTo>
                    <a:pt x="5566" y="967"/>
                    <a:pt x="5572" y="966"/>
                    <a:pt x="5579" y="966"/>
                  </a:cubicBezTo>
                  <a:cubicBezTo>
                    <a:pt x="5583" y="966"/>
                    <a:pt x="5588" y="967"/>
                    <a:pt x="5595" y="968"/>
                  </a:cubicBezTo>
                  <a:cubicBezTo>
                    <a:pt x="5603" y="969"/>
                    <a:pt x="5609" y="972"/>
                    <a:pt x="5614" y="972"/>
                  </a:cubicBezTo>
                  <a:cubicBezTo>
                    <a:pt x="5615" y="972"/>
                    <a:pt x="5626" y="972"/>
                    <a:pt x="5630" y="964"/>
                  </a:cubicBezTo>
                  <a:cubicBezTo>
                    <a:pt x="5637" y="959"/>
                    <a:pt x="5637" y="949"/>
                    <a:pt x="5635" y="943"/>
                  </a:cubicBezTo>
                  <a:cubicBezTo>
                    <a:pt x="5635" y="933"/>
                    <a:pt x="5634" y="927"/>
                    <a:pt x="5642" y="917"/>
                  </a:cubicBezTo>
                  <a:cubicBezTo>
                    <a:pt x="5658" y="896"/>
                    <a:pt x="5658" y="896"/>
                    <a:pt x="5662" y="891"/>
                  </a:cubicBezTo>
                  <a:cubicBezTo>
                    <a:pt x="5662" y="888"/>
                    <a:pt x="5664" y="885"/>
                    <a:pt x="5667" y="877"/>
                  </a:cubicBezTo>
                  <a:cubicBezTo>
                    <a:pt x="5672" y="872"/>
                    <a:pt x="5673" y="872"/>
                    <a:pt x="5675" y="872"/>
                  </a:cubicBezTo>
                  <a:cubicBezTo>
                    <a:pt x="5682" y="872"/>
                    <a:pt x="5692" y="879"/>
                    <a:pt x="5700" y="885"/>
                  </a:cubicBezTo>
                  <a:lnTo>
                    <a:pt x="5706" y="888"/>
                  </a:lnTo>
                  <a:cubicBezTo>
                    <a:pt x="5725" y="901"/>
                    <a:pt x="5744" y="906"/>
                    <a:pt x="5764" y="911"/>
                  </a:cubicBezTo>
                  <a:lnTo>
                    <a:pt x="5778" y="913"/>
                  </a:lnTo>
                  <a:cubicBezTo>
                    <a:pt x="5784" y="914"/>
                    <a:pt x="5789" y="915"/>
                    <a:pt x="5793" y="915"/>
                  </a:cubicBezTo>
                  <a:cubicBezTo>
                    <a:pt x="5804" y="915"/>
                    <a:pt x="5811" y="911"/>
                    <a:pt x="5818" y="907"/>
                  </a:cubicBezTo>
                  <a:cubicBezTo>
                    <a:pt x="5822" y="903"/>
                    <a:pt x="5832" y="898"/>
                    <a:pt x="5851" y="892"/>
                  </a:cubicBezTo>
                  <a:cubicBezTo>
                    <a:pt x="5899" y="877"/>
                    <a:pt x="5903" y="875"/>
                    <a:pt x="5964" y="846"/>
                  </a:cubicBezTo>
                  <a:cubicBezTo>
                    <a:pt x="6013" y="825"/>
                    <a:pt x="6018" y="814"/>
                    <a:pt x="6018" y="786"/>
                  </a:cubicBezTo>
                  <a:cubicBezTo>
                    <a:pt x="6018" y="782"/>
                    <a:pt x="6018" y="774"/>
                    <a:pt x="6020" y="764"/>
                  </a:cubicBezTo>
                  <a:cubicBezTo>
                    <a:pt x="6029" y="723"/>
                    <a:pt x="6008" y="715"/>
                    <a:pt x="5980" y="706"/>
                  </a:cubicBezTo>
                  <a:cubicBezTo>
                    <a:pt x="5973" y="703"/>
                    <a:pt x="5964" y="702"/>
                    <a:pt x="5953" y="698"/>
                  </a:cubicBezTo>
                  <a:cubicBezTo>
                    <a:pt x="5939" y="693"/>
                    <a:pt x="5929" y="691"/>
                    <a:pt x="5921" y="691"/>
                  </a:cubicBezTo>
                  <a:cubicBezTo>
                    <a:pt x="5909" y="691"/>
                    <a:pt x="5901" y="695"/>
                    <a:pt x="5893" y="700"/>
                  </a:cubicBezTo>
                  <a:cubicBezTo>
                    <a:pt x="5886" y="706"/>
                    <a:pt x="5875" y="711"/>
                    <a:pt x="5855" y="716"/>
                  </a:cubicBezTo>
                  <a:cubicBezTo>
                    <a:pt x="5841" y="719"/>
                    <a:pt x="5828" y="720"/>
                    <a:pt x="5815" y="720"/>
                  </a:cubicBezTo>
                  <a:cubicBezTo>
                    <a:pt x="5803" y="720"/>
                    <a:pt x="5791" y="719"/>
                    <a:pt x="5777" y="717"/>
                  </a:cubicBezTo>
                  <a:cubicBezTo>
                    <a:pt x="5761" y="717"/>
                    <a:pt x="5744" y="716"/>
                    <a:pt x="5722" y="716"/>
                  </a:cubicBezTo>
                  <a:cubicBezTo>
                    <a:pt x="5715" y="716"/>
                    <a:pt x="5707" y="716"/>
                    <a:pt x="5698" y="716"/>
                  </a:cubicBezTo>
                  <a:cubicBezTo>
                    <a:pt x="5684" y="717"/>
                    <a:pt x="5672" y="717"/>
                    <a:pt x="5662" y="717"/>
                  </a:cubicBezTo>
                  <a:cubicBezTo>
                    <a:pt x="5646" y="717"/>
                    <a:pt x="5636" y="716"/>
                    <a:pt x="5630" y="714"/>
                  </a:cubicBezTo>
                  <a:cubicBezTo>
                    <a:pt x="5634" y="711"/>
                    <a:pt x="5641" y="708"/>
                    <a:pt x="5646" y="703"/>
                  </a:cubicBezTo>
                  <a:cubicBezTo>
                    <a:pt x="5653" y="700"/>
                    <a:pt x="5653" y="698"/>
                    <a:pt x="5657" y="696"/>
                  </a:cubicBezTo>
                  <a:cubicBezTo>
                    <a:pt x="5665" y="690"/>
                    <a:pt x="5668" y="687"/>
                    <a:pt x="5675" y="687"/>
                  </a:cubicBezTo>
                  <a:cubicBezTo>
                    <a:pt x="5681" y="687"/>
                    <a:pt x="5689" y="689"/>
                    <a:pt x="5706" y="692"/>
                  </a:cubicBezTo>
                  <a:cubicBezTo>
                    <a:pt x="5708" y="692"/>
                    <a:pt x="5710" y="692"/>
                    <a:pt x="5712" y="692"/>
                  </a:cubicBezTo>
                  <a:cubicBezTo>
                    <a:pt x="5733" y="692"/>
                    <a:pt x="5749" y="681"/>
                    <a:pt x="5760" y="672"/>
                  </a:cubicBezTo>
                  <a:cubicBezTo>
                    <a:pt x="5775" y="662"/>
                    <a:pt x="5789" y="655"/>
                    <a:pt x="5809" y="655"/>
                  </a:cubicBezTo>
                  <a:cubicBezTo>
                    <a:pt x="5814" y="655"/>
                    <a:pt x="5818" y="656"/>
                    <a:pt x="5823" y="656"/>
                  </a:cubicBezTo>
                  <a:cubicBezTo>
                    <a:pt x="5841" y="660"/>
                    <a:pt x="5855" y="664"/>
                    <a:pt x="5867" y="667"/>
                  </a:cubicBezTo>
                  <a:cubicBezTo>
                    <a:pt x="5892" y="675"/>
                    <a:pt x="5908" y="676"/>
                    <a:pt x="5944" y="679"/>
                  </a:cubicBezTo>
                  <a:cubicBezTo>
                    <a:pt x="5955" y="680"/>
                    <a:pt x="5961" y="680"/>
                    <a:pt x="5967" y="680"/>
                  </a:cubicBezTo>
                  <a:cubicBezTo>
                    <a:pt x="5983" y="680"/>
                    <a:pt x="5992" y="678"/>
                    <a:pt x="5996" y="660"/>
                  </a:cubicBezTo>
                  <a:cubicBezTo>
                    <a:pt x="5996" y="659"/>
                    <a:pt x="5996" y="656"/>
                    <a:pt x="5997" y="653"/>
                  </a:cubicBezTo>
                  <a:cubicBezTo>
                    <a:pt x="5999" y="649"/>
                    <a:pt x="6002" y="643"/>
                    <a:pt x="5999" y="636"/>
                  </a:cubicBezTo>
                  <a:cubicBezTo>
                    <a:pt x="5996" y="625"/>
                    <a:pt x="5985" y="619"/>
                    <a:pt x="5973" y="613"/>
                  </a:cubicBezTo>
                  <a:cubicBezTo>
                    <a:pt x="5962" y="608"/>
                    <a:pt x="5951" y="601"/>
                    <a:pt x="5938" y="595"/>
                  </a:cubicBezTo>
                  <a:cubicBezTo>
                    <a:pt x="5924" y="582"/>
                    <a:pt x="5924" y="582"/>
                    <a:pt x="5924" y="572"/>
                  </a:cubicBezTo>
                  <a:cubicBezTo>
                    <a:pt x="5924" y="565"/>
                    <a:pt x="5922" y="552"/>
                    <a:pt x="5916" y="533"/>
                  </a:cubicBezTo>
                  <a:cubicBezTo>
                    <a:pt x="5907" y="496"/>
                    <a:pt x="5896" y="490"/>
                    <a:pt x="5870" y="485"/>
                  </a:cubicBezTo>
                  <a:cubicBezTo>
                    <a:pt x="5864" y="485"/>
                    <a:pt x="5855" y="482"/>
                    <a:pt x="5844" y="479"/>
                  </a:cubicBezTo>
                  <a:cubicBezTo>
                    <a:pt x="5827" y="472"/>
                    <a:pt x="5794" y="440"/>
                    <a:pt x="5768" y="408"/>
                  </a:cubicBezTo>
                  <a:cubicBezTo>
                    <a:pt x="5743" y="381"/>
                    <a:pt x="5715" y="352"/>
                    <a:pt x="5691" y="334"/>
                  </a:cubicBezTo>
                  <a:cubicBezTo>
                    <a:pt x="5657" y="308"/>
                    <a:pt x="5630" y="303"/>
                    <a:pt x="5605" y="300"/>
                  </a:cubicBezTo>
                  <a:cubicBezTo>
                    <a:pt x="5592" y="299"/>
                    <a:pt x="5581" y="297"/>
                    <a:pt x="5573" y="289"/>
                  </a:cubicBezTo>
                  <a:cubicBezTo>
                    <a:pt x="5568" y="284"/>
                    <a:pt x="5562" y="278"/>
                    <a:pt x="5555" y="270"/>
                  </a:cubicBezTo>
                  <a:cubicBezTo>
                    <a:pt x="5534" y="245"/>
                    <a:pt x="5509" y="212"/>
                    <a:pt x="5446" y="193"/>
                  </a:cubicBezTo>
                  <a:cubicBezTo>
                    <a:pt x="5370" y="170"/>
                    <a:pt x="5247" y="126"/>
                    <a:pt x="5177" y="99"/>
                  </a:cubicBezTo>
                  <a:cubicBezTo>
                    <a:pt x="5123" y="76"/>
                    <a:pt x="4945" y="68"/>
                    <a:pt x="4847" y="68"/>
                  </a:cubicBezTo>
                  <a:cubicBezTo>
                    <a:pt x="4801" y="68"/>
                    <a:pt x="4769" y="70"/>
                    <a:pt x="4747" y="72"/>
                  </a:cubicBezTo>
                  <a:cubicBezTo>
                    <a:pt x="4712" y="76"/>
                    <a:pt x="4702" y="78"/>
                    <a:pt x="4699" y="91"/>
                  </a:cubicBezTo>
                  <a:cubicBezTo>
                    <a:pt x="4696" y="101"/>
                    <a:pt x="4702" y="107"/>
                    <a:pt x="4709" y="111"/>
                  </a:cubicBezTo>
                  <a:cubicBezTo>
                    <a:pt x="4715" y="117"/>
                    <a:pt x="4722" y="123"/>
                    <a:pt x="4723" y="131"/>
                  </a:cubicBezTo>
                  <a:cubicBezTo>
                    <a:pt x="4727" y="162"/>
                    <a:pt x="4745" y="167"/>
                    <a:pt x="4762" y="170"/>
                  </a:cubicBezTo>
                  <a:cubicBezTo>
                    <a:pt x="4771" y="175"/>
                    <a:pt x="4778" y="175"/>
                    <a:pt x="4788" y="180"/>
                  </a:cubicBezTo>
                  <a:cubicBezTo>
                    <a:pt x="4794" y="183"/>
                    <a:pt x="4802" y="184"/>
                    <a:pt x="4810" y="184"/>
                  </a:cubicBezTo>
                  <a:cubicBezTo>
                    <a:pt x="4817" y="184"/>
                    <a:pt x="4824" y="183"/>
                    <a:pt x="4831" y="182"/>
                  </a:cubicBezTo>
                  <a:cubicBezTo>
                    <a:pt x="4839" y="180"/>
                    <a:pt x="4848" y="179"/>
                    <a:pt x="4856" y="179"/>
                  </a:cubicBezTo>
                  <a:cubicBezTo>
                    <a:pt x="4867" y="179"/>
                    <a:pt x="4877" y="181"/>
                    <a:pt x="4889" y="187"/>
                  </a:cubicBezTo>
                  <a:cubicBezTo>
                    <a:pt x="4907" y="196"/>
                    <a:pt x="4918" y="201"/>
                    <a:pt x="4925" y="206"/>
                  </a:cubicBezTo>
                  <a:cubicBezTo>
                    <a:pt x="4942" y="214"/>
                    <a:pt x="4949" y="217"/>
                    <a:pt x="4971" y="227"/>
                  </a:cubicBezTo>
                  <a:lnTo>
                    <a:pt x="4982" y="237"/>
                  </a:lnTo>
                  <a:cubicBezTo>
                    <a:pt x="5006" y="248"/>
                    <a:pt x="5020" y="254"/>
                    <a:pt x="5059" y="289"/>
                  </a:cubicBezTo>
                  <a:cubicBezTo>
                    <a:pt x="5093" y="312"/>
                    <a:pt x="5096" y="313"/>
                    <a:pt x="5107" y="317"/>
                  </a:cubicBezTo>
                  <a:cubicBezTo>
                    <a:pt x="5111" y="319"/>
                    <a:pt x="5115" y="319"/>
                    <a:pt x="5128" y="324"/>
                  </a:cubicBezTo>
                  <a:cubicBezTo>
                    <a:pt x="5135" y="327"/>
                    <a:pt x="5141" y="330"/>
                    <a:pt x="5147" y="331"/>
                  </a:cubicBezTo>
                  <a:cubicBezTo>
                    <a:pt x="5162" y="338"/>
                    <a:pt x="5162" y="338"/>
                    <a:pt x="5155" y="372"/>
                  </a:cubicBezTo>
                  <a:cubicBezTo>
                    <a:pt x="5152" y="397"/>
                    <a:pt x="5152" y="409"/>
                    <a:pt x="5157" y="418"/>
                  </a:cubicBezTo>
                  <a:cubicBezTo>
                    <a:pt x="5162" y="424"/>
                    <a:pt x="5171" y="424"/>
                    <a:pt x="5173" y="425"/>
                  </a:cubicBezTo>
                  <a:cubicBezTo>
                    <a:pt x="5180" y="425"/>
                    <a:pt x="5182" y="425"/>
                    <a:pt x="5183" y="428"/>
                  </a:cubicBezTo>
                  <a:cubicBezTo>
                    <a:pt x="5196" y="445"/>
                    <a:pt x="5207" y="453"/>
                    <a:pt x="5225" y="467"/>
                  </a:cubicBezTo>
                  <a:cubicBezTo>
                    <a:pt x="5236" y="475"/>
                    <a:pt x="5247" y="482"/>
                    <a:pt x="5263" y="496"/>
                  </a:cubicBezTo>
                  <a:cubicBezTo>
                    <a:pt x="5290" y="517"/>
                    <a:pt x="5290" y="520"/>
                    <a:pt x="5286" y="531"/>
                  </a:cubicBezTo>
                  <a:cubicBezTo>
                    <a:pt x="5283" y="539"/>
                    <a:pt x="5281" y="549"/>
                    <a:pt x="5279" y="558"/>
                  </a:cubicBezTo>
                  <a:cubicBezTo>
                    <a:pt x="5274" y="584"/>
                    <a:pt x="5265" y="590"/>
                    <a:pt x="5237" y="606"/>
                  </a:cubicBezTo>
                  <a:cubicBezTo>
                    <a:pt x="5225" y="612"/>
                    <a:pt x="5209" y="621"/>
                    <a:pt x="5192" y="633"/>
                  </a:cubicBezTo>
                  <a:cubicBezTo>
                    <a:pt x="5173" y="648"/>
                    <a:pt x="5167" y="653"/>
                    <a:pt x="5164" y="653"/>
                  </a:cubicBezTo>
                  <a:cubicBezTo>
                    <a:pt x="5164" y="653"/>
                    <a:pt x="5164" y="652"/>
                    <a:pt x="5162" y="651"/>
                  </a:cubicBezTo>
                  <a:cubicBezTo>
                    <a:pt x="5159" y="647"/>
                    <a:pt x="5152" y="641"/>
                    <a:pt x="5142" y="635"/>
                  </a:cubicBezTo>
                  <a:cubicBezTo>
                    <a:pt x="5133" y="632"/>
                    <a:pt x="5128" y="628"/>
                    <a:pt x="5123" y="623"/>
                  </a:cubicBezTo>
                  <a:cubicBezTo>
                    <a:pt x="5117" y="619"/>
                    <a:pt x="5107" y="611"/>
                    <a:pt x="5085" y="604"/>
                  </a:cubicBezTo>
                  <a:cubicBezTo>
                    <a:pt x="5079" y="601"/>
                    <a:pt x="5077" y="599"/>
                    <a:pt x="5077" y="599"/>
                  </a:cubicBezTo>
                  <a:cubicBezTo>
                    <a:pt x="5077" y="598"/>
                    <a:pt x="5080" y="593"/>
                    <a:pt x="5093" y="577"/>
                  </a:cubicBezTo>
                  <a:cubicBezTo>
                    <a:pt x="5095" y="572"/>
                    <a:pt x="5097" y="572"/>
                    <a:pt x="5107" y="572"/>
                  </a:cubicBezTo>
                  <a:cubicBezTo>
                    <a:pt x="5121" y="570"/>
                    <a:pt x="5145" y="566"/>
                    <a:pt x="5182" y="551"/>
                  </a:cubicBezTo>
                  <a:cubicBezTo>
                    <a:pt x="5204" y="541"/>
                    <a:pt x="5231" y="527"/>
                    <a:pt x="5229" y="508"/>
                  </a:cubicBezTo>
                  <a:cubicBezTo>
                    <a:pt x="5225" y="492"/>
                    <a:pt x="5207" y="487"/>
                    <a:pt x="5201" y="487"/>
                  </a:cubicBezTo>
                  <a:cubicBezTo>
                    <a:pt x="5201" y="487"/>
                    <a:pt x="5194" y="485"/>
                    <a:pt x="5172" y="468"/>
                  </a:cubicBezTo>
                  <a:cubicBezTo>
                    <a:pt x="5152" y="451"/>
                    <a:pt x="5128" y="440"/>
                    <a:pt x="5106" y="432"/>
                  </a:cubicBezTo>
                  <a:cubicBezTo>
                    <a:pt x="5095" y="429"/>
                    <a:pt x="5088" y="428"/>
                    <a:pt x="5083" y="424"/>
                  </a:cubicBezTo>
                  <a:cubicBezTo>
                    <a:pt x="5077" y="421"/>
                    <a:pt x="5070" y="419"/>
                    <a:pt x="5059" y="418"/>
                  </a:cubicBezTo>
                  <a:lnTo>
                    <a:pt x="5050" y="418"/>
                  </a:lnTo>
                  <a:cubicBezTo>
                    <a:pt x="5051" y="410"/>
                    <a:pt x="5051" y="403"/>
                    <a:pt x="5051" y="393"/>
                  </a:cubicBezTo>
                  <a:cubicBezTo>
                    <a:pt x="5050" y="384"/>
                    <a:pt x="5049" y="376"/>
                    <a:pt x="5051" y="362"/>
                  </a:cubicBezTo>
                  <a:cubicBezTo>
                    <a:pt x="5059" y="341"/>
                    <a:pt x="5060" y="330"/>
                    <a:pt x="5054" y="321"/>
                  </a:cubicBezTo>
                  <a:cubicBezTo>
                    <a:pt x="5050" y="313"/>
                    <a:pt x="5042" y="312"/>
                    <a:pt x="5036" y="312"/>
                  </a:cubicBezTo>
                  <a:cubicBezTo>
                    <a:pt x="5029" y="306"/>
                    <a:pt x="5014" y="297"/>
                    <a:pt x="4982" y="278"/>
                  </a:cubicBezTo>
                  <a:cubicBezTo>
                    <a:pt x="4960" y="263"/>
                    <a:pt x="4945" y="259"/>
                    <a:pt x="4933" y="254"/>
                  </a:cubicBezTo>
                  <a:cubicBezTo>
                    <a:pt x="4922" y="250"/>
                    <a:pt x="4911" y="248"/>
                    <a:pt x="4889" y="234"/>
                  </a:cubicBezTo>
                  <a:lnTo>
                    <a:pt x="4868" y="220"/>
                  </a:lnTo>
                  <a:cubicBezTo>
                    <a:pt x="4843" y="204"/>
                    <a:pt x="4838" y="201"/>
                    <a:pt x="4801" y="187"/>
                  </a:cubicBezTo>
                  <a:cubicBezTo>
                    <a:pt x="4771" y="175"/>
                    <a:pt x="4739" y="170"/>
                    <a:pt x="4706" y="167"/>
                  </a:cubicBezTo>
                  <a:cubicBezTo>
                    <a:pt x="4688" y="164"/>
                    <a:pt x="4675" y="162"/>
                    <a:pt x="4658" y="162"/>
                  </a:cubicBezTo>
                  <a:cubicBezTo>
                    <a:pt x="4643" y="159"/>
                    <a:pt x="4627" y="157"/>
                    <a:pt x="4614" y="155"/>
                  </a:cubicBezTo>
                  <a:cubicBezTo>
                    <a:pt x="4576" y="149"/>
                    <a:pt x="4545" y="144"/>
                    <a:pt x="4511" y="136"/>
                  </a:cubicBezTo>
                  <a:cubicBezTo>
                    <a:pt x="4471" y="126"/>
                    <a:pt x="4307" y="107"/>
                    <a:pt x="4213" y="107"/>
                  </a:cubicBezTo>
                  <a:cubicBezTo>
                    <a:pt x="4174" y="107"/>
                    <a:pt x="4161" y="110"/>
                    <a:pt x="4153" y="111"/>
                  </a:cubicBezTo>
                  <a:cubicBezTo>
                    <a:pt x="4143" y="119"/>
                    <a:pt x="4129" y="124"/>
                    <a:pt x="4129" y="136"/>
                  </a:cubicBezTo>
                  <a:cubicBezTo>
                    <a:pt x="4128" y="149"/>
                    <a:pt x="4139" y="155"/>
                    <a:pt x="4150" y="159"/>
                  </a:cubicBezTo>
                  <a:cubicBezTo>
                    <a:pt x="4156" y="163"/>
                    <a:pt x="4164" y="168"/>
                    <a:pt x="4166" y="175"/>
                  </a:cubicBezTo>
                  <a:lnTo>
                    <a:pt x="4171" y="180"/>
                  </a:lnTo>
                  <a:cubicBezTo>
                    <a:pt x="4181" y="191"/>
                    <a:pt x="4184" y="193"/>
                    <a:pt x="4179" y="225"/>
                  </a:cubicBezTo>
                  <a:cubicBezTo>
                    <a:pt x="4178" y="235"/>
                    <a:pt x="4178" y="238"/>
                    <a:pt x="4176" y="242"/>
                  </a:cubicBezTo>
                  <a:cubicBezTo>
                    <a:pt x="4169" y="242"/>
                    <a:pt x="4165" y="245"/>
                    <a:pt x="4159" y="257"/>
                  </a:cubicBezTo>
                  <a:cubicBezTo>
                    <a:pt x="4149" y="282"/>
                    <a:pt x="4159" y="297"/>
                    <a:pt x="4166" y="309"/>
                  </a:cubicBezTo>
                  <a:cubicBezTo>
                    <a:pt x="4170" y="313"/>
                    <a:pt x="4176" y="321"/>
                    <a:pt x="4178" y="329"/>
                  </a:cubicBezTo>
                  <a:cubicBezTo>
                    <a:pt x="4187" y="354"/>
                    <a:pt x="4203" y="365"/>
                    <a:pt x="4226" y="384"/>
                  </a:cubicBezTo>
                  <a:lnTo>
                    <a:pt x="4238" y="394"/>
                  </a:lnTo>
                  <a:cubicBezTo>
                    <a:pt x="4260" y="415"/>
                    <a:pt x="4273" y="421"/>
                    <a:pt x="4297" y="435"/>
                  </a:cubicBezTo>
                  <a:lnTo>
                    <a:pt x="4315" y="445"/>
                  </a:lnTo>
                  <a:cubicBezTo>
                    <a:pt x="4338" y="455"/>
                    <a:pt x="4340" y="463"/>
                    <a:pt x="4340" y="465"/>
                  </a:cubicBezTo>
                  <a:cubicBezTo>
                    <a:pt x="4340" y="467"/>
                    <a:pt x="4336" y="472"/>
                    <a:pt x="4328" y="479"/>
                  </a:cubicBezTo>
                  <a:cubicBezTo>
                    <a:pt x="4325" y="480"/>
                    <a:pt x="4322" y="481"/>
                    <a:pt x="4319" y="481"/>
                  </a:cubicBezTo>
                  <a:cubicBezTo>
                    <a:pt x="4308" y="481"/>
                    <a:pt x="4295" y="473"/>
                    <a:pt x="4281" y="465"/>
                  </a:cubicBezTo>
                  <a:cubicBezTo>
                    <a:pt x="4276" y="463"/>
                    <a:pt x="4269" y="456"/>
                    <a:pt x="4260" y="451"/>
                  </a:cubicBezTo>
                  <a:cubicBezTo>
                    <a:pt x="4229" y="437"/>
                    <a:pt x="4196" y="414"/>
                    <a:pt x="4165" y="396"/>
                  </a:cubicBezTo>
                  <a:cubicBezTo>
                    <a:pt x="4152" y="385"/>
                    <a:pt x="4140" y="382"/>
                    <a:pt x="4129" y="382"/>
                  </a:cubicBezTo>
                  <a:cubicBezTo>
                    <a:pt x="4122" y="382"/>
                    <a:pt x="4116" y="383"/>
                    <a:pt x="4109" y="384"/>
                  </a:cubicBezTo>
                  <a:cubicBezTo>
                    <a:pt x="4101" y="385"/>
                    <a:pt x="4092" y="388"/>
                    <a:pt x="4079" y="388"/>
                  </a:cubicBezTo>
                  <a:cubicBezTo>
                    <a:pt x="4053" y="390"/>
                    <a:pt x="4046" y="396"/>
                    <a:pt x="4039" y="406"/>
                  </a:cubicBezTo>
                  <a:cubicBezTo>
                    <a:pt x="4031" y="410"/>
                    <a:pt x="4026" y="414"/>
                    <a:pt x="4013" y="419"/>
                  </a:cubicBezTo>
                  <a:cubicBezTo>
                    <a:pt x="3998" y="426"/>
                    <a:pt x="3981" y="429"/>
                    <a:pt x="3969" y="429"/>
                  </a:cubicBezTo>
                  <a:lnTo>
                    <a:pt x="3964" y="429"/>
                  </a:lnTo>
                  <a:cubicBezTo>
                    <a:pt x="3969" y="424"/>
                    <a:pt x="3969" y="418"/>
                    <a:pt x="3969" y="410"/>
                  </a:cubicBezTo>
                  <a:cubicBezTo>
                    <a:pt x="3967" y="391"/>
                    <a:pt x="3952" y="378"/>
                    <a:pt x="3926" y="358"/>
                  </a:cubicBezTo>
                  <a:cubicBezTo>
                    <a:pt x="3908" y="343"/>
                    <a:pt x="3877" y="338"/>
                    <a:pt x="3828" y="338"/>
                  </a:cubicBezTo>
                  <a:cubicBezTo>
                    <a:pt x="3813" y="338"/>
                    <a:pt x="3793" y="338"/>
                    <a:pt x="3775" y="339"/>
                  </a:cubicBezTo>
                  <a:cubicBezTo>
                    <a:pt x="3773" y="339"/>
                    <a:pt x="3772" y="339"/>
                    <a:pt x="3770" y="339"/>
                  </a:cubicBezTo>
                  <a:cubicBezTo>
                    <a:pt x="3746" y="339"/>
                    <a:pt x="3728" y="323"/>
                    <a:pt x="3723" y="313"/>
                  </a:cubicBezTo>
                  <a:cubicBezTo>
                    <a:pt x="3723" y="308"/>
                    <a:pt x="3723" y="306"/>
                    <a:pt x="3725" y="306"/>
                  </a:cubicBezTo>
                  <a:cubicBezTo>
                    <a:pt x="3729" y="304"/>
                    <a:pt x="3733" y="303"/>
                    <a:pt x="3737" y="303"/>
                  </a:cubicBezTo>
                  <a:cubicBezTo>
                    <a:pt x="3746" y="303"/>
                    <a:pt x="3757" y="307"/>
                    <a:pt x="3775" y="313"/>
                  </a:cubicBezTo>
                  <a:cubicBezTo>
                    <a:pt x="3785" y="317"/>
                    <a:pt x="3794" y="321"/>
                    <a:pt x="3807" y="324"/>
                  </a:cubicBezTo>
                  <a:cubicBezTo>
                    <a:pt x="3819" y="329"/>
                    <a:pt x="3832" y="331"/>
                    <a:pt x="3846" y="331"/>
                  </a:cubicBezTo>
                  <a:cubicBezTo>
                    <a:pt x="3853" y="331"/>
                    <a:pt x="3861" y="331"/>
                    <a:pt x="3868" y="330"/>
                  </a:cubicBezTo>
                  <a:cubicBezTo>
                    <a:pt x="3875" y="330"/>
                    <a:pt x="3882" y="329"/>
                    <a:pt x="3890" y="329"/>
                  </a:cubicBezTo>
                  <a:cubicBezTo>
                    <a:pt x="3903" y="329"/>
                    <a:pt x="3919" y="332"/>
                    <a:pt x="3942" y="344"/>
                  </a:cubicBezTo>
                  <a:cubicBezTo>
                    <a:pt x="3964" y="354"/>
                    <a:pt x="3981" y="357"/>
                    <a:pt x="3996" y="357"/>
                  </a:cubicBezTo>
                  <a:cubicBezTo>
                    <a:pt x="4025" y="357"/>
                    <a:pt x="4044" y="339"/>
                    <a:pt x="4065" y="322"/>
                  </a:cubicBezTo>
                  <a:lnTo>
                    <a:pt x="4076" y="312"/>
                  </a:lnTo>
                  <a:cubicBezTo>
                    <a:pt x="4107" y="284"/>
                    <a:pt x="4093" y="254"/>
                    <a:pt x="4089" y="242"/>
                  </a:cubicBezTo>
                  <a:cubicBezTo>
                    <a:pt x="4089" y="238"/>
                    <a:pt x="4088" y="238"/>
                    <a:pt x="4086" y="237"/>
                  </a:cubicBezTo>
                  <a:cubicBezTo>
                    <a:pt x="4106" y="228"/>
                    <a:pt x="4129" y="205"/>
                    <a:pt x="4131" y="185"/>
                  </a:cubicBezTo>
                  <a:cubicBezTo>
                    <a:pt x="4134" y="175"/>
                    <a:pt x="4128" y="163"/>
                    <a:pt x="4118" y="157"/>
                  </a:cubicBezTo>
                  <a:cubicBezTo>
                    <a:pt x="4109" y="155"/>
                    <a:pt x="4106" y="148"/>
                    <a:pt x="4100" y="139"/>
                  </a:cubicBezTo>
                  <a:cubicBezTo>
                    <a:pt x="4089" y="126"/>
                    <a:pt x="4079" y="108"/>
                    <a:pt x="4049" y="89"/>
                  </a:cubicBezTo>
                  <a:cubicBezTo>
                    <a:pt x="4030" y="76"/>
                    <a:pt x="4019" y="72"/>
                    <a:pt x="4009" y="72"/>
                  </a:cubicBezTo>
                  <a:cubicBezTo>
                    <a:pt x="4002" y="72"/>
                    <a:pt x="3996" y="76"/>
                    <a:pt x="3992" y="78"/>
                  </a:cubicBezTo>
                  <a:cubicBezTo>
                    <a:pt x="3985" y="81"/>
                    <a:pt x="3981" y="86"/>
                    <a:pt x="3970" y="88"/>
                  </a:cubicBezTo>
                  <a:cubicBezTo>
                    <a:pt x="3953" y="91"/>
                    <a:pt x="3940" y="96"/>
                    <a:pt x="3926" y="101"/>
                  </a:cubicBezTo>
                  <a:cubicBezTo>
                    <a:pt x="3906" y="110"/>
                    <a:pt x="3882" y="119"/>
                    <a:pt x="3842" y="126"/>
                  </a:cubicBezTo>
                  <a:cubicBezTo>
                    <a:pt x="3826" y="129"/>
                    <a:pt x="3810" y="129"/>
                    <a:pt x="3785" y="129"/>
                  </a:cubicBezTo>
                  <a:cubicBezTo>
                    <a:pt x="3756" y="129"/>
                    <a:pt x="3724" y="129"/>
                    <a:pt x="3693" y="126"/>
                  </a:cubicBezTo>
                  <a:cubicBezTo>
                    <a:pt x="3664" y="123"/>
                    <a:pt x="3639" y="123"/>
                    <a:pt x="3616" y="123"/>
                  </a:cubicBezTo>
                  <a:cubicBezTo>
                    <a:pt x="3596" y="123"/>
                    <a:pt x="3587" y="123"/>
                    <a:pt x="3576" y="126"/>
                  </a:cubicBezTo>
                  <a:cubicBezTo>
                    <a:pt x="3534" y="133"/>
                    <a:pt x="3519" y="175"/>
                    <a:pt x="3503" y="203"/>
                  </a:cubicBezTo>
                  <a:cubicBezTo>
                    <a:pt x="3498" y="215"/>
                    <a:pt x="3494" y="225"/>
                    <a:pt x="3489" y="235"/>
                  </a:cubicBezTo>
                  <a:cubicBezTo>
                    <a:pt x="3463" y="272"/>
                    <a:pt x="3467" y="283"/>
                    <a:pt x="3483" y="313"/>
                  </a:cubicBezTo>
                  <a:cubicBezTo>
                    <a:pt x="3492" y="332"/>
                    <a:pt x="3512" y="332"/>
                    <a:pt x="3523" y="332"/>
                  </a:cubicBezTo>
                  <a:cubicBezTo>
                    <a:pt x="3530" y="332"/>
                    <a:pt x="3538" y="332"/>
                    <a:pt x="3544" y="330"/>
                  </a:cubicBezTo>
                  <a:lnTo>
                    <a:pt x="3566" y="330"/>
                  </a:lnTo>
                  <a:cubicBezTo>
                    <a:pt x="3574" y="330"/>
                    <a:pt x="3584" y="330"/>
                    <a:pt x="3586" y="335"/>
                  </a:cubicBezTo>
                  <a:cubicBezTo>
                    <a:pt x="3582" y="338"/>
                    <a:pt x="3560" y="339"/>
                    <a:pt x="3544" y="339"/>
                  </a:cubicBezTo>
                  <a:cubicBezTo>
                    <a:pt x="3519" y="339"/>
                    <a:pt x="3486" y="339"/>
                    <a:pt x="3448" y="351"/>
                  </a:cubicBezTo>
                  <a:cubicBezTo>
                    <a:pt x="3414" y="359"/>
                    <a:pt x="3401" y="365"/>
                    <a:pt x="3395" y="375"/>
                  </a:cubicBezTo>
                  <a:cubicBezTo>
                    <a:pt x="3391" y="384"/>
                    <a:pt x="3394" y="391"/>
                    <a:pt x="3395" y="398"/>
                  </a:cubicBezTo>
                  <a:cubicBezTo>
                    <a:pt x="3400" y="404"/>
                    <a:pt x="3401" y="410"/>
                    <a:pt x="3388" y="421"/>
                  </a:cubicBezTo>
                  <a:cubicBezTo>
                    <a:pt x="3366" y="445"/>
                    <a:pt x="3358" y="455"/>
                    <a:pt x="3350" y="467"/>
                  </a:cubicBezTo>
                  <a:cubicBezTo>
                    <a:pt x="3341" y="479"/>
                    <a:pt x="3332" y="490"/>
                    <a:pt x="3311" y="515"/>
                  </a:cubicBezTo>
                  <a:cubicBezTo>
                    <a:pt x="3286" y="542"/>
                    <a:pt x="3275" y="552"/>
                    <a:pt x="3287" y="571"/>
                  </a:cubicBezTo>
                  <a:cubicBezTo>
                    <a:pt x="3291" y="574"/>
                    <a:pt x="3293" y="581"/>
                    <a:pt x="3293" y="593"/>
                  </a:cubicBezTo>
                  <a:cubicBezTo>
                    <a:pt x="3294" y="613"/>
                    <a:pt x="3299" y="625"/>
                    <a:pt x="3303" y="636"/>
                  </a:cubicBezTo>
                  <a:cubicBezTo>
                    <a:pt x="3308" y="647"/>
                    <a:pt x="3309" y="653"/>
                    <a:pt x="3303" y="665"/>
                  </a:cubicBezTo>
                  <a:lnTo>
                    <a:pt x="3303" y="667"/>
                  </a:lnTo>
                  <a:cubicBezTo>
                    <a:pt x="3302" y="661"/>
                    <a:pt x="3297" y="659"/>
                    <a:pt x="3297" y="653"/>
                  </a:cubicBezTo>
                  <a:cubicBezTo>
                    <a:pt x="3291" y="649"/>
                    <a:pt x="3286" y="641"/>
                    <a:pt x="3281" y="632"/>
                  </a:cubicBezTo>
                  <a:cubicBezTo>
                    <a:pt x="3271" y="616"/>
                    <a:pt x="3265" y="610"/>
                    <a:pt x="3260" y="601"/>
                  </a:cubicBezTo>
                  <a:cubicBezTo>
                    <a:pt x="3254" y="593"/>
                    <a:pt x="3250" y="586"/>
                    <a:pt x="3234" y="565"/>
                  </a:cubicBezTo>
                  <a:cubicBezTo>
                    <a:pt x="3221" y="549"/>
                    <a:pt x="3208" y="542"/>
                    <a:pt x="3197" y="542"/>
                  </a:cubicBezTo>
                  <a:cubicBezTo>
                    <a:pt x="3186" y="542"/>
                    <a:pt x="3173" y="546"/>
                    <a:pt x="3163" y="549"/>
                  </a:cubicBezTo>
                  <a:cubicBezTo>
                    <a:pt x="3149" y="555"/>
                    <a:pt x="3134" y="557"/>
                    <a:pt x="3115" y="558"/>
                  </a:cubicBezTo>
                  <a:cubicBezTo>
                    <a:pt x="3090" y="563"/>
                    <a:pt x="3075" y="563"/>
                    <a:pt x="3064" y="565"/>
                  </a:cubicBezTo>
                  <a:cubicBezTo>
                    <a:pt x="3047" y="565"/>
                    <a:pt x="3037" y="565"/>
                    <a:pt x="3014" y="571"/>
                  </a:cubicBezTo>
                  <a:cubicBezTo>
                    <a:pt x="2976" y="582"/>
                    <a:pt x="2959" y="596"/>
                    <a:pt x="2937" y="632"/>
                  </a:cubicBezTo>
                  <a:cubicBezTo>
                    <a:pt x="2932" y="644"/>
                    <a:pt x="2934" y="652"/>
                    <a:pt x="2934" y="656"/>
                  </a:cubicBezTo>
                  <a:cubicBezTo>
                    <a:pt x="2937" y="664"/>
                    <a:pt x="2945" y="670"/>
                    <a:pt x="2951" y="675"/>
                  </a:cubicBezTo>
                  <a:cubicBezTo>
                    <a:pt x="2932" y="676"/>
                    <a:pt x="2919" y="692"/>
                    <a:pt x="2910" y="707"/>
                  </a:cubicBezTo>
                  <a:cubicBezTo>
                    <a:pt x="2904" y="717"/>
                    <a:pt x="2896" y="728"/>
                    <a:pt x="2890" y="728"/>
                  </a:cubicBezTo>
                  <a:cubicBezTo>
                    <a:pt x="2888" y="728"/>
                    <a:pt x="2885" y="729"/>
                    <a:pt x="2882" y="729"/>
                  </a:cubicBezTo>
                  <a:cubicBezTo>
                    <a:pt x="2876" y="729"/>
                    <a:pt x="2869" y="727"/>
                    <a:pt x="2863" y="727"/>
                  </a:cubicBezTo>
                  <a:cubicBezTo>
                    <a:pt x="2853" y="725"/>
                    <a:pt x="2841" y="723"/>
                    <a:pt x="2828" y="723"/>
                  </a:cubicBezTo>
                  <a:cubicBezTo>
                    <a:pt x="2814" y="723"/>
                    <a:pt x="2799" y="725"/>
                    <a:pt x="2783" y="730"/>
                  </a:cubicBezTo>
                  <a:cubicBezTo>
                    <a:pt x="2760" y="734"/>
                    <a:pt x="2747" y="743"/>
                    <a:pt x="2735" y="748"/>
                  </a:cubicBezTo>
                  <a:cubicBezTo>
                    <a:pt x="2719" y="756"/>
                    <a:pt x="2707" y="764"/>
                    <a:pt x="2666" y="768"/>
                  </a:cubicBezTo>
                  <a:cubicBezTo>
                    <a:pt x="2629" y="772"/>
                    <a:pt x="2613" y="780"/>
                    <a:pt x="2607" y="791"/>
                  </a:cubicBezTo>
                  <a:cubicBezTo>
                    <a:pt x="2601" y="802"/>
                    <a:pt x="2608" y="813"/>
                    <a:pt x="2613" y="823"/>
                  </a:cubicBezTo>
                  <a:lnTo>
                    <a:pt x="2618" y="828"/>
                  </a:lnTo>
                  <a:cubicBezTo>
                    <a:pt x="2623" y="839"/>
                    <a:pt x="2638" y="849"/>
                    <a:pt x="2659" y="866"/>
                  </a:cubicBezTo>
                  <a:cubicBezTo>
                    <a:pt x="2677" y="880"/>
                    <a:pt x="2718" y="911"/>
                    <a:pt x="2722" y="924"/>
                  </a:cubicBezTo>
                  <a:cubicBezTo>
                    <a:pt x="2717" y="919"/>
                    <a:pt x="2701" y="907"/>
                    <a:pt x="2693" y="898"/>
                  </a:cubicBezTo>
                  <a:cubicBezTo>
                    <a:pt x="2685" y="890"/>
                    <a:pt x="2676" y="880"/>
                    <a:pt x="2670" y="877"/>
                  </a:cubicBezTo>
                  <a:cubicBezTo>
                    <a:pt x="2661" y="872"/>
                    <a:pt x="2655" y="867"/>
                    <a:pt x="2642" y="867"/>
                  </a:cubicBezTo>
                  <a:cubicBezTo>
                    <a:pt x="2640" y="867"/>
                    <a:pt x="2635" y="869"/>
                    <a:pt x="2629" y="872"/>
                  </a:cubicBezTo>
                  <a:cubicBezTo>
                    <a:pt x="2619" y="872"/>
                    <a:pt x="2610" y="874"/>
                    <a:pt x="2595" y="875"/>
                  </a:cubicBezTo>
                  <a:cubicBezTo>
                    <a:pt x="2563" y="879"/>
                    <a:pt x="2555" y="888"/>
                    <a:pt x="2548" y="904"/>
                  </a:cubicBezTo>
                  <a:cubicBezTo>
                    <a:pt x="2547" y="911"/>
                    <a:pt x="2544" y="912"/>
                    <a:pt x="2536" y="917"/>
                  </a:cubicBezTo>
                  <a:cubicBezTo>
                    <a:pt x="2511" y="932"/>
                    <a:pt x="2507" y="939"/>
                    <a:pt x="2505" y="956"/>
                  </a:cubicBezTo>
                  <a:cubicBezTo>
                    <a:pt x="2502" y="962"/>
                    <a:pt x="2502" y="967"/>
                    <a:pt x="2496" y="978"/>
                  </a:cubicBezTo>
                  <a:cubicBezTo>
                    <a:pt x="2494" y="990"/>
                    <a:pt x="2494" y="999"/>
                    <a:pt x="2496" y="1008"/>
                  </a:cubicBezTo>
                  <a:cubicBezTo>
                    <a:pt x="2503" y="1019"/>
                    <a:pt x="2514" y="1022"/>
                    <a:pt x="2525" y="1024"/>
                  </a:cubicBezTo>
                  <a:cubicBezTo>
                    <a:pt x="2533" y="1024"/>
                    <a:pt x="2537" y="1025"/>
                    <a:pt x="2543" y="1027"/>
                  </a:cubicBezTo>
                  <a:cubicBezTo>
                    <a:pt x="2550" y="1033"/>
                    <a:pt x="2558" y="1036"/>
                    <a:pt x="2568" y="1036"/>
                  </a:cubicBezTo>
                  <a:cubicBezTo>
                    <a:pt x="2575" y="1036"/>
                    <a:pt x="2582" y="1035"/>
                    <a:pt x="2599" y="1027"/>
                  </a:cubicBezTo>
                  <a:cubicBezTo>
                    <a:pt x="2605" y="1026"/>
                    <a:pt x="2618" y="1024"/>
                    <a:pt x="2629" y="1019"/>
                  </a:cubicBezTo>
                  <a:cubicBezTo>
                    <a:pt x="2639" y="1016"/>
                    <a:pt x="2644" y="1016"/>
                    <a:pt x="2650" y="1016"/>
                  </a:cubicBezTo>
                  <a:lnTo>
                    <a:pt x="2650" y="1017"/>
                  </a:lnTo>
                  <a:cubicBezTo>
                    <a:pt x="2649" y="1025"/>
                    <a:pt x="2647" y="1035"/>
                    <a:pt x="2654" y="1045"/>
                  </a:cubicBezTo>
                  <a:cubicBezTo>
                    <a:pt x="2650" y="1047"/>
                    <a:pt x="2650" y="1048"/>
                    <a:pt x="2644" y="1049"/>
                  </a:cubicBezTo>
                  <a:cubicBezTo>
                    <a:pt x="2639" y="1052"/>
                    <a:pt x="2631" y="1056"/>
                    <a:pt x="2623" y="1062"/>
                  </a:cubicBezTo>
                  <a:cubicBezTo>
                    <a:pt x="2614" y="1066"/>
                    <a:pt x="2611" y="1066"/>
                    <a:pt x="2599" y="1066"/>
                  </a:cubicBezTo>
                  <a:lnTo>
                    <a:pt x="2593" y="1066"/>
                  </a:lnTo>
                  <a:cubicBezTo>
                    <a:pt x="2580" y="1066"/>
                    <a:pt x="2555" y="1066"/>
                    <a:pt x="2514" y="1079"/>
                  </a:cubicBezTo>
                  <a:cubicBezTo>
                    <a:pt x="2485" y="1087"/>
                    <a:pt x="2473" y="1089"/>
                    <a:pt x="2473" y="1105"/>
                  </a:cubicBezTo>
                  <a:cubicBezTo>
                    <a:pt x="2473" y="1117"/>
                    <a:pt x="2485" y="1120"/>
                    <a:pt x="2502" y="1122"/>
                  </a:cubicBezTo>
                  <a:cubicBezTo>
                    <a:pt x="2509" y="1124"/>
                    <a:pt x="2524" y="1126"/>
                    <a:pt x="2525" y="1128"/>
                  </a:cubicBezTo>
                  <a:cubicBezTo>
                    <a:pt x="2541" y="1141"/>
                    <a:pt x="2558" y="1146"/>
                    <a:pt x="2596" y="1160"/>
                  </a:cubicBezTo>
                  <a:lnTo>
                    <a:pt x="2613" y="1166"/>
                  </a:lnTo>
                  <a:cubicBezTo>
                    <a:pt x="2629" y="1172"/>
                    <a:pt x="2642" y="1174"/>
                    <a:pt x="2652" y="1174"/>
                  </a:cubicBezTo>
                  <a:cubicBezTo>
                    <a:pt x="2660" y="1174"/>
                    <a:pt x="2668" y="1173"/>
                    <a:pt x="2674" y="1171"/>
                  </a:cubicBezTo>
                  <a:cubicBezTo>
                    <a:pt x="2683" y="1168"/>
                    <a:pt x="2691" y="1166"/>
                    <a:pt x="2705" y="1166"/>
                  </a:cubicBezTo>
                  <a:cubicBezTo>
                    <a:pt x="2750" y="1166"/>
                    <a:pt x="2750" y="1173"/>
                    <a:pt x="2750" y="1185"/>
                  </a:cubicBezTo>
                  <a:cubicBezTo>
                    <a:pt x="2750" y="1213"/>
                    <a:pt x="2760" y="1218"/>
                    <a:pt x="2776" y="1218"/>
                  </a:cubicBezTo>
                  <a:cubicBezTo>
                    <a:pt x="2781" y="1218"/>
                    <a:pt x="2786" y="1218"/>
                    <a:pt x="2788" y="1221"/>
                  </a:cubicBezTo>
                  <a:cubicBezTo>
                    <a:pt x="2795" y="1224"/>
                    <a:pt x="2801" y="1226"/>
                    <a:pt x="2811" y="1228"/>
                  </a:cubicBezTo>
                  <a:cubicBezTo>
                    <a:pt x="2849" y="1244"/>
                    <a:pt x="2865" y="1257"/>
                    <a:pt x="2863" y="1263"/>
                  </a:cubicBezTo>
                  <a:cubicBezTo>
                    <a:pt x="2863" y="1276"/>
                    <a:pt x="2859" y="1283"/>
                    <a:pt x="2781" y="1285"/>
                  </a:cubicBezTo>
                  <a:cubicBezTo>
                    <a:pt x="2735" y="1286"/>
                    <a:pt x="2726" y="1292"/>
                    <a:pt x="2714" y="1309"/>
                  </a:cubicBezTo>
                  <a:cubicBezTo>
                    <a:pt x="2707" y="1318"/>
                    <a:pt x="2698" y="1328"/>
                    <a:pt x="2677" y="1341"/>
                  </a:cubicBezTo>
                  <a:cubicBezTo>
                    <a:pt x="2666" y="1346"/>
                    <a:pt x="2662" y="1351"/>
                    <a:pt x="2656" y="1355"/>
                  </a:cubicBezTo>
                  <a:cubicBezTo>
                    <a:pt x="2656" y="1351"/>
                    <a:pt x="2650" y="1348"/>
                    <a:pt x="2650" y="1345"/>
                  </a:cubicBezTo>
                  <a:cubicBezTo>
                    <a:pt x="2642" y="1336"/>
                    <a:pt x="2635" y="1325"/>
                    <a:pt x="2623" y="1325"/>
                  </a:cubicBezTo>
                  <a:cubicBezTo>
                    <a:pt x="2613" y="1325"/>
                    <a:pt x="2606" y="1336"/>
                    <a:pt x="2596" y="1347"/>
                  </a:cubicBezTo>
                  <a:cubicBezTo>
                    <a:pt x="2589" y="1357"/>
                    <a:pt x="2579" y="1374"/>
                    <a:pt x="2558" y="1394"/>
                  </a:cubicBezTo>
                  <a:cubicBezTo>
                    <a:pt x="2535" y="1416"/>
                    <a:pt x="2527" y="1421"/>
                    <a:pt x="2520" y="1421"/>
                  </a:cubicBezTo>
                  <a:cubicBezTo>
                    <a:pt x="2516" y="1421"/>
                    <a:pt x="2512" y="1420"/>
                    <a:pt x="2507" y="1418"/>
                  </a:cubicBezTo>
                  <a:cubicBezTo>
                    <a:pt x="2496" y="1415"/>
                    <a:pt x="2485" y="1411"/>
                    <a:pt x="2463" y="1409"/>
                  </a:cubicBezTo>
                  <a:cubicBezTo>
                    <a:pt x="2426" y="1409"/>
                    <a:pt x="2404" y="1446"/>
                    <a:pt x="2387" y="1476"/>
                  </a:cubicBezTo>
                  <a:cubicBezTo>
                    <a:pt x="2377" y="1494"/>
                    <a:pt x="2366" y="1515"/>
                    <a:pt x="2350" y="1515"/>
                  </a:cubicBezTo>
                  <a:lnTo>
                    <a:pt x="2346" y="1515"/>
                  </a:lnTo>
                  <a:cubicBezTo>
                    <a:pt x="2337" y="1511"/>
                    <a:pt x="2329" y="1509"/>
                    <a:pt x="2322" y="1509"/>
                  </a:cubicBezTo>
                  <a:cubicBezTo>
                    <a:pt x="2302" y="1509"/>
                    <a:pt x="2292" y="1524"/>
                    <a:pt x="2279" y="1540"/>
                  </a:cubicBezTo>
                  <a:cubicBezTo>
                    <a:pt x="2271" y="1553"/>
                    <a:pt x="2256" y="1569"/>
                    <a:pt x="2237" y="1588"/>
                  </a:cubicBezTo>
                  <a:cubicBezTo>
                    <a:pt x="2212" y="1614"/>
                    <a:pt x="2203" y="1619"/>
                    <a:pt x="2193" y="1619"/>
                  </a:cubicBezTo>
                  <a:cubicBezTo>
                    <a:pt x="2189" y="1619"/>
                    <a:pt x="2184" y="1618"/>
                    <a:pt x="2177" y="1618"/>
                  </a:cubicBezTo>
                  <a:lnTo>
                    <a:pt x="2138" y="1618"/>
                  </a:lnTo>
                  <a:cubicBezTo>
                    <a:pt x="2142" y="1628"/>
                    <a:pt x="2148" y="1638"/>
                    <a:pt x="2152" y="1648"/>
                  </a:cubicBezTo>
                  <a:cubicBezTo>
                    <a:pt x="2165" y="1659"/>
                    <a:pt x="2172" y="1669"/>
                    <a:pt x="2168" y="1682"/>
                  </a:cubicBezTo>
                  <a:cubicBezTo>
                    <a:pt x="2165" y="1694"/>
                    <a:pt x="2150" y="1700"/>
                    <a:pt x="2127" y="1702"/>
                  </a:cubicBezTo>
                  <a:cubicBezTo>
                    <a:pt x="2105" y="1705"/>
                    <a:pt x="2087" y="1708"/>
                    <a:pt x="2066" y="1708"/>
                  </a:cubicBezTo>
                  <a:lnTo>
                    <a:pt x="2040" y="1708"/>
                  </a:lnTo>
                  <a:cubicBezTo>
                    <a:pt x="2031" y="1708"/>
                    <a:pt x="2026" y="1705"/>
                    <a:pt x="2025" y="1705"/>
                  </a:cubicBezTo>
                  <a:lnTo>
                    <a:pt x="2025" y="1705"/>
                  </a:lnTo>
                  <a:cubicBezTo>
                    <a:pt x="2031" y="1717"/>
                    <a:pt x="2051" y="1733"/>
                    <a:pt x="2066" y="1736"/>
                  </a:cubicBezTo>
                  <a:cubicBezTo>
                    <a:pt x="2079" y="1738"/>
                    <a:pt x="2089" y="1746"/>
                    <a:pt x="2099" y="1753"/>
                  </a:cubicBezTo>
                  <a:cubicBezTo>
                    <a:pt x="2105" y="1756"/>
                    <a:pt x="2113" y="1762"/>
                    <a:pt x="2118" y="1762"/>
                  </a:cubicBezTo>
                  <a:lnTo>
                    <a:pt x="2127" y="1762"/>
                  </a:lnTo>
                  <a:cubicBezTo>
                    <a:pt x="2130" y="1762"/>
                    <a:pt x="2132" y="1759"/>
                    <a:pt x="2138" y="1759"/>
                  </a:cubicBezTo>
                  <a:cubicBezTo>
                    <a:pt x="2157" y="1759"/>
                    <a:pt x="2165" y="1778"/>
                    <a:pt x="2171" y="1794"/>
                  </a:cubicBezTo>
                  <a:cubicBezTo>
                    <a:pt x="2171" y="1797"/>
                    <a:pt x="2174" y="1802"/>
                    <a:pt x="2177" y="1810"/>
                  </a:cubicBezTo>
                  <a:cubicBezTo>
                    <a:pt x="2190" y="1840"/>
                    <a:pt x="2199" y="1867"/>
                    <a:pt x="2192" y="1884"/>
                  </a:cubicBezTo>
                  <a:cubicBezTo>
                    <a:pt x="2190" y="1887"/>
                    <a:pt x="2185" y="1887"/>
                    <a:pt x="2183" y="1890"/>
                  </a:cubicBezTo>
                  <a:cubicBezTo>
                    <a:pt x="2187" y="1898"/>
                    <a:pt x="2197" y="1919"/>
                    <a:pt x="2215" y="1919"/>
                  </a:cubicBezTo>
                  <a:cubicBezTo>
                    <a:pt x="2220" y="1919"/>
                    <a:pt x="2222" y="1917"/>
                    <a:pt x="2227" y="1914"/>
                  </a:cubicBezTo>
                  <a:cubicBezTo>
                    <a:pt x="2230" y="1924"/>
                    <a:pt x="2239" y="1927"/>
                    <a:pt x="2248" y="1927"/>
                  </a:cubicBezTo>
                  <a:cubicBezTo>
                    <a:pt x="2251" y="1927"/>
                    <a:pt x="2253" y="1926"/>
                    <a:pt x="2255" y="1926"/>
                  </a:cubicBezTo>
                  <a:lnTo>
                    <a:pt x="2256" y="1926"/>
                  </a:lnTo>
                  <a:cubicBezTo>
                    <a:pt x="2256" y="1927"/>
                    <a:pt x="2256" y="1929"/>
                    <a:pt x="2255" y="1932"/>
                  </a:cubicBezTo>
                  <a:cubicBezTo>
                    <a:pt x="2250" y="1970"/>
                    <a:pt x="2255" y="1978"/>
                    <a:pt x="2277" y="1993"/>
                  </a:cubicBezTo>
                  <a:cubicBezTo>
                    <a:pt x="2281" y="1994"/>
                    <a:pt x="2285" y="1999"/>
                    <a:pt x="2290" y="2004"/>
                  </a:cubicBezTo>
                  <a:cubicBezTo>
                    <a:pt x="2296" y="2008"/>
                    <a:pt x="2302" y="2010"/>
                    <a:pt x="2306" y="2010"/>
                  </a:cubicBezTo>
                  <a:cubicBezTo>
                    <a:pt x="2314" y="2010"/>
                    <a:pt x="2319" y="2006"/>
                    <a:pt x="2322" y="2000"/>
                  </a:cubicBezTo>
                  <a:cubicBezTo>
                    <a:pt x="2327" y="2007"/>
                    <a:pt x="2338" y="2007"/>
                    <a:pt x="2350" y="2010"/>
                  </a:cubicBezTo>
                  <a:cubicBezTo>
                    <a:pt x="2362" y="2010"/>
                    <a:pt x="2377" y="2010"/>
                    <a:pt x="2395" y="2016"/>
                  </a:cubicBezTo>
                  <a:cubicBezTo>
                    <a:pt x="2406" y="2019"/>
                    <a:pt x="2414" y="2022"/>
                    <a:pt x="2423" y="2022"/>
                  </a:cubicBezTo>
                  <a:cubicBezTo>
                    <a:pt x="2437" y="2022"/>
                    <a:pt x="2443" y="2013"/>
                    <a:pt x="2446" y="2007"/>
                  </a:cubicBezTo>
                  <a:cubicBezTo>
                    <a:pt x="2451" y="2004"/>
                    <a:pt x="2455" y="1999"/>
                    <a:pt x="2469" y="1994"/>
                  </a:cubicBezTo>
                  <a:cubicBezTo>
                    <a:pt x="2479" y="1990"/>
                    <a:pt x="2489" y="1986"/>
                    <a:pt x="2493" y="1978"/>
                  </a:cubicBezTo>
                  <a:cubicBezTo>
                    <a:pt x="2493" y="1981"/>
                    <a:pt x="2493" y="1983"/>
                    <a:pt x="2496" y="1984"/>
                  </a:cubicBezTo>
                  <a:cubicBezTo>
                    <a:pt x="2499" y="1993"/>
                    <a:pt x="2504" y="2000"/>
                    <a:pt x="2509" y="2022"/>
                  </a:cubicBezTo>
                  <a:cubicBezTo>
                    <a:pt x="2514" y="2056"/>
                    <a:pt x="2514" y="2058"/>
                    <a:pt x="2521" y="2071"/>
                  </a:cubicBezTo>
                  <a:cubicBezTo>
                    <a:pt x="2525" y="2074"/>
                    <a:pt x="2529" y="2081"/>
                    <a:pt x="2536" y="2095"/>
                  </a:cubicBezTo>
                  <a:lnTo>
                    <a:pt x="2536" y="2098"/>
                  </a:lnTo>
                  <a:cubicBezTo>
                    <a:pt x="2552" y="2130"/>
                    <a:pt x="2555" y="2132"/>
                    <a:pt x="2587" y="2147"/>
                  </a:cubicBezTo>
                  <a:cubicBezTo>
                    <a:pt x="2599" y="2152"/>
                    <a:pt x="2618" y="2158"/>
                    <a:pt x="2639" y="2168"/>
                  </a:cubicBezTo>
                  <a:cubicBezTo>
                    <a:pt x="2660" y="2178"/>
                    <a:pt x="2673" y="2182"/>
                    <a:pt x="2682" y="2182"/>
                  </a:cubicBezTo>
                  <a:cubicBezTo>
                    <a:pt x="2690" y="2182"/>
                    <a:pt x="2694" y="2178"/>
                    <a:pt x="2696" y="2175"/>
                  </a:cubicBezTo>
                  <a:cubicBezTo>
                    <a:pt x="2702" y="2166"/>
                    <a:pt x="2701" y="2156"/>
                    <a:pt x="2696" y="2144"/>
                  </a:cubicBezTo>
                  <a:cubicBezTo>
                    <a:pt x="2693" y="2132"/>
                    <a:pt x="2691" y="2121"/>
                    <a:pt x="2696" y="2118"/>
                  </a:cubicBezTo>
                  <a:cubicBezTo>
                    <a:pt x="2702" y="2112"/>
                    <a:pt x="2706" y="2110"/>
                    <a:pt x="2706" y="2110"/>
                  </a:cubicBezTo>
                  <a:cubicBezTo>
                    <a:pt x="2711" y="2110"/>
                    <a:pt x="2713" y="2112"/>
                    <a:pt x="2717" y="2115"/>
                  </a:cubicBezTo>
                  <a:cubicBezTo>
                    <a:pt x="2722" y="2118"/>
                    <a:pt x="2734" y="2127"/>
                    <a:pt x="2753" y="2127"/>
                  </a:cubicBezTo>
                  <a:lnTo>
                    <a:pt x="2755" y="2127"/>
                  </a:lnTo>
                  <a:cubicBezTo>
                    <a:pt x="2785" y="2127"/>
                    <a:pt x="2788" y="2106"/>
                    <a:pt x="2791" y="2093"/>
                  </a:cubicBezTo>
                  <a:cubicBezTo>
                    <a:pt x="2794" y="2081"/>
                    <a:pt x="2796" y="2071"/>
                    <a:pt x="2805" y="2060"/>
                  </a:cubicBezTo>
                  <a:cubicBezTo>
                    <a:pt x="2811" y="2056"/>
                    <a:pt x="2813" y="2052"/>
                    <a:pt x="2818" y="2050"/>
                  </a:cubicBezTo>
                  <a:cubicBezTo>
                    <a:pt x="2837" y="2030"/>
                    <a:pt x="2842" y="2026"/>
                    <a:pt x="2867" y="1984"/>
                  </a:cubicBezTo>
                  <a:cubicBezTo>
                    <a:pt x="2888" y="1948"/>
                    <a:pt x="2889" y="1945"/>
                    <a:pt x="2895" y="1916"/>
                  </a:cubicBezTo>
                  <a:cubicBezTo>
                    <a:pt x="2896" y="1908"/>
                    <a:pt x="2898" y="1896"/>
                    <a:pt x="2902" y="1883"/>
                  </a:cubicBezTo>
                  <a:cubicBezTo>
                    <a:pt x="2907" y="1860"/>
                    <a:pt x="2910" y="1856"/>
                    <a:pt x="2910" y="1856"/>
                  </a:cubicBezTo>
                  <a:lnTo>
                    <a:pt x="2915" y="1856"/>
                  </a:lnTo>
                  <a:cubicBezTo>
                    <a:pt x="2917" y="1857"/>
                    <a:pt x="2920" y="1857"/>
                    <a:pt x="2923" y="1857"/>
                  </a:cubicBezTo>
                  <a:cubicBezTo>
                    <a:pt x="2931" y="1857"/>
                    <a:pt x="2939" y="1853"/>
                    <a:pt x="2947" y="1843"/>
                  </a:cubicBezTo>
                  <a:cubicBezTo>
                    <a:pt x="2959" y="1829"/>
                    <a:pt x="2965" y="1825"/>
                    <a:pt x="2989" y="1823"/>
                  </a:cubicBezTo>
                  <a:cubicBezTo>
                    <a:pt x="3000" y="1820"/>
                    <a:pt x="3013" y="1816"/>
                    <a:pt x="3033" y="1810"/>
                  </a:cubicBezTo>
                  <a:lnTo>
                    <a:pt x="3043" y="1808"/>
                  </a:lnTo>
                  <a:cubicBezTo>
                    <a:pt x="3053" y="1808"/>
                    <a:pt x="3056" y="1805"/>
                    <a:pt x="3062" y="1802"/>
                  </a:cubicBezTo>
                  <a:cubicBezTo>
                    <a:pt x="3063" y="1810"/>
                    <a:pt x="3064" y="1816"/>
                    <a:pt x="3069" y="1825"/>
                  </a:cubicBezTo>
                  <a:cubicBezTo>
                    <a:pt x="3072" y="1832"/>
                    <a:pt x="3075" y="1837"/>
                    <a:pt x="3078" y="1840"/>
                  </a:cubicBezTo>
                  <a:cubicBezTo>
                    <a:pt x="3085" y="1856"/>
                    <a:pt x="3091" y="1863"/>
                    <a:pt x="3095" y="1895"/>
                  </a:cubicBezTo>
                  <a:cubicBezTo>
                    <a:pt x="3096" y="1904"/>
                    <a:pt x="3103" y="1929"/>
                    <a:pt x="3121" y="1929"/>
                  </a:cubicBezTo>
                  <a:cubicBezTo>
                    <a:pt x="3127" y="1929"/>
                    <a:pt x="3135" y="1926"/>
                    <a:pt x="3144" y="1922"/>
                  </a:cubicBezTo>
                  <a:cubicBezTo>
                    <a:pt x="3151" y="1917"/>
                    <a:pt x="3158" y="1912"/>
                    <a:pt x="3168" y="1912"/>
                  </a:cubicBezTo>
                  <a:lnTo>
                    <a:pt x="3176" y="1912"/>
                  </a:lnTo>
                  <a:cubicBezTo>
                    <a:pt x="3206" y="1914"/>
                    <a:pt x="3230" y="1916"/>
                    <a:pt x="3242" y="1948"/>
                  </a:cubicBezTo>
                  <a:lnTo>
                    <a:pt x="3242" y="1952"/>
                  </a:lnTo>
                  <a:cubicBezTo>
                    <a:pt x="3239" y="1949"/>
                    <a:pt x="3234" y="1947"/>
                    <a:pt x="3230" y="1946"/>
                  </a:cubicBezTo>
                  <a:cubicBezTo>
                    <a:pt x="3221" y="1943"/>
                    <a:pt x="3215" y="1937"/>
                    <a:pt x="3207" y="1937"/>
                  </a:cubicBezTo>
                  <a:cubicBezTo>
                    <a:pt x="3204" y="1936"/>
                    <a:pt x="3201" y="1936"/>
                    <a:pt x="3199" y="1936"/>
                  </a:cubicBezTo>
                  <a:cubicBezTo>
                    <a:pt x="3174" y="1936"/>
                    <a:pt x="3163" y="1965"/>
                    <a:pt x="3149" y="2003"/>
                  </a:cubicBezTo>
                  <a:cubicBezTo>
                    <a:pt x="3142" y="2029"/>
                    <a:pt x="3144" y="2037"/>
                    <a:pt x="3147" y="2050"/>
                  </a:cubicBezTo>
                  <a:cubicBezTo>
                    <a:pt x="3151" y="2054"/>
                    <a:pt x="3153" y="2058"/>
                    <a:pt x="3151" y="2075"/>
                  </a:cubicBezTo>
                  <a:cubicBezTo>
                    <a:pt x="3149" y="2103"/>
                    <a:pt x="3140" y="2108"/>
                    <a:pt x="3109" y="2124"/>
                  </a:cubicBezTo>
                  <a:cubicBezTo>
                    <a:pt x="3098" y="2130"/>
                    <a:pt x="3086" y="2135"/>
                    <a:pt x="3072" y="2146"/>
                  </a:cubicBezTo>
                  <a:cubicBezTo>
                    <a:pt x="3055" y="2156"/>
                    <a:pt x="3047" y="2159"/>
                    <a:pt x="3043" y="2159"/>
                  </a:cubicBezTo>
                  <a:lnTo>
                    <a:pt x="3041" y="2157"/>
                  </a:lnTo>
                  <a:cubicBezTo>
                    <a:pt x="3039" y="2155"/>
                    <a:pt x="3032" y="2152"/>
                    <a:pt x="3022" y="2152"/>
                  </a:cubicBezTo>
                  <a:cubicBezTo>
                    <a:pt x="3016" y="2152"/>
                    <a:pt x="3008" y="2154"/>
                    <a:pt x="3000" y="2157"/>
                  </a:cubicBezTo>
                  <a:cubicBezTo>
                    <a:pt x="2947" y="2178"/>
                    <a:pt x="2943" y="2189"/>
                    <a:pt x="2919" y="2234"/>
                  </a:cubicBezTo>
                  <a:cubicBezTo>
                    <a:pt x="2915" y="2250"/>
                    <a:pt x="2907" y="2258"/>
                    <a:pt x="2903" y="2266"/>
                  </a:cubicBezTo>
                  <a:cubicBezTo>
                    <a:pt x="2893" y="2279"/>
                    <a:pt x="2889" y="2288"/>
                    <a:pt x="2893" y="2314"/>
                  </a:cubicBezTo>
                  <a:cubicBezTo>
                    <a:pt x="2895" y="2346"/>
                    <a:pt x="2915" y="2352"/>
                    <a:pt x="2923" y="2352"/>
                  </a:cubicBezTo>
                  <a:cubicBezTo>
                    <a:pt x="2934" y="2352"/>
                    <a:pt x="2947" y="2346"/>
                    <a:pt x="2965" y="2332"/>
                  </a:cubicBezTo>
                  <a:cubicBezTo>
                    <a:pt x="2976" y="2324"/>
                    <a:pt x="2985" y="2314"/>
                    <a:pt x="2991" y="2306"/>
                  </a:cubicBezTo>
                  <a:cubicBezTo>
                    <a:pt x="2995" y="2301"/>
                    <a:pt x="3000" y="2295"/>
                    <a:pt x="3001" y="2295"/>
                  </a:cubicBezTo>
                  <a:cubicBezTo>
                    <a:pt x="3001" y="2295"/>
                    <a:pt x="3003" y="2295"/>
                    <a:pt x="3006" y="2299"/>
                  </a:cubicBezTo>
                  <a:cubicBezTo>
                    <a:pt x="3011" y="2306"/>
                    <a:pt x="3012" y="2310"/>
                    <a:pt x="3012" y="2310"/>
                  </a:cubicBezTo>
                  <a:cubicBezTo>
                    <a:pt x="3012" y="2314"/>
                    <a:pt x="3001" y="2324"/>
                    <a:pt x="2991" y="2332"/>
                  </a:cubicBezTo>
                  <a:cubicBezTo>
                    <a:pt x="2989" y="2336"/>
                    <a:pt x="2983" y="2340"/>
                    <a:pt x="2978" y="2344"/>
                  </a:cubicBezTo>
                  <a:cubicBezTo>
                    <a:pt x="2972" y="2353"/>
                    <a:pt x="2963" y="2357"/>
                    <a:pt x="2959" y="2362"/>
                  </a:cubicBezTo>
                  <a:cubicBezTo>
                    <a:pt x="2937" y="2380"/>
                    <a:pt x="2914" y="2397"/>
                    <a:pt x="2907" y="2446"/>
                  </a:cubicBezTo>
                  <a:cubicBezTo>
                    <a:pt x="2898" y="2487"/>
                    <a:pt x="2903" y="2497"/>
                    <a:pt x="2914" y="2514"/>
                  </a:cubicBezTo>
                  <a:cubicBezTo>
                    <a:pt x="2919" y="2521"/>
                    <a:pt x="2925" y="2528"/>
                    <a:pt x="2926" y="2544"/>
                  </a:cubicBezTo>
                  <a:cubicBezTo>
                    <a:pt x="2934" y="2568"/>
                    <a:pt x="2944" y="2580"/>
                    <a:pt x="2963" y="2580"/>
                  </a:cubicBezTo>
                  <a:cubicBezTo>
                    <a:pt x="2972" y="2580"/>
                    <a:pt x="2981" y="2574"/>
                    <a:pt x="2994" y="2570"/>
                  </a:cubicBezTo>
                  <a:cubicBezTo>
                    <a:pt x="3000" y="2568"/>
                    <a:pt x="3008" y="2562"/>
                    <a:pt x="3015" y="2562"/>
                  </a:cubicBezTo>
                  <a:cubicBezTo>
                    <a:pt x="3029" y="2558"/>
                    <a:pt x="3037" y="2557"/>
                    <a:pt x="3039" y="2550"/>
                  </a:cubicBezTo>
                  <a:cubicBezTo>
                    <a:pt x="3041" y="2544"/>
                    <a:pt x="3040" y="2538"/>
                    <a:pt x="3039" y="2536"/>
                  </a:cubicBezTo>
                  <a:cubicBezTo>
                    <a:pt x="3037" y="2533"/>
                    <a:pt x="3037" y="2527"/>
                    <a:pt x="3043" y="2511"/>
                  </a:cubicBezTo>
                  <a:cubicBezTo>
                    <a:pt x="3049" y="2500"/>
                    <a:pt x="3052" y="2491"/>
                    <a:pt x="3055" y="2487"/>
                  </a:cubicBezTo>
                  <a:lnTo>
                    <a:pt x="3056" y="2487"/>
                  </a:lnTo>
                  <a:cubicBezTo>
                    <a:pt x="3060" y="2487"/>
                    <a:pt x="3064" y="2491"/>
                    <a:pt x="3069" y="2491"/>
                  </a:cubicBezTo>
                  <a:cubicBezTo>
                    <a:pt x="3075" y="2496"/>
                    <a:pt x="3077" y="2496"/>
                    <a:pt x="3070" y="2524"/>
                  </a:cubicBezTo>
                  <a:cubicBezTo>
                    <a:pt x="3069" y="2534"/>
                    <a:pt x="3065" y="2539"/>
                    <a:pt x="3065" y="2552"/>
                  </a:cubicBezTo>
                  <a:cubicBezTo>
                    <a:pt x="3058" y="2582"/>
                    <a:pt x="3072" y="2597"/>
                    <a:pt x="3082" y="2606"/>
                  </a:cubicBezTo>
                  <a:cubicBezTo>
                    <a:pt x="3091" y="2613"/>
                    <a:pt x="3095" y="2619"/>
                    <a:pt x="3101" y="2631"/>
                  </a:cubicBezTo>
                  <a:cubicBezTo>
                    <a:pt x="3105" y="2653"/>
                    <a:pt x="3105" y="2657"/>
                    <a:pt x="3096" y="2670"/>
                  </a:cubicBezTo>
                  <a:cubicBezTo>
                    <a:pt x="3095" y="2678"/>
                    <a:pt x="3090" y="2691"/>
                    <a:pt x="3085" y="2711"/>
                  </a:cubicBezTo>
                  <a:lnTo>
                    <a:pt x="3078" y="2734"/>
                  </a:lnTo>
                  <a:cubicBezTo>
                    <a:pt x="3074" y="2753"/>
                    <a:pt x="3074" y="2756"/>
                    <a:pt x="3075" y="2762"/>
                  </a:cubicBezTo>
                  <a:cubicBezTo>
                    <a:pt x="3075" y="2765"/>
                    <a:pt x="3077" y="2767"/>
                    <a:pt x="3077" y="2771"/>
                  </a:cubicBezTo>
                  <a:cubicBezTo>
                    <a:pt x="3078" y="2799"/>
                    <a:pt x="3106" y="2813"/>
                    <a:pt x="3131" y="2826"/>
                  </a:cubicBezTo>
                  <a:cubicBezTo>
                    <a:pt x="3136" y="2827"/>
                    <a:pt x="3144" y="2830"/>
                    <a:pt x="3147" y="2830"/>
                  </a:cubicBezTo>
                  <a:cubicBezTo>
                    <a:pt x="3168" y="2830"/>
                    <a:pt x="3178" y="2813"/>
                    <a:pt x="3190" y="2799"/>
                  </a:cubicBezTo>
                  <a:cubicBezTo>
                    <a:pt x="3197" y="2795"/>
                    <a:pt x="3199" y="2790"/>
                    <a:pt x="3206" y="2785"/>
                  </a:cubicBezTo>
                  <a:cubicBezTo>
                    <a:pt x="3218" y="2775"/>
                    <a:pt x="3221" y="2767"/>
                    <a:pt x="3225" y="2755"/>
                  </a:cubicBezTo>
                  <a:cubicBezTo>
                    <a:pt x="3227" y="2748"/>
                    <a:pt x="3229" y="2741"/>
                    <a:pt x="3239" y="2721"/>
                  </a:cubicBezTo>
                  <a:lnTo>
                    <a:pt x="3242" y="2717"/>
                  </a:lnTo>
                  <a:cubicBezTo>
                    <a:pt x="3260" y="2691"/>
                    <a:pt x="3260" y="2691"/>
                    <a:pt x="3325" y="2675"/>
                  </a:cubicBezTo>
                  <a:lnTo>
                    <a:pt x="3344" y="2670"/>
                  </a:lnTo>
                  <a:cubicBezTo>
                    <a:pt x="3405" y="2657"/>
                    <a:pt x="3416" y="2646"/>
                    <a:pt x="3422" y="2630"/>
                  </a:cubicBezTo>
                  <a:cubicBezTo>
                    <a:pt x="3427" y="2626"/>
                    <a:pt x="3429" y="2619"/>
                    <a:pt x="3438" y="2613"/>
                  </a:cubicBezTo>
                  <a:cubicBezTo>
                    <a:pt x="3453" y="2600"/>
                    <a:pt x="3461" y="2590"/>
                    <a:pt x="3467" y="2584"/>
                  </a:cubicBezTo>
                  <a:cubicBezTo>
                    <a:pt x="3473" y="2577"/>
                    <a:pt x="3476" y="2573"/>
                    <a:pt x="3489" y="2562"/>
                  </a:cubicBezTo>
                  <a:cubicBezTo>
                    <a:pt x="3503" y="2552"/>
                    <a:pt x="3507" y="2546"/>
                    <a:pt x="3512" y="2538"/>
                  </a:cubicBezTo>
                  <a:cubicBezTo>
                    <a:pt x="3522" y="2532"/>
                    <a:pt x="3530" y="2522"/>
                    <a:pt x="3554" y="2503"/>
                  </a:cubicBezTo>
                  <a:cubicBezTo>
                    <a:pt x="3587" y="2476"/>
                    <a:pt x="3587" y="2476"/>
                    <a:pt x="3625" y="2476"/>
                  </a:cubicBezTo>
                  <a:cubicBezTo>
                    <a:pt x="3637" y="2476"/>
                    <a:pt x="3649" y="2476"/>
                    <a:pt x="3664" y="2475"/>
                  </a:cubicBezTo>
                  <a:lnTo>
                    <a:pt x="3699" y="2475"/>
                  </a:lnTo>
                  <a:cubicBezTo>
                    <a:pt x="3695" y="2482"/>
                    <a:pt x="3695" y="2490"/>
                    <a:pt x="3699" y="2497"/>
                  </a:cubicBezTo>
                  <a:cubicBezTo>
                    <a:pt x="3699" y="2501"/>
                    <a:pt x="3699" y="2517"/>
                    <a:pt x="3632" y="2570"/>
                  </a:cubicBezTo>
                  <a:cubicBezTo>
                    <a:pt x="3625" y="2574"/>
                    <a:pt x="3622" y="2577"/>
                    <a:pt x="3620" y="2580"/>
                  </a:cubicBezTo>
                  <a:cubicBezTo>
                    <a:pt x="3620" y="2580"/>
                    <a:pt x="3616" y="2582"/>
                    <a:pt x="3610" y="2585"/>
                  </a:cubicBezTo>
                  <a:cubicBezTo>
                    <a:pt x="3587" y="2602"/>
                    <a:pt x="3534" y="2635"/>
                    <a:pt x="3474" y="2696"/>
                  </a:cubicBezTo>
                  <a:cubicBezTo>
                    <a:pt x="3421" y="2745"/>
                    <a:pt x="3420" y="2757"/>
                    <a:pt x="3422" y="2779"/>
                  </a:cubicBezTo>
                  <a:cubicBezTo>
                    <a:pt x="3427" y="2788"/>
                    <a:pt x="3429" y="2795"/>
                    <a:pt x="3420" y="2816"/>
                  </a:cubicBezTo>
                  <a:cubicBezTo>
                    <a:pt x="3408" y="2854"/>
                    <a:pt x="3409" y="2864"/>
                    <a:pt x="3420" y="2877"/>
                  </a:cubicBezTo>
                  <a:cubicBezTo>
                    <a:pt x="3421" y="2885"/>
                    <a:pt x="3429" y="2894"/>
                    <a:pt x="3432" y="2914"/>
                  </a:cubicBezTo>
                  <a:lnTo>
                    <a:pt x="3432" y="2922"/>
                  </a:lnTo>
                  <a:cubicBezTo>
                    <a:pt x="3438" y="2947"/>
                    <a:pt x="3442" y="2960"/>
                    <a:pt x="3454" y="2960"/>
                  </a:cubicBezTo>
                  <a:cubicBezTo>
                    <a:pt x="3462" y="2960"/>
                    <a:pt x="3467" y="2956"/>
                    <a:pt x="3474" y="2949"/>
                  </a:cubicBezTo>
                  <a:cubicBezTo>
                    <a:pt x="3481" y="2943"/>
                    <a:pt x="3494" y="2933"/>
                    <a:pt x="3515" y="2923"/>
                  </a:cubicBezTo>
                  <a:cubicBezTo>
                    <a:pt x="3549" y="2907"/>
                    <a:pt x="3554" y="2902"/>
                    <a:pt x="3561" y="2901"/>
                  </a:cubicBezTo>
                  <a:cubicBezTo>
                    <a:pt x="3566" y="2896"/>
                    <a:pt x="3574" y="2893"/>
                    <a:pt x="3595" y="2879"/>
                  </a:cubicBezTo>
                  <a:cubicBezTo>
                    <a:pt x="3629" y="2863"/>
                    <a:pt x="3649" y="2860"/>
                    <a:pt x="3675" y="2854"/>
                  </a:cubicBezTo>
                  <a:cubicBezTo>
                    <a:pt x="3689" y="2854"/>
                    <a:pt x="3703" y="2851"/>
                    <a:pt x="3721" y="2847"/>
                  </a:cubicBezTo>
                  <a:cubicBezTo>
                    <a:pt x="3733" y="2843"/>
                    <a:pt x="3743" y="2842"/>
                    <a:pt x="3748" y="2842"/>
                  </a:cubicBezTo>
                  <a:cubicBezTo>
                    <a:pt x="3757" y="2838"/>
                    <a:pt x="3762" y="2838"/>
                    <a:pt x="3763" y="2838"/>
                  </a:cubicBezTo>
                  <a:cubicBezTo>
                    <a:pt x="3766" y="2838"/>
                    <a:pt x="3769" y="2838"/>
                    <a:pt x="3776" y="2839"/>
                  </a:cubicBezTo>
                  <a:cubicBezTo>
                    <a:pt x="3780" y="2839"/>
                    <a:pt x="3784" y="2842"/>
                    <a:pt x="3788" y="2842"/>
                  </a:cubicBezTo>
                  <a:cubicBezTo>
                    <a:pt x="3803" y="2846"/>
                    <a:pt x="3814" y="2847"/>
                    <a:pt x="3823" y="2847"/>
                  </a:cubicBezTo>
                  <a:cubicBezTo>
                    <a:pt x="3829" y="2847"/>
                    <a:pt x="3834" y="2846"/>
                    <a:pt x="3840" y="2846"/>
                  </a:cubicBezTo>
                  <a:cubicBezTo>
                    <a:pt x="3844" y="2843"/>
                    <a:pt x="3848" y="2842"/>
                    <a:pt x="3857" y="2842"/>
                  </a:cubicBezTo>
                  <a:cubicBezTo>
                    <a:pt x="3882" y="2842"/>
                    <a:pt x="3891" y="2839"/>
                    <a:pt x="3908" y="2834"/>
                  </a:cubicBezTo>
                  <a:lnTo>
                    <a:pt x="3924" y="2827"/>
                  </a:lnTo>
                  <a:cubicBezTo>
                    <a:pt x="3948" y="2819"/>
                    <a:pt x="3958" y="2805"/>
                    <a:pt x="3964" y="2794"/>
                  </a:cubicBezTo>
                  <a:cubicBezTo>
                    <a:pt x="3967" y="2789"/>
                    <a:pt x="3970" y="2784"/>
                    <a:pt x="3974" y="2779"/>
                  </a:cubicBezTo>
                  <a:cubicBezTo>
                    <a:pt x="3995" y="2762"/>
                    <a:pt x="3997" y="2757"/>
                    <a:pt x="4003" y="2741"/>
                  </a:cubicBezTo>
                  <a:cubicBezTo>
                    <a:pt x="4006" y="2731"/>
                    <a:pt x="4007" y="2726"/>
                    <a:pt x="4044" y="2719"/>
                  </a:cubicBezTo>
                  <a:cubicBezTo>
                    <a:pt x="4055" y="2716"/>
                    <a:pt x="4065" y="2711"/>
                    <a:pt x="4069" y="2709"/>
                  </a:cubicBezTo>
                  <a:cubicBezTo>
                    <a:pt x="4072" y="2708"/>
                    <a:pt x="4075" y="2708"/>
                    <a:pt x="4076" y="2708"/>
                  </a:cubicBezTo>
                  <a:cubicBezTo>
                    <a:pt x="4076" y="2709"/>
                    <a:pt x="4077" y="2711"/>
                    <a:pt x="4079" y="2713"/>
                  </a:cubicBezTo>
                  <a:cubicBezTo>
                    <a:pt x="4093" y="2731"/>
                    <a:pt x="4093" y="2734"/>
                    <a:pt x="4100" y="2744"/>
                  </a:cubicBezTo>
                  <a:cubicBezTo>
                    <a:pt x="4110" y="2758"/>
                    <a:pt x="4124" y="2765"/>
                    <a:pt x="4144" y="2765"/>
                  </a:cubicBezTo>
                  <a:cubicBezTo>
                    <a:pt x="4168" y="2765"/>
                    <a:pt x="4198" y="2755"/>
                    <a:pt x="4238" y="2734"/>
                  </a:cubicBezTo>
                  <a:cubicBezTo>
                    <a:pt x="4279" y="2711"/>
                    <a:pt x="4288" y="2698"/>
                    <a:pt x="4288" y="2687"/>
                  </a:cubicBezTo>
                  <a:cubicBezTo>
                    <a:pt x="4287" y="2672"/>
                    <a:pt x="4273" y="2667"/>
                    <a:pt x="4261" y="2664"/>
                  </a:cubicBezTo>
                  <a:cubicBezTo>
                    <a:pt x="4256" y="2663"/>
                    <a:pt x="4243" y="2658"/>
                    <a:pt x="4242" y="2657"/>
                  </a:cubicBezTo>
                  <a:cubicBezTo>
                    <a:pt x="4236" y="2642"/>
                    <a:pt x="4247" y="2628"/>
                    <a:pt x="4269" y="2608"/>
                  </a:cubicBezTo>
                  <a:cubicBezTo>
                    <a:pt x="4273" y="2604"/>
                    <a:pt x="4278" y="2602"/>
                    <a:pt x="4278" y="2600"/>
                  </a:cubicBezTo>
                  <a:cubicBezTo>
                    <a:pt x="4295" y="2590"/>
                    <a:pt x="4303" y="2582"/>
                    <a:pt x="4313" y="2539"/>
                  </a:cubicBezTo>
                  <a:cubicBezTo>
                    <a:pt x="4316" y="2524"/>
                    <a:pt x="4319" y="2511"/>
                    <a:pt x="4316" y="2506"/>
                  </a:cubicBezTo>
                  <a:cubicBezTo>
                    <a:pt x="4316" y="2505"/>
                    <a:pt x="4319" y="2505"/>
                    <a:pt x="4319" y="2503"/>
                  </a:cubicBezTo>
                  <a:cubicBezTo>
                    <a:pt x="4323" y="2501"/>
                    <a:pt x="4326" y="2499"/>
                    <a:pt x="4328" y="2499"/>
                  </a:cubicBezTo>
                  <a:cubicBezTo>
                    <a:pt x="4332" y="2499"/>
                    <a:pt x="4336" y="2502"/>
                    <a:pt x="4342" y="2505"/>
                  </a:cubicBezTo>
                  <a:cubicBezTo>
                    <a:pt x="4356" y="2511"/>
                    <a:pt x="4364" y="2516"/>
                    <a:pt x="4371" y="2516"/>
                  </a:cubicBezTo>
                  <a:cubicBezTo>
                    <a:pt x="4379" y="2516"/>
                    <a:pt x="4383" y="2511"/>
                    <a:pt x="4386" y="2506"/>
                  </a:cubicBezTo>
                  <a:cubicBezTo>
                    <a:pt x="4390" y="2496"/>
                    <a:pt x="4386" y="2484"/>
                    <a:pt x="4352" y="2437"/>
                  </a:cubicBezTo>
                  <a:cubicBezTo>
                    <a:pt x="4339" y="2420"/>
                    <a:pt x="4339" y="2413"/>
                    <a:pt x="4339" y="2413"/>
                  </a:cubicBezTo>
                  <a:cubicBezTo>
                    <a:pt x="4339" y="2412"/>
                    <a:pt x="4349" y="2407"/>
                    <a:pt x="4354" y="2403"/>
                  </a:cubicBezTo>
                  <a:cubicBezTo>
                    <a:pt x="4365" y="2397"/>
                    <a:pt x="4379" y="2390"/>
                    <a:pt x="4390" y="2376"/>
                  </a:cubicBezTo>
                  <a:cubicBezTo>
                    <a:pt x="4405" y="2354"/>
                    <a:pt x="4406" y="2352"/>
                    <a:pt x="4410" y="2337"/>
                  </a:cubicBezTo>
                  <a:cubicBezTo>
                    <a:pt x="4411" y="2331"/>
                    <a:pt x="4414" y="2318"/>
                    <a:pt x="4423" y="2295"/>
                  </a:cubicBezTo>
                  <a:cubicBezTo>
                    <a:pt x="4426" y="2288"/>
                    <a:pt x="4426" y="2284"/>
                    <a:pt x="4428" y="2278"/>
                  </a:cubicBezTo>
                  <a:lnTo>
                    <a:pt x="4428" y="2279"/>
                  </a:lnTo>
                  <a:cubicBezTo>
                    <a:pt x="4435" y="2286"/>
                    <a:pt x="4446" y="2299"/>
                    <a:pt x="4458" y="2307"/>
                  </a:cubicBezTo>
                  <a:cubicBezTo>
                    <a:pt x="4474" y="2316"/>
                    <a:pt x="4483" y="2317"/>
                    <a:pt x="4489" y="2317"/>
                  </a:cubicBezTo>
                  <a:cubicBezTo>
                    <a:pt x="4500" y="2317"/>
                    <a:pt x="4507" y="2310"/>
                    <a:pt x="4512" y="2301"/>
                  </a:cubicBezTo>
                  <a:cubicBezTo>
                    <a:pt x="4513" y="2299"/>
                    <a:pt x="4517" y="2295"/>
                    <a:pt x="4518" y="2292"/>
                  </a:cubicBezTo>
                  <a:cubicBezTo>
                    <a:pt x="4534" y="2275"/>
                    <a:pt x="4520" y="2258"/>
                    <a:pt x="4512" y="2250"/>
                  </a:cubicBezTo>
                  <a:cubicBezTo>
                    <a:pt x="4502" y="2239"/>
                    <a:pt x="4500" y="2235"/>
                    <a:pt x="4506" y="2230"/>
                  </a:cubicBezTo>
                  <a:lnTo>
                    <a:pt x="4507" y="2225"/>
                  </a:lnTo>
                  <a:cubicBezTo>
                    <a:pt x="4515" y="2209"/>
                    <a:pt x="4517" y="2207"/>
                    <a:pt x="4523" y="2207"/>
                  </a:cubicBezTo>
                  <a:cubicBezTo>
                    <a:pt x="4531" y="2207"/>
                    <a:pt x="4543" y="2209"/>
                    <a:pt x="4558" y="2215"/>
                  </a:cubicBezTo>
                  <a:cubicBezTo>
                    <a:pt x="4569" y="2219"/>
                    <a:pt x="4573" y="2224"/>
                    <a:pt x="4573" y="2224"/>
                  </a:cubicBezTo>
                  <a:cubicBezTo>
                    <a:pt x="4573" y="2224"/>
                    <a:pt x="4571" y="2224"/>
                    <a:pt x="4571" y="2226"/>
                  </a:cubicBezTo>
                  <a:cubicBezTo>
                    <a:pt x="4566" y="2238"/>
                    <a:pt x="4558" y="2255"/>
                    <a:pt x="4577" y="2285"/>
                  </a:cubicBezTo>
                  <a:cubicBezTo>
                    <a:pt x="4586" y="2295"/>
                    <a:pt x="4593" y="2301"/>
                    <a:pt x="4593" y="2307"/>
                  </a:cubicBezTo>
                  <a:cubicBezTo>
                    <a:pt x="4599" y="2316"/>
                    <a:pt x="4603" y="2317"/>
                    <a:pt x="4607" y="2320"/>
                  </a:cubicBezTo>
                  <a:cubicBezTo>
                    <a:pt x="4612" y="2321"/>
                    <a:pt x="4616" y="2324"/>
                    <a:pt x="4628" y="2330"/>
                  </a:cubicBezTo>
                  <a:cubicBezTo>
                    <a:pt x="4635" y="2332"/>
                    <a:pt x="4642" y="2336"/>
                    <a:pt x="4648" y="2336"/>
                  </a:cubicBezTo>
                  <a:cubicBezTo>
                    <a:pt x="4661" y="2336"/>
                    <a:pt x="4670" y="2324"/>
                    <a:pt x="4678" y="2316"/>
                  </a:cubicBezTo>
                  <a:cubicBezTo>
                    <a:pt x="4684" y="2307"/>
                    <a:pt x="4688" y="2299"/>
                    <a:pt x="4702" y="2295"/>
                  </a:cubicBezTo>
                  <a:cubicBezTo>
                    <a:pt x="4725" y="2292"/>
                    <a:pt x="4731" y="2289"/>
                    <a:pt x="4743" y="2279"/>
                  </a:cubicBezTo>
                  <a:cubicBezTo>
                    <a:pt x="4746" y="2277"/>
                    <a:pt x="4751" y="2271"/>
                    <a:pt x="4762" y="2265"/>
                  </a:cubicBezTo>
                  <a:cubicBezTo>
                    <a:pt x="4767" y="2263"/>
                    <a:pt x="4774" y="2256"/>
                    <a:pt x="4779" y="2255"/>
                  </a:cubicBezTo>
                  <a:cubicBezTo>
                    <a:pt x="4779" y="2255"/>
                    <a:pt x="4779" y="2258"/>
                    <a:pt x="4781" y="2258"/>
                  </a:cubicBezTo>
                  <a:cubicBezTo>
                    <a:pt x="4785" y="2264"/>
                    <a:pt x="4788" y="2269"/>
                    <a:pt x="4794" y="2275"/>
                  </a:cubicBezTo>
                  <a:cubicBezTo>
                    <a:pt x="4807" y="2292"/>
                    <a:pt x="4818" y="2292"/>
                    <a:pt x="4829" y="2294"/>
                  </a:cubicBezTo>
                  <a:cubicBezTo>
                    <a:pt x="4838" y="2295"/>
                    <a:pt x="4846" y="2295"/>
                    <a:pt x="4854" y="2310"/>
                  </a:cubicBezTo>
                  <a:cubicBezTo>
                    <a:pt x="4864" y="2317"/>
                    <a:pt x="4874" y="2324"/>
                    <a:pt x="4883" y="2324"/>
                  </a:cubicBezTo>
                  <a:cubicBezTo>
                    <a:pt x="4889" y="2324"/>
                    <a:pt x="4896" y="2320"/>
                    <a:pt x="4902" y="2317"/>
                  </a:cubicBezTo>
                  <a:cubicBezTo>
                    <a:pt x="4908" y="2316"/>
                    <a:pt x="4910" y="2314"/>
                    <a:pt x="4912" y="2314"/>
                  </a:cubicBezTo>
                  <a:cubicBezTo>
                    <a:pt x="4912" y="2314"/>
                    <a:pt x="4914" y="2314"/>
                    <a:pt x="4917" y="2317"/>
                  </a:cubicBezTo>
                  <a:cubicBezTo>
                    <a:pt x="4935" y="2337"/>
                    <a:pt x="4960" y="2359"/>
                    <a:pt x="5011" y="2362"/>
                  </a:cubicBezTo>
                  <a:cubicBezTo>
                    <a:pt x="5014" y="2363"/>
                    <a:pt x="5016" y="2363"/>
                    <a:pt x="5018" y="2363"/>
                  </a:cubicBezTo>
                  <a:cubicBezTo>
                    <a:pt x="5037" y="2363"/>
                    <a:pt x="5047" y="2355"/>
                    <a:pt x="5059" y="2350"/>
                  </a:cubicBezTo>
                  <a:cubicBezTo>
                    <a:pt x="5070" y="2343"/>
                    <a:pt x="5081" y="2336"/>
                    <a:pt x="5102" y="2336"/>
                  </a:cubicBezTo>
                  <a:cubicBezTo>
                    <a:pt x="5108" y="2336"/>
                    <a:pt x="5114" y="2336"/>
                    <a:pt x="5121" y="2337"/>
                  </a:cubicBezTo>
                  <a:cubicBezTo>
                    <a:pt x="5124" y="2338"/>
                    <a:pt x="5126" y="2338"/>
                    <a:pt x="5129" y="2338"/>
                  </a:cubicBezTo>
                  <a:cubicBezTo>
                    <a:pt x="5183" y="2338"/>
                    <a:pt x="5192" y="2316"/>
                    <a:pt x="5210" y="2286"/>
                  </a:cubicBezTo>
                  <a:cubicBezTo>
                    <a:pt x="5215" y="2278"/>
                    <a:pt x="5219" y="2270"/>
                    <a:pt x="5225" y="2261"/>
                  </a:cubicBezTo>
                  <a:cubicBezTo>
                    <a:pt x="5232" y="2250"/>
                    <a:pt x="5235" y="2240"/>
                    <a:pt x="5232" y="2227"/>
                  </a:cubicBezTo>
                  <a:cubicBezTo>
                    <a:pt x="5225" y="2189"/>
                    <a:pt x="5172" y="2155"/>
                    <a:pt x="5128" y="2126"/>
                  </a:cubicBezTo>
                  <a:cubicBezTo>
                    <a:pt x="5117" y="2117"/>
                    <a:pt x="5103" y="2108"/>
                    <a:pt x="5096" y="2102"/>
                  </a:cubicBezTo>
                  <a:cubicBezTo>
                    <a:pt x="5070" y="2083"/>
                    <a:pt x="5050" y="2081"/>
                    <a:pt x="5033" y="2081"/>
                  </a:cubicBezTo>
                  <a:lnTo>
                    <a:pt x="4991" y="2081"/>
                  </a:lnTo>
                  <a:cubicBezTo>
                    <a:pt x="4980" y="2080"/>
                    <a:pt x="4978" y="2071"/>
                    <a:pt x="4971" y="2050"/>
                  </a:cubicBezTo>
                  <a:cubicBezTo>
                    <a:pt x="4971" y="2034"/>
                    <a:pt x="4966" y="2022"/>
                    <a:pt x="4956" y="2011"/>
                  </a:cubicBezTo>
                  <a:cubicBezTo>
                    <a:pt x="4950" y="2004"/>
                    <a:pt x="4941" y="2002"/>
                    <a:pt x="4928" y="2002"/>
                  </a:cubicBezTo>
                  <a:cubicBezTo>
                    <a:pt x="4909" y="2002"/>
                    <a:pt x="4884" y="2008"/>
                    <a:pt x="4857" y="2014"/>
                  </a:cubicBezTo>
                  <a:cubicBezTo>
                    <a:pt x="4847" y="2017"/>
                    <a:pt x="4831" y="2022"/>
                    <a:pt x="4818" y="2026"/>
                  </a:cubicBezTo>
                  <a:cubicBezTo>
                    <a:pt x="4809" y="2026"/>
                    <a:pt x="4805" y="2028"/>
                    <a:pt x="4799" y="2028"/>
                  </a:cubicBezTo>
                  <a:cubicBezTo>
                    <a:pt x="4791" y="2028"/>
                    <a:pt x="4789" y="2026"/>
                    <a:pt x="4788" y="2026"/>
                  </a:cubicBezTo>
                  <a:cubicBezTo>
                    <a:pt x="4785" y="2022"/>
                    <a:pt x="4781" y="2022"/>
                    <a:pt x="4778" y="2022"/>
                  </a:cubicBezTo>
                  <a:cubicBezTo>
                    <a:pt x="4771" y="2022"/>
                    <a:pt x="4763" y="2028"/>
                    <a:pt x="4752" y="2037"/>
                  </a:cubicBezTo>
                  <a:cubicBezTo>
                    <a:pt x="4741" y="2048"/>
                    <a:pt x="4734" y="2050"/>
                    <a:pt x="4729" y="2050"/>
                  </a:cubicBezTo>
                  <a:cubicBezTo>
                    <a:pt x="4728" y="2050"/>
                    <a:pt x="4727" y="2050"/>
                    <a:pt x="4725" y="2050"/>
                  </a:cubicBezTo>
                  <a:cubicBezTo>
                    <a:pt x="4722" y="2048"/>
                    <a:pt x="4718" y="2047"/>
                    <a:pt x="4715" y="2047"/>
                  </a:cubicBezTo>
                  <a:cubicBezTo>
                    <a:pt x="4708" y="2047"/>
                    <a:pt x="4701" y="2050"/>
                    <a:pt x="4692" y="2058"/>
                  </a:cubicBezTo>
                  <a:cubicBezTo>
                    <a:pt x="4675" y="2072"/>
                    <a:pt x="4645" y="2079"/>
                    <a:pt x="4634" y="2080"/>
                  </a:cubicBezTo>
                  <a:lnTo>
                    <a:pt x="4632" y="2080"/>
                  </a:lnTo>
                  <a:cubicBezTo>
                    <a:pt x="4624" y="2083"/>
                    <a:pt x="4619" y="2085"/>
                    <a:pt x="4614" y="2085"/>
                  </a:cubicBezTo>
                  <a:cubicBezTo>
                    <a:pt x="4606" y="2085"/>
                    <a:pt x="4600" y="2080"/>
                    <a:pt x="4589" y="2071"/>
                  </a:cubicBezTo>
                  <a:cubicBezTo>
                    <a:pt x="4576" y="2060"/>
                    <a:pt x="4563" y="2050"/>
                    <a:pt x="4538" y="2036"/>
                  </a:cubicBezTo>
                  <a:cubicBezTo>
                    <a:pt x="4511" y="2022"/>
                    <a:pt x="4504" y="2022"/>
                    <a:pt x="4497" y="2022"/>
                  </a:cubicBezTo>
                  <a:cubicBezTo>
                    <a:pt x="4488" y="2022"/>
                    <a:pt x="4484" y="2026"/>
                    <a:pt x="4480" y="2028"/>
                  </a:cubicBezTo>
                  <a:cubicBezTo>
                    <a:pt x="4477" y="2031"/>
                    <a:pt x="4469" y="2037"/>
                    <a:pt x="4450" y="2041"/>
                  </a:cubicBezTo>
                  <a:cubicBezTo>
                    <a:pt x="4443" y="2042"/>
                    <a:pt x="4436" y="2044"/>
                    <a:pt x="4432" y="2044"/>
                  </a:cubicBezTo>
                  <a:cubicBezTo>
                    <a:pt x="4423" y="2044"/>
                    <a:pt x="4423" y="2041"/>
                    <a:pt x="4417" y="2031"/>
                  </a:cubicBezTo>
                  <a:cubicBezTo>
                    <a:pt x="4413" y="2022"/>
                    <a:pt x="4405" y="2006"/>
                    <a:pt x="4387" y="1996"/>
                  </a:cubicBezTo>
                  <a:cubicBezTo>
                    <a:pt x="4378" y="1991"/>
                    <a:pt x="4367" y="1990"/>
                    <a:pt x="4356" y="1990"/>
                  </a:cubicBezTo>
                  <a:cubicBezTo>
                    <a:pt x="4343" y="1990"/>
                    <a:pt x="4331" y="1991"/>
                    <a:pt x="4319" y="1994"/>
                  </a:cubicBezTo>
                  <a:cubicBezTo>
                    <a:pt x="4309" y="1998"/>
                    <a:pt x="4298" y="2001"/>
                    <a:pt x="4290" y="2001"/>
                  </a:cubicBezTo>
                  <a:cubicBezTo>
                    <a:pt x="4285" y="2001"/>
                    <a:pt x="4281" y="2000"/>
                    <a:pt x="4278" y="1998"/>
                  </a:cubicBezTo>
                  <a:cubicBezTo>
                    <a:pt x="4278" y="1989"/>
                    <a:pt x="4302" y="1956"/>
                    <a:pt x="4312" y="1937"/>
                  </a:cubicBezTo>
                  <a:cubicBezTo>
                    <a:pt x="4338" y="1899"/>
                    <a:pt x="4353" y="1878"/>
                    <a:pt x="4347" y="1861"/>
                  </a:cubicBezTo>
                  <a:cubicBezTo>
                    <a:pt x="4346" y="1857"/>
                    <a:pt x="4342" y="1849"/>
                    <a:pt x="4332" y="1849"/>
                  </a:cubicBezTo>
                  <a:cubicBezTo>
                    <a:pt x="4292" y="1841"/>
                    <a:pt x="4102" y="1753"/>
                    <a:pt x="4069" y="1730"/>
                  </a:cubicBezTo>
                  <a:cubicBezTo>
                    <a:pt x="4065" y="1725"/>
                    <a:pt x="4058" y="1722"/>
                    <a:pt x="4053" y="1718"/>
                  </a:cubicBezTo>
                  <a:cubicBezTo>
                    <a:pt x="4044" y="1709"/>
                    <a:pt x="4035" y="1700"/>
                    <a:pt x="4013" y="1700"/>
                  </a:cubicBezTo>
                  <a:cubicBezTo>
                    <a:pt x="4003" y="1700"/>
                    <a:pt x="3989" y="1702"/>
                    <a:pt x="3967" y="1706"/>
                  </a:cubicBezTo>
                  <a:cubicBezTo>
                    <a:pt x="3964" y="1706"/>
                    <a:pt x="3961" y="1707"/>
                    <a:pt x="3958" y="1707"/>
                  </a:cubicBezTo>
                  <a:cubicBezTo>
                    <a:pt x="3957" y="1707"/>
                    <a:pt x="3955" y="1707"/>
                    <a:pt x="3955" y="1706"/>
                  </a:cubicBezTo>
                  <a:cubicBezTo>
                    <a:pt x="3936" y="1706"/>
                    <a:pt x="3936" y="1700"/>
                    <a:pt x="3934" y="1683"/>
                  </a:cubicBezTo>
                  <a:cubicBezTo>
                    <a:pt x="3933" y="1670"/>
                    <a:pt x="3932" y="1650"/>
                    <a:pt x="3913" y="1638"/>
                  </a:cubicBezTo>
                  <a:cubicBezTo>
                    <a:pt x="3890" y="1624"/>
                    <a:pt x="3871" y="1624"/>
                    <a:pt x="3846" y="1620"/>
                  </a:cubicBezTo>
                  <a:cubicBezTo>
                    <a:pt x="3835" y="1620"/>
                    <a:pt x="3821" y="1620"/>
                    <a:pt x="3804" y="1619"/>
                  </a:cubicBezTo>
                  <a:cubicBezTo>
                    <a:pt x="3780" y="1618"/>
                    <a:pt x="3780" y="1612"/>
                    <a:pt x="3780" y="1601"/>
                  </a:cubicBezTo>
                  <a:cubicBezTo>
                    <a:pt x="3780" y="1592"/>
                    <a:pt x="3780" y="1580"/>
                    <a:pt x="3771" y="1569"/>
                  </a:cubicBezTo>
                  <a:cubicBezTo>
                    <a:pt x="3762" y="1553"/>
                    <a:pt x="3757" y="1533"/>
                    <a:pt x="3793" y="1489"/>
                  </a:cubicBezTo>
                  <a:cubicBezTo>
                    <a:pt x="3810" y="1468"/>
                    <a:pt x="3815" y="1461"/>
                    <a:pt x="3815" y="1451"/>
                  </a:cubicBezTo>
                  <a:cubicBezTo>
                    <a:pt x="3813" y="1442"/>
                    <a:pt x="3807" y="1441"/>
                    <a:pt x="3804" y="1438"/>
                  </a:cubicBezTo>
                  <a:cubicBezTo>
                    <a:pt x="3801" y="1434"/>
                    <a:pt x="3798" y="1434"/>
                    <a:pt x="3793" y="1428"/>
                  </a:cubicBezTo>
                  <a:cubicBezTo>
                    <a:pt x="3788" y="1419"/>
                    <a:pt x="3787" y="1400"/>
                    <a:pt x="3784" y="1389"/>
                  </a:cubicBezTo>
                  <a:cubicBezTo>
                    <a:pt x="3782" y="1384"/>
                    <a:pt x="3782" y="1382"/>
                    <a:pt x="3782" y="1379"/>
                  </a:cubicBezTo>
                  <a:cubicBezTo>
                    <a:pt x="3791" y="1376"/>
                    <a:pt x="3799" y="1375"/>
                    <a:pt x="3809" y="1375"/>
                  </a:cubicBezTo>
                  <a:cubicBezTo>
                    <a:pt x="3812" y="1375"/>
                    <a:pt x="3816" y="1375"/>
                    <a:pt x="3819" y="1375"/>
                  </a:cubicBezTo>
                  <a:cubicBezTo>
                    <a:pt x="3833" y="1378"/>
                    <a:pt x="3841" y="1379"/>
                    <a:pt x="3848" y="1379"/>
                  </a:cubicBezTo>
                  <a:cubicBezTo>
                    <a:pt x="3866" y="1379"/>
                    <a:pt x="3868" y="1366"/>
                    <a:pt x="3870" y="1357"/>
                  </a:cubicBezTo>
                  <a:cubicBezTo>
                    <a:pt x="3871" y="1351"/>
                    <a:pt x="3871" y="1342"/>
                    <a:pt x="3879" y="1328"/>
                  </a:cubicBezTo>
                  <a:cubicBezTo>
                    <a:pt x="3879" y="1326"/>
                    <a:pt x="3881" y="1326"/>
                    <a:pt x="3881" y="1324"/>
                  </a:cubicBezTo>
                  <a:cubicBezTo>
                    <a:pt x="3881" y="1334"/>
                    <a:pt x="3886" y="1347"/>
                    <a:pt x="3894" y="1357"/>
                  </a:cubicBezTo>
                  <a:cubicBezTo>
                    <a:pt x="3898" y="1363"/>
                    <a:pt x="3901" y="1367"/>
                    <a:pt x="3902" y="1369"/>
                  </a:cubicBezTo>
                  <a:cubicBezTo>
                    <a:pt x="3901" y="1372"/>
                    <a:pt x="3895" y="1378"/>
                    <a:pt x="3894" y="1382"/>
                  </a:cubicBezTo>
                  <a:cubicBezTo>
                    <a:pt x="3883" y="1400"/>
                    <a:pt x="3879" y="1406"/>
                    <a:pt x="3871" y="1416"/>
                  </a:cubicBezTo>
                  <a:cubicBezTo>
                    <a:pt x="3868" y="1421"/>
                    <a:pt x="3862" y="1427"/>
                    <a:pt x="3854" y="1438"/>
                  </a:cubicBezTo>
                  <a:cubicBezTo>
                    <a:pt x="3850" y="1441"/>
                    <a:pt x="3841" y="1453"/>
                    <a:pt x="3846" y="1464"/>
                  </a:cubicBezTo>
                  <a:cubicBezTo>
                    <a:pt x="3848" y="1477"/>
                    <a:pt x="3862" y="1484"/>
                    <a:pt x="3874" y="1490"/>
                  </a:cubicBezTo>
                  <a:cubicBezTo>
                    <a:pt x="3881" y="1493"/>
                    <a:pt x="3892" y="1496"/>
                    <a:pt x="3900" y="1503"/>
                  </a:cubicBezTo>
                  <a:cubicBezTo>
                    <a:pt x="3908" y="1510"/>
                    <a:pt x="3917" y="1513"/>
                    <a:pt x="3928" y="1513"/>
                  </a:cubicBezTo>
                  <a:cubicBezTo>
                    <a:pt x="3937" y="1513"/>
                    <a:pt x="3947" y="1511"/>
                    <a:pt x="3957" y="1510"/>
                  </a:cubicBezTo>
                  <a:cubicBezTo>
                    <a:pt x="3968" y="1507"/>
                    <a:pt x="3981" y="1505"/>
                    <a:pt x="3993" y="1505"/>
                  </a:cubicBezTo>
                  <a:cubicBezTo>
                    <a:pt x="3998" y="1505"/>
                    <a:pt x="4003" y="1505"/>
                    <a:pt x="4008" y="1507"/>
                  </a:cubicBezTo>
                  <a:cubicBezTo>
                    <a:pt x="4019" y="1511"/>
                    <a:pt x="4028" y="1512"/>
                    <a:pt x="4038" y="1512"/>
                  </a:cubicBezTo>
                  <a:cubicBezTo>
                    <a:pt x="4074" y="1512"/>
                    <a:pt x="4092" y="1490"/>
                    <a:pt x="4098" y="1468"/>
                  </a:cubicBezTo>
                  <a:cubicBezTo>
                    <a:pt x="4103" y="1441"/>
                    <a:pt x="4092" y="1406"/>
                    <a:pt x="4044" y="1390"/>
                  </a:cubicBezTo>
                  <a:cubicBezTo>
                    <a:pt x="4029" y="1386"/>
                    <a:pt x="4019" y="1384"/>
                    <a:pt x="4009" y="1384"/>
                  </a:cubicBezTo>
                  <a:cubicBezTo>
                    <a:pt x="4002" y="1384"/>
                    <a:pt x="3995" y="1385"/>
                    <a:pt x="3987" y="1387"/>
                  </a:cubicBezTo>
                  <a:cubicBezTo>
                    <a:pt x="3981" y="1387"/>
                    <a:pt x="3973" y="1389"/>
                    <a:pt x="3963" y="1390"/>
                  </a:cubicBezTo>
                  <a:lnTo>
                    <a:pt x="3957" y="1390"/>
                  </a:lnTo>
                  <a:cubicBezTo>
                    <a:pt x="3958" y="1389"/>
                    <a:pt x="3958" y="1387"/>
                    <a:pt x="3959" y="1387"/>
                  </a:cubicBezTo>
                  <a:cubicBezTo>
                    <a:pt x="3960" y="1378"/>
                    <a:pt x="3963" y="1364"/>
                    <a:pt x="3962" y="1348"/>
                  </a:cubicBezTo>
                  <a:cubicBezTo>
                    <a:pt x="3960" y="1337"/>
                    <a:pt x="3960" y="1333"/>
                    <a:pt x="3962" y="1331"/>
                  </a:cubicBezTo>
                  <a:cubicBezTo>
                    <a:pt x="3963" y="1320"/>
                    <a:pt x="3966" y="1314"/>
                    <a:pt x="3957" y="1286"/>
                  </a:cubicBezTo>
                  <a:cubicBezTo>
                    <a:pt x="3954" y="1278"/>
                    <a:pt x="3954" y="1273"/>
                    <a:pt x="3954" y="1271"/>
                  </a:cubicBezTo>
                  <a:lnTo>
                    <a:pt x="3954" y="1271"/>
                  </a:lnTo>
                  <a:cubicBezTo>
                    <a:pt x="3957" y="1273"/>
                    <a:pt x="3962" y="1277"/>
                    <a:pt x="3966" y="1285"/>
                  </a:cubicBezTo>
                  <a:cubicBezTo>
                    <a:pt x="3980" y="1304"/>
                    <a:pt x="3981" y="1304"/>
                    <a:pt x="3991" y="1314"/>
                  </a:cubicBezTo>
                  <a:cubicBezTo>
                    <a:pt x="3994" y="1316"/>
                    <a:pt x="3999" y="1324"/>
                    <a:pt x="4008" y="1334"/>
                  </a:cubicBezTo>
                  <a:cubicBezTo>
                    <a:pt x="4026" y="1351"/>
                    <a:pt x="4039" y="1357"/>
                    <a:pt x="4053" y="1357"/>
                  </a:cubicBezTo>
                  <a:cubicBezTo>
                    <a:pt x="4067" y="1357"/>
                    <a:pt x="4078" y="1349"/>
                    <a:pt x="4092" y="1337"/>
                  </a:cubicBezTo>
                  <a:lnTo>
                    <a:pt x="4102" y="1332"/>
                  </a:lnTo>
                  <a:cubicBezTo>
                    <a:pt x="4114" y="1321"/>
                    <a:pt x="4121" y="1315"/>
                    <a:pt x="4121" y="1309"/>
                  </a:cubicBezTo>
                  <a:cubicBezTo>
                    <a:pt x="4123" y="1299"/>
                    <a:pt x="4117" y="1292"/>
                    <a:pt x="4111" y="1286"/>
                  </a:cubicBezTo>
                  <a:cubicBezTo>
                    <a:pt x="4108" y="1279"/>
                    <a:pt x="4102" y="1273"/>
                    <a:pt x="4096" y="1261"/>
                  </a:cubicBezTo>
                  <a:cubicBezTo>
                    <a:pt x="4090" y="1251"/>
                    <a:pt x="4086" y="1245"/>
                    <a:pt x="4081" y="1241"/>
                  </a:cubicBezTo>
                  <a:lnTo>
                    <a:pt x="4088" y="1241"/>
                  </a:lnTo>
                  <a:cubicBezTo>
                    <a:pt x="4092" y="1241"/>
                    <a:pt x="4096" y="1241"/>
                    <a:pt x="4108" y="1242"/>
                  </a:cubicBezTo>
                  <a:cubicBezTo>
                    <a:pt x="4136" y="1244"/>
                    <a:pt x="4145" y="1249"/>
                    <a:pt x="4169" y="1261"/>
                  </a:cubicBezTo>
                  <a:cubicBezTo>
                    <a:pt x="4176" y="1267"/>
                    <a:pt x="4184" y="1271"/>
                    <a:pt x="4193" y="1276"/>
                  </a:cubicBezTo>
                  <a:cubicBezTo>
                    <a:pt x="4211" y="1285"/>
                    <a:pt x="4224" y="1288"/>
                    <a:pt x="4238" y="1288"/>
                  </a:cubicBezTo>
                  <a:cubicBezTo>
                    <a:pt x="4265" y="1288"/>
                    <a:pt x="4284" y="1273"/>
                    <a:pt x="4286" y="1247"/>
                  </a:cubicBezTo>
                  <a:cubicBezTo>
                    <a:pt x="4287" y="1213"/>
                    <a:pt x="4276" y="1195"/>
                    <a:pt x="4251" y="1175"/>
                  </a:cubicBezTo>
                  <a:cubicBezTo>
                    <a:pt x="4238" y="1164"/>
                    <a:pt x="4226" y="1161"/>
                    <a:pt x="4208" y="1161"/>
                  </a:cubicBezTo>
                  <a:lnTo>
                    <a:pt x="4176" y="1161"/>
                  </a:lnTo>
                  <a:cubicBezTo>
                    <a:pt x="4160" y="1161"/>
                    <a:pt x="4145" y="1161"/>
                    <a:pt x="4130" y="1160"/>
                  </a:cubicBezTo>
                  <a:cubicBezTo>
                    <a:pt x="4114" y="1158"/>
                    <a:pt x="4102" y="1158"/>
                    <a:pt x="4092" y="1158"/>
                  </a:cubicBezTo>
                  <a:cubicBezTo>
                    <a:pt x="4083" y="1158"/>
                    <a:pt x="4075" y="1158"/>
                    <a:pt x="4074" y="1155"/>
                  </a:cubicBezTo>
                  <a:cubicBezTo>
                    <a:pt x="4072" y="1155"/>
                    <a:pt x="4071" y="1150"/>
                    <a:pt x="4070" y="1144"/>
                  </a:cubicBezTo>
                  <a:cubicBezTo>
                    <a:pt x="4068" y="1141"/>
                    <a:pt x="4067" y="1137"/>
                    <a:pt x="4065" y="1132"/>
                  </a:cubicBezTo>
                  <a:cubicBezTo>
                    <a:pt x="4063" y="1118"/>
                    <a:pt x="4063" y="1112"/>
                    <a:pt x="4063" y="1109"/>
                  </a:cubicBezTo>
                  <a:lnTo>
                    <a:pt x="4065" y="1109"/>
                  </a:lnTo>
                  <a:cubicBezTo>
                    <a:pt x="4075" y="1109"/>
                    <a:pt x="4095" y="1118"/>
                    <a:pt x="4111" y="1123"/>
                  </a:cubicBezTo>
                  <a:cubicBezTo>
                    <a:pt x="4122" y="1128"/>
                    <a:pt x="4130" y="1129"/>
                    <a:pt x="4135" y="1129"/>
                  </a:cubicBezTo>
                  <a:cubicBezTo>
                    <a:pt x="4145" y="1129"/>
                    <a:pt x="4149" y="1125"/>
                    <a:pt x="4151" y="1121"/>
                  </a:cubicBezTo>
                  <a:cubicBezTo>
                    <a:pt x="4156" y="1109"/>
                    <a:pt x="4149" y="1102"/>
                    <a:pt x="4140" y="1090"/>
                  </a:cubicBezTo>
                  <a:cubicBezTo>
                    <a:pt x="4138" y="1086"/>
                    <a:pt x="4133" y="1076"/>
                    <a:pt x="4133" y="1073"/>
                  </a:cubicBezTo>
                  <a:cubicBezTo>
                    <a:pt x="4136" y="1065"/>
                    <a:pt x="4142" y="1064"/>
                    <a:pt x="4156" y="1059"/>
                  </a:cubicBezTo>
                  <a:cubicBezTo>
                    <a:pt x="4165" y="1059"/>
                    <a:pt x="4176" y="1055"/>
                    <a:pt x="4192" y="1051"/>
                  </a:cubicBezTo>
                  <a:cubicBezTo>
                    <a:pt x="4202" y="1048"/>
                    <a:pt x="4208" y="1043"/>
                    <a:pt x="4209" y="1036"/>
                  </a:cubicBezTo>
                  <a:cubicBezTo>
                    <a:pt x="4209" y="1032"/>
                    <a:pt x="4211" y="1032"/>
                    <a:pt x="4211" y="1032"/>
                  </a:cubicBezTo>
                  <a:cubicBezTo>
                    <a:pt x="4227" y="1040"/>
                    <a:pt x="4248" y="1046"/>
                    <a:pt x="4272" y="1046"/>
                  </a:cubicBezTo>
                  <a:cubicBezTo>
                    <a:pt x="4278" y="1046"/>
                    <a:pt x="4288" y="1046"/>
                    <a:pt x="4294" y="1034"/>
                  </a:cubicBezTo>
                  <a:cubicBezTo>
                    <a:pt x="4300" y="1023"/>
                    <a:pt x="4288" y="1010"/>
                    <a:pt x="4270" y="989"/>
                  </a:cubicBezTo>
                  <a:cubicBezTo>
                    <a:pt x="4260" y="975"/>
                    <a:pt x="4248" y="960"/>
                    <a:pt x="4234" y="942"/>
                  </a:cubicBezTo>
                  <a:cubicBezTo>
                    <a:pt x="4232" y="939"/>
                    <a:pt x="4230" y="937"/>
                    <a:pt x="4229" y="937"/>
                  </a:cubicBezTo>
                  <a:lnTo>
                    <a:pt x="4232" y="937"/>
                  </a:lnTo>
                  <a:cubicBezTo>
                    <a:pt x="4244" y="939"/>
                    <a:pt x="4258" y="942"/>
                    <a:pt x="4272" y="942"/>
                  </a:cubicBezTo>
                  <a:cubicBezTo>
                    <a:pt x="4277" y="942"/>
                    <a:pt x="4282" y="942"/>
                    <a:pt x="4286" y="941"/>
                  </a:cubicBezTo>
                  <a:cubicBezTo>
                    <a:pt x="4312" y="934"/>
                    <a:pt x="4318" y="927"/>
                    <a:pt x="4328" y="908"/>
                  </a:cubicBezTo>
                  <a:cubicBezTo>
                    <a:pt x="4333" y="899"/>
                    <a:pt x="4338" y="886"/>
                    <a:pt x="4360" y="860"/>
                  </a:cubicBezTo>
                  <a:cubicBezTo>
                    <a:pt x="4384" y="836"/>
                    <a:pt x="4392" y="835"/>
                    <a:pt x="4392" y="835"/>
                  </a:cubicBezTo>
                  <a:lnTo>
                    <a:pt x="4392" y="835"/>
                  </a:lnTo>
                  <a:cubicBezTo>
                    <a:pt x="4392" y="835"/>
                    <a:pt x="4394" y="845"/>
                    <a:pt x="4387" y="867"/>
                  </a:cubicBezTo>
                  <a:cubicBezTo>
                    <a:pt x="4372" y="913"/>
                    <a:pt x="4372" y="916"/>
                    <a:pt x="4394" y="970"/>
                  </a:cubicBezTo>
                  <a:lnTo>
                    <a:pt x="4397" y="975"/>
                  </a:lnTo>
                  <a:cubicBezTo>
                    <a:pt x="4409" y="1002"/>
                    <a:pt x="4425" y="1015"/>
                    <a:pt x="4454" y="1015"/>
                  </a:cubicBezTo>
                  <a:cubicBezTo>
                    <a:pt x="4463" y="1015"/>
                    <a:pt x="4473" y="1014"/>
                    <a:pt x="4485" y="1011"/>
                  </a:cubicBezTo>
                  <a:cubicBezTo>
                    <a:pt x="4497" y="1010"/>
                    <a:pt x="4510" y="1007"/>
                    <a:pt x="4524" y="1007"/>
                  </a:cubicBezTo>
                  <a:cubicBezTo>
                    <a:pt x="4529" y="1007"/>
                    <a:pt x="4535" y="1008"/>
                    <a:pt x="4540" y="1008"/>
                  </a:cubicBezTo>
                  <a:cubicBezTo>
                    <a:pt x="4548" y="1008"/>
                    <a:pt x="4557" y="1010"/>
                    <a:pt x="4562" y="1010"/>
                  </a:cubicBezTo>
                  <a:lnTo>
                    <a:pt x="4573" y="1010"/>
                  </a:lnTo>
                  <a:cubicBezTo>
                    <a:pt x="4570" y="1017"/>
                    <a:pt x="4566" y="1027"/>
                    <a:pt x="4566" y="1045"/>
                  </a:cubicBezTo>
                  <a:cubicBezTo>
                    <a:pt x="4565" y="1057"/>
                    <a:pt x="4566" y="1068"/>
                    <a:pt x="4573" y="1075"/>
                  </a:cubicBezTo>
                  <a:cubicBezTo>
                    <a:pt x="4576" y="1078"/>
                    <a:pt x="4579" y="1080"/>
                    <a:pt x="4585" y="1080"/>
                  </a:cubicBezTo>
                  <a:cubicBezTo>
                    <a:pt x="4594" y="1080"/>
                    <a:pt x="4603" y="1075"/>
                    <a:pt x="4615" y="1068"/>
                  </a:cubicBezTo>
                  <a:cubicBezTo>
                    <a:pt x="4629" y="1057"/>
                    <a:pt x="4644" y="1048"/>
                    <a:pt x="4660" y="1046"/>
                  </a:cubicBezTo>
                  <a:cubicBezTo>
                    <a:pt x="4666" y="1045"/>
                    <a:pt x="4669" y="1045"/>
                    <a:pt x="4673" y="1045"/>
                  </a:cubicBezTo>
                  <a:cubicBezTo>
                    <a:pt x="4683" y="1045"/>
                    <a:pt x="4685" y="1046"/>
                    <a:pt x="4687" y="1055"/>
                  </a:cubicBezTo>
                  <a:cubicBezTo>
                    <a:pt x="4687" y="1063"/>
                    <a:pt x="4692" y="1075"/>
                    <a:pt x="4701" y="1084"/>
                  </a:cubicBezTo>
                  <a:cubicBezTo>
                    <a:pt x="4709" y="1090"/>
                    <a:pt x="4717" y="1095"/>
                    <a:pt x="4727" y="1095"/>
                  </a:cubicBezTo>
                  <a:cubicBezTo>
                    <a:pt x="4745" y="1095"/>
                    <a:pt x="4768" y="1080"/>
                    <a:pt x="4794" y="1065"/>
                  </a:cubicBezTo>
                  <a:cubicBezTo>
                    <a:pt x="4808" y="1055"/>
                    <a:pt x="4826" y="1046"/>
                    <a:pt x="4843" y="1037"/>
                  </a:cubicBezTo>
                  <a:cubicBezTo>
                    <a:pt x="4874" y="1023"/>
                    <a:pt x="4888" y="1002"/>
                    <a:pt x="4898" y="991"/>
                  </a:cubicBezTo>
                  <a:cubicBezTo>
                    <a:pt x="4901" y="993"/>
                    <a:pt x="4905" y="994"/>
                    <a:pt x="4909" y="994"/>
                  </a:cubicBezTo>
                  <a:cubicBezTo>
                    <a:pt x="4920" y="994"/>
                    <a:pt x="4935" y="985"/>
                    <a:pt x="4952" y="972"/>
                  </a:cubicBezTo>
                  <a:cubicBezTo>
                    <a:pt x="4954" y="970"/>
                    <a:pt x="4956" y="969"/>
                    <a:pt x="4956" y="968"/>
                  </a:cubicBezTo>
                  <a:cubicBezTo>
                    <a:pt x="4958" y="969"/>
                    <a:pt x="4960" y="970"/>
                    <a:pt x="4960" y="972"/>
                  </a:cubicBezTo>
                  <a:cubicBezTo>
                    <a:pt x="4966" y="985"/>
                    <a:pt x="4980" y="990"/>
                    <a:pt x="4996" y="992"/>
                  </a:cubicBezTo>
                  <a:cubicBezTo>
                    <a:pt x="5006" y="995"/>
                    <a:pt x="5021" y="997"/>
                    <a:pt x="5026" y="1004"/>
                  </a:cubicBezTo>
                  <a:cubicBezTo>
                    <a:pt x="5039" y="1018"/>
                    <a:pt x="5056" y="1018"/>
                    <a:pt x="5064" y="1019"/>
                  </a:cubicBezTo>
                  <a:cubicBezTo>
                    <a:pt x="5079" y="1019"/>
                    <a:pt x="5088" y="1019"/>
                    <a:pt x="5106" y="1032"/>
                  </a:cubicBezTo>
                  <a:cubicBezTo>
                    <a:pt x="5128" y="1048"/>
                    <a:pt x="5128" y="1048"/>
                    <a:pt x="5120" y="1063"/>
                  </a:cubicBezTo>
                  <a:cubicBezTo>
                    <a:pt x="5118" y="1065"/>
                    <a:pt x="5116" y="1068"/>
                    <a:pt x="5116" y="1073"/>
                  </a:cubicBezTo>
                  <a:cubicBezTo>
                    <a:pt x="5106" y="1095"/>
                    <a:pt x="5095" y="1106"/>
                    <a:pt x="5095" y="1106"/>
                  </a:cubicBezTo>
                  <a:lnTo>
                    <a:pt x="5092" y="1112"/>
                  </a:lnTo>
                  <a:cubicBezTo>
                    <a:pt x="5088" y="1112"/>
                    <a:pt x="5082" y="1109"/>
                    <a:pt x="5075" y="1108"/>
                  </a:cubicBezTo>
                  <a:cubicBezTo>
                    <a:pt x="5063" y="1105"/>
                    <a:pt x="5049" y="1102"/>
                    <a:pt x="5038" y="1102"/>
                  </a:cubicBezTo>
                  <a:cubicBezTo>
                    <a:pt x="5034" y="1102"/>
                    <a:pt x="5029" y="1102"/>
                    <a:pt x="5026" y="1104"/>
                  </a:cubicBezTo>
                  <a:lnTo>
                    <a:pt x="5019" y="1106"/>
                  </a:lnTo>
                  <a:cubicBezTo>
                    <a:pt x="4991" y="1118"/>
                    <a:pt x="4991" y="1129"/>
                    <a:pt x="4998" y="1172"/>
                  </a:cubicBezTo>
                  <a:cubicBezTo>
                    <a:pt x="5003" y="1200"/>
                    <a:pt x="5014" y="1207"/>
                    <a:pt x="5025" y="1207"/>
                  </a:cubicBezTo>
                  <a:cubicBezTo>
                    <a:pt x="5029" y="1207"/>
                    <a:pt x="5033" y="1206"/>
                    <a:pt x="5036" y="1205"/>
                  </a:cubicBezTo>
                  <a:lnTo>
                    <a:pt x="5036" y="1207"/>
                  </a:lnTo>
                  <a:cubicBezTo>
                    <a:pt x="5036" y="1230"/>
                    <a:pt x="5037" y="1245"/>
                    <a:pt x="5062" y="1275"/>
                  </a:cubicBezTo>
                  <a:cubicBezTo>
                    <a:pt x="5080" y="1297"/>
                    <a:pt x="5100" y="1304"/>
                    <a:pt x="5122" y="1310"/>
                  </a:cubicBezTo>
                  <a:cubicBezTo>
                    <a:pt x="5137" y="1314"/>
                    <a:pt x="5148" y="1315"/>
                    <a:pt x="5163" y="1321"/>
                  </a:cubicBezTo>
                  <a:cubicBezTo>
                    <a:pt x="5186" y="1331"/>
                    <a:pt x="5197" y="1339"/>
                    <a:pt x="5206" y="1347"/>
                  </a:cubicBezTo>
                  <a:cubicBezTo>
                    <a:pt x="5219" y="1357"/>
                    <a:pt x="5230" y="1367"/>
                    <a:pt x="5258" y="1375"/>
                  </a:cubicBezTo>
                  <a:lnTo>
                    <a:pt x="5266" y="1379"/>
                  </a:lnTo>
                  <a:cubicBezTo>
                    <a:pt x="5272" y="1382"/>
                    <a:pt x="5274" y="1382"/>
                    <a:pt x="5278" y="1383"/>
                  </a:cubicBezTo>
                  <a:cubicBezTo>
                    <a:pt x="5278" y="1390"/>
                    <a:pt x="5284" y="1396"/>
                    <a:pt x="5295" y="1407"/>
                  </a:cubicBezTo>
                  <a:cubicBezTo>
                    <a:pt x="5306" y="1419"/>
                    <a:pt x="5310" y="1422"/>
                    <a:pt x="5314" y="1427"/>
                  </a:cubicBezTo>
                  <a:lnTo>
                    <a:pt x="5314" y="1428"/>
                  </a:lnTo>
                  <a:lnTo>
                    <a:pt x="5314" y="1451"/>
                  </a:lnTo>
                  <a:cubicBezTo>
                    <a:pt x="5314" y="1468"/>
                    <a:pt x="5306" y="1475"/>
                    <a:pt x="5288" y="1487"/>
                  </a:cubicBezTo>
                  <a:cubicBezTo>
                    <a:pt x="5272" y="1498"/>
                    <a:pt x="5255" y="1512"/>
                    <a:pt x="5247" y="1534"/>
                  </a:cubicBezTo>
                  <a:cubicBezTo>
                    <a:pt x="5228" y="1572"/>
                    <a:pt x="5255" y="1589"/>
                    <a:pt x="5274" y="1601"/>
                  </a:cubicBezTo>
                  <a:cubicBezTo>
                    <a:pt x="5288" y="1607"/>
                    <a:pt x="5300" y="1615"/>
                    <a:pt x="5306" y="1628"/>
                  </a:cubicBezTo>
                  <a:cubicBezTo>
                    <a:pt x="5318" y="1654"/>
                    <a:pt x="5330" y="1657"/>
                    <a:pt x="5343" y="1659"/>
                  </a:cubicBezTo>
                  <a:cubicBezTo>
                    <a:pt x="5350" y="1661"/>
                    <a:pt x="5358" y="1662"/>
                    <a:pt x="5368" y="1670"/>
                  </a:cubicBezTo>
                  <a:cubicBezTo>
                    <a:pt x="5391" y="1690"/>
                    <a:pt x="5420" y="1700"/>
                    <a:pt x="5458" y="1700"/>
                  </a:cubicBezTo>
                  <a:cubicBezTo>
                    <a:pt x="5472" y="1700"/>
                    <a:pt x="5486" y="1699"/>
                    <a:pt x="5502" y="1696"/>
                  </a:cubicBezTo>
                  <a:cubicBezTo>
                    <a:pt x="5509" y="1696"/>
                    <a:pt x="5516" y="1695"/>
                    <a:pt x="5519" y="1695"/>
                  </a:cubicBezTo>
                  <a:cubicBezTo>
                    <a:pt x="5516" y="1702"/>
                    <a:pt x="5511" y="1717"/>
                    <a:pt x="5516" y="1730"/>
                  </a:cubicBezTo>
                  <a:cubicBezTo>
                    <a:pt x="5516" y="1749"/>
                    <a:pt x="5525" y="1771"/>
                    <a:pt x="5566" y="1771"/>
                  </a:cubicBezTo>
                  <a:cubicBezTo>
                    <a:pt x="5582" y="1771"/>
                    <a:pt x="5604" y="1769"/>
                    <a:pt x="5634" y="1761"/>
                  </a:cubicBezTo>
                  <a:cubicBezTo>
                    <a:pt x="5641" y="1757"/>
                    <a:pt x="5652" y="1755"/>
                    <a:pt x="5658" y="1755"/>
                  </a:cubicBezTo>
                  <a:cubicBezTo>
                    <a:pt x="5657" y="1762"/>
                    <a:pt x="5657" y="1773"/>
                    <a:pt x="5662" y="1788"/>
                  </a:cubicBezTo>
                  <a:cubicBezTo>
                    <a:pt x="5664" y="1797"/>
                    <a:pt x="5667" y="1817"/>
                    <a:pt x="5686" y="1817"/>
                  </a:cubicBezTo>
                  <a:cubicBezTo>
                    <a:pt x="5693" y="1817"/>
                    <a:pt x="5699" y="1816"/>
                    <a:pt x="5708" y="1810"/>
                  </a:cubicBezTo>
                  <a:cubicBezTo>
                    <a:pt x="5719" y="1807"/>
                    <a:pt x="5731" y="1801"/>
                    <a:pt x="5750" y="1797"/>
                  </a:cubicBezTo>
                  <a:lnTo>
                    <a:pt x="5764" y="1797"/>
                  </a:lnTo>
                  <a:cubicBezTo>
                    <a:pt x="5763" y="1803"/>
                    <a:pt x="5761" y="1814"/>
                    <a:pt x="5770" y="1826"/>
                  </a:cubicBezTo>
                  <a:cubicBezTo>
                    <a:pt x="5781" y="1840"/>
                    <a:pt x="5792" y="1849"/>
                    <a:pt x="5807" y="1849"/>
                  </a:cubicBezTo>
                  <a:cubicBezTo>
                    <a:pt x="5815" y="1849"/>
                    <a:pt x="5826" y="1845"/>
                    <a:pt x="5840" y="1839"/>
                  </a:cubicBezTo>
                  <a:cubicBezTo>
                    <a:pt x="5859" y="1831"/>
                    <a:pt x="5863" y="1825"/>
                    <a:pt x="5867" y="1810"/>
                  </a:cubicBezTo>
                  <a:cubicBezTo>
                    <a:pt x="5870" y="1803"/>
                    <a:pt x="5872" y="1797"/>
                    <a:pt x="5877" y="1788"/>
                  </a:cubicBezTo>
                  <a:cubicBezTo>
                    <a:pt x="5877" y="1791"/>
                    <a:pt x="5877" y="1797"/>
                    <a:pt x="5880" y="1801"/>
                  </a:cubicBezTo>
                  <a:cubicBezTo>
                    <a:pt x="5880" y="1804"/>
                    <a:pt x="5884" y="1811"/>
                    <a:pt x="5887" y="1831"/>
                  </a:cubicBezTo>
                  <a:cubicBezTo>
                    <a:pt x="5889" y="1861"/>
                    <a:pt x="5892" y="1879"/>
                    <a:pt x="5910" y="1879"/>
                  </a:cubicBezTo>
                  <a:cubicBezTo>
                    <a:pt x="5913" y="1879"/>
                    <a:pt x="5916" y="1879"/>
                    <a:pt x="5918" y="1877"/>
                  </a:cubicBezTo>
                  <a:cubicBezTo>
                    <a:pt x="5920" y="1877"/>
                    <a:pt x="5927" y="1877"/>
                    <a:pt x="5936" y="1879"/>
                  </a:cubicBezTo>
                  <a:cubicBezTo>
                    <a:pt x="5937" y="1879"/>
                    <a:pt x="5938" y="1879"/>
                    <a:pt x="5939" y="1879"/>
                  </a:cubicBezTo>
                  <a:cubicBezTo>
                    <a:pt x="5958" y="1879"/>
                    <a:pt x="5972" y="1868"/>
                    <a:pt x="5983" y="1861"/>
                  </a:cubicBezTo>
                  <a:cubicBezTo>
                    <a:pt x="5987" y="1856"/>
                    <a:pt x="5990" y="1852"/>
                    <a:pt x="5992" y="1852"/>
                  </a:cubicBezTo>
                  <a:cubicBezTo>
                    <a:pt x="5996" y="1852"/>
                    <a:pt x="5997" y="1852"/>
                    <a:pt x="5999" y="1855"/>
                  </a:cubicBezTo>
                  <a:cubicBezTo>
                    <a:pt x="6002" y="1855"/>
                    <a:pt x="6002" y="1857"/>
                    <a:pt x="6002" y="1857"/>
                  </a:cubicBezTo>
                  <a:cubicBezTo>
                    <a:pt x="6002" y="1859"/>
                    <a:pt x="5999" y="1861"/>
                    <a:pt x="5997" y="1861"/>
                  </a:cubicBezTo>
                  <a:cubicBezTo>
                    <a:pt x="5988" y="1868"/>
                    <a:pt x="5976" y="1877"/>
                    <a:pt x="5961" y="1892"/>
                  </a:cubicBezTo>
                  <a:cubicBezTo>
                    <a:pt x="5944" y="1911"/>
                    <a:pt x="5936" y="1923"/>
                    <a:pt x="5938" y="1935"/>
                  </a:cubicBezTo>
                  <a:cubicBezTo>
                    <a:pt x="5938" y="1936"/>
                    <a:pt x="5936" y="1937"/>
                    <a:pt x="5933" y="1940"/>
                  </a:cubicBezTo>
                  <a:cubicBezTo>
                    <a:pt x="5927" y="1944"/>
                    <a:pt x="5920" y="1947"/>
                    <a:pt x="5916" y="1950"/>
                  </a:cubicBezTo>
                  <a:cubicBezTo>
                    <a:pt x="5892" y="1962"/>
                    <a:pt x="5893" y="1974"/>
                    <a:pt x="5907" y="2010"/>
                  </a:cubicBezTo>
                  <a:cubicBezTo>
                    <a:pt x="5916" y="2026"/>
                    <a:pt x="5927" y="2029"/>
                    <a:pt x="5935" y="2029"/>
                  </a:cubicBezTo>
                  <a:cubicBezTo>
                    <a:pt x="5950" y="2029"/>
                    <a:pt x="5968" y="2011"/>
                    <a:pt x="5983" y="1996"/>
                  </a:cubicBezTo>
                  <a:cubicBezTo>
                    <a:pt x="5988" y="1991"/>
                    <a:pt x="5997" y="1982"/>
                    <a:pt x="6002" y="1981"/>
                  </a:cubicBezTo>
                  <a:cubicBezTo>
                    <a:pt x="6007" y="1982"/>
                    <a:pt x="6010" y="1982"/>
                    <a:pt x="6015" y="1982"/>
                  </a:cubicBezTo>
                  <a:cubicBezTo>
                    <a:pt x="6029" y="1982"/>
                    <a:pt x="6039" y="1976"/>
                    <a:pt x="6060" y="1962"/>
                  </a:cubicBezTo>
                  <a:cubicBezTo>
                    <a:pt x="6083" y="1948"/>
                    <a:pt x="6077" y="1915"/>
                    <a:pt x="6073" y="1886"/>
                  </a:cubicBezTo>
                  <a:cubicBezTo>
                    <a:pt x="6071" y="1877"/>
                    <a:pt x="6067" y="1863"/>
                    <a:pt x="6068" y="1857"/>
                  </a:cubicBezTo>
                  <a:cubicBezTo>
                    <a:pt x="6070" y="1856"/>
                    <a:pt x="6073" y="1856"/>
                    <a:pt x="6075" y="1856"/>
                  </a:cubicBezTo>
                  <a:cubicBezTo>
                    <a:pt x="6081" y="1856"/>
                    <a:pt x="6086" y="1857"/>
                    <a:pt x="6091" y="1857"/>
                  </a:cubicBezTo>
                  <a:cubicBezTo>
                    <a:pt x="6099" y="1861"/>
                    <a:pt x="6107" y="1861"/>
                    <a:pt x="6115" y="1861"/>
                  </a:cubicBezTo>
                  <a:cubicBezTo>
                    <a:pt x="6135" y="1861"/>
                    <a:pt x="6153" y="1852"/>
                    <a:pt x="6167" y="1836"/>
                  </a:cubicBezTo>
                  <a:cubicBezTo>
                    <a:pt x="6174" y="1826"/>
                    <a:pt x="6178" y="1816"/>
                    <a:pt x="6178" y="1803"/>
                  </a:cubicBezTo>
                  <a:cubicBezTo>
                    <a:pt x="6183" y="1803"/>
                    <a:pt x="6188" y="1806"/>
                    <a:pt x="6192" y="1807"/>
                  </a:cubicBezTo>
                  <a:cubicBezTo>
                    <a:pt x="6206" y="1810"/>
                    <a:pt x="6217" y="1810"/>
                    <a:pt x="6224" y="1810"/>
                  </a:cubicBezTo>
                  <a:lnTo>
                    <a:pt x="6241" y="1810"/>
                  </a:lnTo>
                  <a:cubicBezTo>
                    <a:pt x="6250" y="1810"/>
                    <a:pt x="6264" y="1810"/>
                    <a:pt x="6294" y="1816"/>
                  </a:cubicBezTo>
                  <a:cubicBezTo>
                    <a:pt x="6286" y="1826"/>
                    <a:pt x="6286" y="1840"/>
                    <a:pt x="6286" y="1852"/>
                  </a:cubicBezTo>
                  <a:cubicBezTo>
                    <a:pt x="6290" y="1861"/>
                    <a:pt x="6290" y="1867"/>
                    <a:pt x="6290" y="1871"/>
                  </a:cubicBezTo>
                  <a:cubicBezTo>
                    <a:pt x="6286" y="1883"/>
                    <a:pt x="6291" y="1889"/>
                    <a:pt x="6296" y="1895"/>
                  </a:cubicBezTo>
                  <a:cubicBezTo>
                    <a:pt x="6290" y="1897"/>
                    <a:pt x="6281" y="1899"/>
                    <a:pt x="6275" y="1906"/>
                  </a:cubicBezTo>
                  <a:cubicBezTo>
                    <a:pt x="6266" y="1909"/>
                    <a:pt x="6259" y="1910"/>
                    <a:pt x="6253" y="1910"/>
                  </a:cubicBezTo>
                  <a:cubicBezTo>
                    <a:pt x="6251" y="1910"/>
                    <a:pt x="6249" y="1910"/>
                    <a:pt x="6247" y="1910"/>
                  </a:cubicBezTo>
                  <a:lnTo>
                    <a:pt x="6243" y="1910"/>
                  </a:lnTo>
                  <a:cubicBezTo>
                    <a:pt x="6240" y="1910"/>
                    <a:pt x="6231" y="1910"/>
                    <a:pt x="6226" y="1917"/>
                  </a:cubicBezTo>
                  <a:cubicBezTo>
                    <a:pt x="6220" y="1927"/>
                    <a:pt x="6221" y="1936"/>
                    <a:pt x="6227" y="1958"/>
                  </a:cubicBezTo>
                  <a:cubicBezTo>
                    <a:pt x="6236" y="1989"/>
                    <a:pt x="6245" y="2005"/>
                    <a:pt x="6253" y="2018"/>
                  </a:cubicBezTo>
                  <a:cubicBezTo>
                    <a:pt x="6260" y="2026"/>
                    <a:pt x="6263" y="2033"/>
                    <a:pt x="6266" y="2044"/>
                  </a:cubicBezTo>
                  <a:cubicBezTo>
                    <a:pt x="6270" y="2055"/>
                    <a:pt x="6275" y="2064"/>
                    <a:pt x="6279" y="2068"/>
                  </a:cubicBezTo>
                  <a:cubicBezTo>
                    <a:pt x="6270" y="2068"/>
                    <a:pt x="6263" y="2065"/>
                    <a:pt x="6253" y="2065"/>
                  </a:cubicBezTo>
                  <a:cubicBezTo>
                    <a:pt x="6247" y="2064"/>
                    <a:pt x="6247" y="2064"/>
                    <a:pt x="6245" y="2061"/>
                  </a:cubicBezTo>
                  <a:cubicBezTo>
                    <a:pt x="6245" y="2058"/>
                    <a:pt x="6243" y="2056"/>
                    <a:pt x="6240" y="2055"/>
                  </a:cubicBezTo>
                  <a:lnTo>
                    <a:pt x="6240" y="2047"/>
                  </a:lnTo>
                  <a:cubicBezTo>
                    <a:pt x="6231" y="2026"/>
                    <a:pt x="6226" y="2016"/>
                    <a:pt x="6223" y="2011"/>
                  </a:cubicBezTo>
                  <a:cubicBezTo>
                    <a:pt x="6221" y="2006"/>
                    <a:pt x="6221" y="2006"/>
                    <a:pt x="6219" y="1986"/>
                  </a:cubicBezTo>
                  <a:lnTo>
                    <a:pt x="6218" y="1982"/>
                  </a:lnTo>
                  <a:cubicBezTo>
                    <a:pt x="6217" y="1947"/>
                    <a:pt x="6217" y="1940"/>
                    <a:pt x="6208" y="1920"/>
                  </a:cubicBezTo>
                  <a:cubicBezTo>
                    <a:pt x="6206" y="1917"/>
                    <a:pt x="6205" y="1910"/>
                    <a:pt x="6203" y="1906"/>
                  </a:cubicBezTo>
                  <a:cubicBezTo>
                    <a:pt x="6197" y="1889"/>
                    <a:pt x="6194" y="1877"/>
                    <a:pt x="6182" y="1877"/>
                  </a:cubicBezTo>
                  <a:cubicBezTo>
                    <a:pt x="6169" y="1877"/>
                    <a:pt x="6165" y="1892"/>
                    <a:pt x="6164" y="1899"/>
                  </a:cubicBezTo>
                  <a:cubicBezTo>
                    <a:pt x="6160" y="1911"/>
                    <a:pt x="6158" y="1913"/>
                    <a:pt x="6154" y="1917"/>
                  </a:cubicBezTo>
                  <a:cubicBezTo>
                    <a:pt x="6143" y="1927"/>
                    <a:pt x="6141" y="1940"/>
                    <a:pt x="6151" y="1964"/>
                  </a:cubicBezTo>
                  <a:cubicBezTo>
                    <a:pt x="6165" y="2006"/>
                    <a:pt x="6166" y="2007"/>
                    <a:pt x="6164" y="2016"/>
                  </a:cubicBezTo>
                  <a:lnTo>
                    <a:pt x="6164" y="2018"/>
                  </a:lnTo>
                  <a:cubicBezTo>
                    <a:pt x="6160" y="2022"/>
                    <a:pt x="6154" y="2026"/>
                    <a:pt x="6147" y="2038"/>
                  </a:cubicBezTo>
                  <a:cubicBezTo>
                    <a:pt x="6138" y="2050"/>
                    <a:pt x="6138" y="2058"/>
                    <a:pt x="6141" y="2068"/>
                  </a:cubicBezTo>
                  <a:cubicBezTo>
                    <a:pt x="6137" y="2067"/>
                    <a:pt x="6132" y="2067"/>
                    <a:pt x="6128" y="2067"/>
                  </a:cubicBezTo>
                  <a:cubicBezTo>
                    <a:pt x="6110" y="2067"/>
                    <a:pt x="6102" y="2065"/>
                    <a:pt x="6096" y="2064"/>
                  </a:cubicBezTo>
                  <a:lnTo>
                    <a:pt x="6091" y="2064"/>
                  </a:lnTo>
                  <a:cubicBezTo>
                    <a:pt x="6087" y="2064"/>
                    <a:pt x="6082" y="2067"/>
                    <a:pt x="6081" y="2068"/>
                  </a:cubicBezTo>
                  <a:cubicBezTo>
                    <a:pt x="6077" y="2069"/>
                    <a:pt x="6075" y="2073"/>
                    <a:pt x="6067" y="2076"/>
                  </a:cubicBezTo>
                  <a:cubicBezTo>
                    <a:pt x="6041" y="2091"/>
                    <a:pt x="6039" y="2092"/>
                    <a:pt x="6030" y="2108"/>
                  </a:cubicBezTo>
                  <a:cubicBezTo>
                    <a:pt x="6030" y="2111"/>
                    <a:pt x="6029" y="2113"/>
                    <a:pt x="6023" y="2119"/>
                  </a:cubicBezTo>
                  <a:cubicBezTo>
                    <a:pt x="6016" y="2134"/>
                    <a:pt x="6016" y="2134"/>
                    <a:pt x="5996" y="2140"/>
                  </a:cubicBezTo>
                  <a:cubicBezTo>
                    <a:pt x="5992" y="2141"/>
                    <a:pt x="5987" y="2141"/>
                    <a:pt x="5982" y="2141"/>
                  </a:cubicBezTo>
                  <a:cubicBezTo>
                    <a:pt x="5977" y="2142"/>
                    <a:pt x="5972" y="2143"/>
                    <a:pt x="5968" y="2143"/>
                  </a:cubicBezTo>
                  <a:cubicBezTo>
                    <a:pt x="5962" y="2143"/>
                    <a:pt x="5957" y="2142"/>
                    <a:pt x="5954" y="2141"/>
                  </a:cubicBezTo>
                  <a:lnTo>
                    <a:pt x="5941" y="2141"/>
                  </a:lnTo>
                  <a:cubicBezTo>
                    <a:pt x="5920" y="2141"/>
                    <a:pt x="5913" y="2159"/>
                    <a:pt x="5907" y="2174"/>
                  </a:cubicBezTo>
                  <a:cubicBezTo>
                    <a:pt x="5906" y="2189"/>
                    <a:pt x="5904" y="2202"/>
                    <a:pt x="5904" y="2210"/>
                  </a:cubicBezTo>
                  <a:cubicBezTo>
                    <a:pt x="5902" y="2228"/>
                    <a:pt x="5902" y="2231"/>
                    <a:pt x="5880" y="2235"/>
                  </a:cubicBezTo>
                  <a:cubicBezTo>
                    <a:pt x="5863" y="2241"/>
                    <a:pt x="5850" y="2246"/>
                    <a:pt x="5848" y="2257"/>
                  </a:cubicBezTo>
                  <a:cubicBezTo>
                    <a:pt x="5844" y="2271"/>
                    <a:pt x="5855" y="2284"/>
                    <a:pt x="5870" y="2296"/>
                  </a:cubicBezTo>
                  <a:cubicBezTo>
                    <a:pt x="5874" y="2302"/>
                    <a:pt x="5884" y="2307"/>
                    <a:pt x="5889" y="2314"/>
                  </a:cubicBezTo>
                  <a:cubicBezTo>
                    <a:pt x="5902" y="2330"/>
                    <a:pt x="5918" y="2337"/>
                    <a:pt x="5928" y="2345"/>
                  </a:cubicBezTo>
                  <a:cubicBezTo>
                    <a:pt x="5930" y="2346"/>
                    <a:pt x="5933" y="2349"/>
                    <a:pt x="5936" y="2350"/>
                  </a:cubicBezTo>
                  <a:cubicBezTo>
                    <a:pt x="5930" y="2353"/>
                    <a:pt x="5928" y="2354"/>
                    <a:pt x="5926" y="2357"/>
                  </a:cubicBezTo>
                  <a:cubicBezTo>
                    <a:pt x="5918" y="2362"/>
                    <a:pt x="5915" y="2364"/>
                    <a:pt x="5910" y="2364"/>
                  </a:cubicBezTo>
                  <a:cubicBezTo>
                    <a:pt x="5907" y="2364"/>
                    <a:pt x="5904" y="2363"/>
                    <a:pt x="5898" y="2362"/>
                  </a:cubicBezTo>
                  <a:lnTo>
                    <a:pt x="5885" y="2362"/>
                  </a:lnTo>
                  <a:cubicBezTo>
                    <a:pt x="5878" y="2362"/>
                    <a:pt x="5863" y="2354"/>
                    <a:pt x="5848" y="2346"/>
                  </a:cubicBezTo>
                  <a:cubicBezTo>
                    <a:pt x="5818" y="2332"/>
                    <a:pt x="5807" y="2329"/>
                    <a:pt x="5794" y="2329"/>
                  </a:cubicBezTo>
                  <a:cubicBezTo>
                    <a:pt x="5783" y="2329"/>
                    <a:pt x="5777" y="2337"/>
                    <a:pt x="5770" y="2342"/>
                  </a:cubicBezTo>
                  <a:cubicBezTo>
                    <a:pt x="5766" y="2349"/>
                    <a:pt x="5759" y="2354"/>
                    <a:pt x="5752" y="2362"/>
                  </a:cubicBezTo>
                  <a:cubicBezTo>
                    <a:pt x="5741" y="2372"/>
                    <a:pt x="5731" y="2378"/>
                    <a:pt x="5724" y="2381"/>
                  </a:cubicBezTo>
                  <a:cubicBezTo>
                    <a:pt x="5713" y="2390"/>
                    <a:pt x="5705" y="2395"/>
                    <a:pt x="5705" y="2416"/>
                  </a:cubicBezTo>
                  <a:cubicBezTo>
                    <a:pt x="5705" y="2422"/>
                    <a:pt x="5703" y="2424"/>
                    <a:pt x="5701" y="2427"/>
                  </a:cubicBezTo>
                  <a:cubicBezTo>
                    <a:pt x="5695" y="2438"/>
                    <a:pt x="5691" y="2451"/>
                    <a:pt x="5708" y="2464"/>
                  </a:cubicBezTo>
                  <a:cubicBezTo>
                    <a:pt x="5713" y="2470"/>
                    <a:pt x="5717" y="2472"/>
                    <a:pt x="5718" y="2474"/>
                  </a:cubicBezTo>
                  <a:cubicBezTo>
                    <a:pt x="5725" y="2482"/>
                    <a:pt x="5729" y="2484"/>
                    <a:pt x="5769" y="2496"/>
                  </a:cubicBezTo>
                  <a:cubicBezTo>
                    <a:pt x="5786" y="2500"/>
                    <a:pt x="5800" y="2507"/>
                    <a:pt x="5814" y="2511"/>
                  </a:cubicBezTo>
                  <a:cubicBezTo>
                    <a:pt x="5837" y="2524"/>
                    <a:pt x="5858" y="2534"/>
                    <a:pt x="5892" y="2534"/>
                  </a:cubicBezTo>
                  <a:lnTo>
                    <a:pt x="5898" y="2534"/>
                  </a:lnTo>
                  <a:cubicBezTo>
                    <a:pt x="5936" y="2534"/>
                    <a:pt x="5964" y="2517"/>
                    <a:pt x="5990" y="2503"/>
                  </a:cubicBezTo>
                  <a:cubicBezTo>
                    <a:pt x="6002" y="2496"/>
                    <a:pt x="6014" y="2491"/>
                    <a:pt x="6023" y="2487"/>
                  </a:cubicBezTo>
                  <a:cubicBezTo>
                    <a:pt x="6041" y="2480"/>
                    <a:pt x="6048" y="2478"/>
                    <a:pt x="6054" y="2478"/>
                  </a:cubicBezTo>
                  <a:cubicBezTo>
                    <a:pt x="6058" y="2478"/>
                    <a:pt x="6062" y="2479"/>
                    <a:pt x="6068" y="2479"/>
                  </a:cubicBezTo>
                  <a:lnTo>
                    <a:pt x="6108" y="2479"/>
                  </a:lnTo>
                  <a:cubicBezTo>
                    <a:pt x="6128" y="2479"/>
                    <a:pt x="6141" y="2484"/>
                    <a:pt x="6151" y="2485"/>
                  </a:cubicBezTo>
                  <a:cubicBezTo>
                    <a:pt x="6151" y="2487"/>
                    <a:pt x="6154" y="2487"/>
                    <a:pt x="6155" y="2487"/>
                  </a:cubicBezTo>
                  <a:lnTo>
                    <a:pt x="6164" y="2487"/>
                  </a:lnTo>
                  <a:lnTo>
                    <a:pt x="6168" y="2479"/>
                  </a:lnTo>
                  <a:cubicBezTo>
                    <a:pt x="6170" y="2472"/>
                    <a:pt x="6168" y="2464"/>
                    <a:pt x="6164" y="2459"/>
                  </a:cubicBezTo>
                  <a:cubicBezTo>
                    <a:pt x="6160" y="2455"/>
                    <a:pt x="6158" y="2448"/>
                    <a:pt x="6152" y="2439"/>
                  </a:cubicBezTo>
                  <a:cubicBezTo>
                    <a:pt x="6147" y="2430"/>
                    <a:pt x="6143" y="2423"/>
                    <a:pt x="6135" y="2417"/>
                  </a:cubicBezTo>
                  <a:cubicBezTo>
                    <a:pt x="6138" y="2416"/>
                    <a:pt x="6144" y="2413"/>
                    <a:pt x="6151" y="2407"/>
                  </a:cubicBezTo>
                  <a:cubicBezTo>
                    <a:pt x="6178" y="2387"/>
                    <a:pt x="6192" y="2372"/>
                    <a:pt x="6203" y="2361"/>
                  </a:cubicBezTo>
                  <a:cubicBezTo>
                    <a:pt x="6206" y="2357"/>
                    <a:pt x="6210" y="2353"/>
                    <a:pt x="6214" y="2353"/>
                  </a:cubicBezTo>
                  <a:lnTo>
                    <a:pt x="6217" y="2354"/>
                  </a:lnTo>
                  <a:cubicBezTo>
                    <a:pt x="6226" y="2362"/>
                    <a:pt x="6234" y="2362"/>
                    <a:pt x="6240" y="2363"/>
                  </a:cubicBezTo>
                  <a:cubicBezTo>
                    <a:pt x="6247" y="2364"/>
                    <a:pt x="6252" y="2364"/>
                    <a:pt x="6270" y="2394"/>
                  </a:cubicBezTo>
                  <a:lnTo>
                    <a:pt x="6274" y="2401"/>
                  </a:lnTo>
                  <a:cubicBezTo>
                    <a:pt x="6299" y="2445"/>
                    <a:pt x="6300" y="2445"/>
                    <a:pt x="6342" y="2465"/>
                  </a:cubicBezTo>
                  <a:lnTo>
                    <a:pt x="6381" y="2487"/>
                  </a:lnTo>
                  <a:cubicBezTo>
                    <a:pt x="6412" y="2503"/>
                    <a:pt x="6440" y="2516"/>
                    <a:pt x="6476" y="2534"/>
                  </a:cubicBezTo>
                  <a:cubicBezTo>
                    <a:pt x="6501" y="2546"/>
                    <a:pt x="6515" y="2557"/>
                    <a:pt x="6530" y="2568"/>
                  </a:cubicBezTo>
                  <a:cubicBezTo>
                    <a:pt x="6540" y="2577"/>
                    <a:pt x="6552" y="2586"/>
                    <a:pt x="6573" y="2595"/>
                  </a:cubicBezTo>
                  <a:cubicBezTo>
                    <a:pt x="6592" y="2602"/>
                    <a:pt x="6657" y="2631"/>
                    <a:pt x="6706" y="2631"/>
                  </a:cubicBezTo>
                  <a:cubicBezTo>
                    <a:pt x="6724" y="2631"/>
                    <a:pt x="6737" y="2628"/>
                    <a:pt x="6745" y="2619"/>
                  </a:cubicBezTo>
                  <a:cubicBezTo>
                    <a:pt x="6770" y="2600"/>
                    <a:pt x="6748" y="2568"/>
                    <a:pt x="6727" y="2538"/>
                  </a:cubicBezTo>
                  <a:cubicBezTo>
                    <a:pt x="6716" y="2521"/>
                    <a:pt x="6700" y="2497"/>
                    <a:pt x="6700" y="2487"/>
                  </a:cubicBezTo>
                  <a:cubicBezTo>
                    <a:pt x="6700" y="2487"/>
                    <a:pt x="6702" y="2487"/>
                    <a:pt x="6704" y="2485"/>
                  </a:cubicBezTo>
                  <a:cubicBezTo>
                    <a:pt x="6706" y="2484"/>
                    <a:pt x="6716" y="2479"/>
                    <a:pt x="6740" y="2479"/>
                  </a:cubicBezTo>
                  <a:cubicBezTo>
                    <a:pt x="6813" y="2479"/>
                    <a:pt x="6942" y="2508"/>
                    <a:pt x="6943" y="2508"/>
                  </a:cubicBezTo>
                  <a:lnTo>
                    <a:pt x="6955" y="2511"/>
                  </a:lnTo>
                  <a:lnTo>
                    <a:pt x="6958" y="2502"/>
                  </a:lnTo>
                  <a:cubicBezTo>
                    <a:pt x="6970" y="2473"/>
                    <a:pt x="6970" y="2464"/>
                    <a:pt x="6946" y="2450"/>
                  </a:cubicBezTo>
                  <a:cubicBezTo>
                    <a:pt x="6942" y="2446"/>
                    <a:pt x="6935" y="2439"/>
                    <a:pt x="6927" y="2435"/>
                  </a:cubicBezTo>
                  <a:cubicBezTo>
                    <a:pt x="6917" y="2427"/>
                    <a:pt x="6912" y="2420"/>
                    <a:pt x="6907" y="2412"/>
                  </a:cubicBezTo>
                  <a:cubicBezTo>
                    <a:pt x="6895" y="2395"/>
                    <a:pt x="6884" y="2383"/>
                    <a:pt x="6843" y="2374"/>
                  </a:cubicBezTo>
                  <a:cubicBezTo>
                    <a:pt x="6827" y="2372"/>
                    <a:pt x="6813" y="2369"/>
                    <a:pt x="6800" y="2369"/>
                  </a:cubicBezTo>
                  <a:cubicBezTo>
                    <a:pt x="6770" y="2364"/>
                    <a:pt x="6753" y="2362"/>
                    <a:pt x="6729" y="2349"/>
                  </a:cubicBezTo>
                  <a:cubicBezTo>
                    <a:pt x="6716" y="2340"/>
                    <a:pt x="6706" y="2337"/>
                    <a:pt x="6699" y="2337"/>
                  </a:cubicBezTo>
                  <a:lnTo>
                    <a:pt x="6699" y="2334"/>
                  </a:lnTo>
                  <a:lnTo>
                    <a:pt x="6699" y="2318"/>
                  </a:lnTo>
                  <a:cubicBezTo>
                    <a:pt x="6696" y="2310"/>
                    <a:pt x="6696" y="2304"/>
                    <a:pt x="6699" y="2301"/>
                  </a:cubicBezTo>
                  <a:cubicBezTo>
                    <a:pt x="6699" y="2291"/>
                    <a:pt x="6695" y="2286"/>
                    <a:pt x="6685" y="2275"/>
                  </a:cubicBezTo>
                  <a:cubicBezTo>
                    <a:pt x="6682" y="2270"/>
                    <a:pt x="6679" y="2264"/>
                    <a:pt x="6671" y="2255"/>
                  </a:cubicBezTo>
                  <a:cubicBezTo>
                    <a:pt x="6650" y="2230"/>
                    <a:pt x="6643" y="2219"/>
                    <a:pt x="6629" y="2209"/>
                  </a:cubicBezTo>
                  <a:cubicBezTo>
                    <a:pt x="6621" y="2201"/>
                    <a:pt x="6611" y="2191"/>
                    <a:pt x="6593" y="2171"/>
                  </a:cubicBezTo>
                  <a:cubicBezTo>
                    <a:pt x="6579" y="2152"/>
                    <a:pt x="6567" y="2141"/>
                    <a:pt x="6559" y="2134"/>
                  </a:cubicBezTo>
                  <a:cubicBezTo>
                    <a:pt x="6549" y="2127"/>
                    <a:pt x="6540" y="2118"/>
                    <a:pt x="6523" y="2090"/>
                  </a:cubicBezTo>
                  <a:lnTo>
                    <a:pt x="6512" y="2076"/>
                  </a:lnTo>
                  <a:cubicBezTo>
                    <a:pt x="6492" y="2045"/>
                    <a:pt x="6492" y="2044"/>
                    <a:pt x="6465" y="2022"/>
                  </a:cubicBezTo>
                  <a:lnTo>
                    <a:pt x="6445" y="2004"/>
                  </a:lnTo>
                  <a:cubicBezTo>
                    <a:pt x="6429" y="1989"/>
                    <a:pt x="6420" y="1978"/>
                    <a:pt x="6412" y="1970"/>
                  </a:cubicBezTo>
                  <a:cubicBezTo>
                    <a:pt x="6397" y="1952"/>
                    <a:pt x="6389" y="1943"/>
                    <a:pt x="6355" y="1930"/>
                  </a:cubicBezTo>
                  <a:cubicBezTo>
                    <a:pt x="6342" y="1926"/>
                    <a:pt x="6334" y="1919"/>
                    <a:pt x="6329" y="1914"/>
                  </a:cubicBezTo>
                  <a:cubicBezTo>
                    <a:pt x="6334" y="1914"/>
                    <a:pt x="6337" y="1916"/>
                    <a:pt x="6342" y="1917"/>
                  </a:cubicBezTo>
                  <a:cubicBezTo>
                    <a:pt x="6353" y="1919"/>
                    <a:pt x="6366" y="1922"/>
                    <a:pt x="6372" y="1926"/>
                  </a:cubicBezTo>
                  <a:cubicBezTo>
                    <a:pt x="6389" y="1932"/>
                    <a:pt x="6397" y="1936"/>
                    <a:pt x="6403" y="1936"/>
                  </a:cubicBezTo>
                  <a:cubicBezTo>
                    <a:pt x="6415" y="1940"/>
                    <a:pt x="6415" y="1940"/>
                    <a:pt x="6418" y="1948"/>
                  </a:cubicBezTo>
                  <a:cubicBezTo>
                    <a:pt x="6427" y="1978"/>
                    <a:pt x="6479" y="1983"/>
                    <a:pt x="6496" y="1984"/>
                  </a:cubicBezTo>
                  <a:cubicBezTo>
                    <a:pt x="6533" y="2006"/>
                    <a:pt x="6534" y="2006"/>
                    <a:pt x="6540" y="2007"/>
                  </a:cubicBezTo>
                  <a:cubicBezTo>
                    <a:pt x="6545" y="2007"/>
                    <a:pt x="6552" y="2010"/>
                    <a:pt x="6575" y="2017"/>
                  </a:cubicBezTo>
                  <a:lnTo>
                    <a:pt x="6599" y="2028"/>
                  </a:lnTo>
                  <a:cubicBezTo>
                    <a:pt x="6627" y="2036"/>
                    <a:pt x="6627" y="2036"/>
                    <a:pt x="6656" y="2053"/>
                  </a:cubicBezTo>
                  <a:lnTo>
                    <a:pt x="6660" y="2054"/>
                  </a:lnTo>
                  <a:lnTo>
                    <a:pt x="6661" y="2054"/>
                  </a:lnTo>
                  <a:cubicBezTo>
                    <a:pt x="6655" y="2058"/>
                    <a:pt x="6650" y="2060"/>
                    <a:pt x="6644" y="2063"/>
                  </a:cubicBezTo>
                  <a:cubicBezTo>
                    <a:pt x="6617" y="2081"/>
                    <a:pt x="6613" y="2084"/>
                    <a:pt x="6617" y="2096"/>
                  </a:cubicBezTo>
                  <a:cubicBezTo>
                    <a:pt x="6617" y="2105"/>
                    <a:pt x="6627" y="2106"/>
                    <a:pt x="6632" y="2108"/>
                  </a:cubicBezTo>
                  <a:cubicBezTo>
                    <a:pt x="6643" y="2108"/>
                    <a:pt x="6657" y="2110"/>
                    <a:pt x="6669" y="2129"/>
                  </a:cubicBezTo>
                  <a:cubicBezTo>
                    <a:pt x="6683" y="2159"/>
                    <a:pt x="6705" y="2166"/>
                    <a:pt x="6731" y="2172"/>
                  </a:cubicBezTo>
                  <a:cubicBezTo>
                    <a:pt x="6751" y="2181"/>
                    <a:pt x="6773" y="2187"/>
                    <a:pt x="6800" y="2209"/>
                  </a:cubicBezTo>
                  <a:cubicBezTo>
                    <a:pt x="6840" y="2239"/>
                    <a:pt x="6852" y="2246"/>
                    <a:pt x="6866" y="2254"/>
                  </a:cubicBezTo>
                  <a:cubicBezTo>
                    <a:pt x="6873" y="2256"/>
                    <a:pt x="6880" y="2261"/>
                    <a:pt x="6895" y="2271"/>
                  </a:cubicBezTo>
                  <a:cubicBezTo>
                    <a:pt x="6907" y="2284"/>
                    <a:pt x="6917" y="2294"/>
                    <a:pt x="6929" y="2307"/>
                  </a:cubicBezTo>
                  <a:cubicBezTo>
                    <a:pt x="6943" y="2324"/>
                    <a:pt x="6959" y="2344"/>
                    <a:pt x="6990" y="2362"/>
                  </a:cubicBezTo>
                  <a:cubicBezTo>
                    <a:pt x="7006" y="2372"/>
                    <a:pt x="7018" y="2375"/>
                    <a:pt x="7028" y="2375"/>
                  </a:cubicBezTo>
                  <a:cubicBezTo>
                    <a:pt x="7034" y="2375"/>
                    <a:pt x="7039" y="2374"/>
                    <a:pt x="7045" y="2373"/>
                  </a:cubicBezTo>
                  <a:cubicBezTo>
                    <a:pt x="7052" y="2371"/>
                    <a:pt x="7059" y="2369"/>
                    <a:pt x="7073" y="2369"/>
                  </a:cubicBezTo>
                  <a:cubicBezTo>
                    <a:pt x="7087" y="2369"/>
                    <a:pt x="7105" y="2372"/>
                    <a:pt x="7127" y="2378"/>
                  </a:cubicBezTo>
                  <a:cubicBezTo>
                    <a:pt x="7162" y="2391"/>
                    <a:pt x="7182" y="2395"/>
                    <a:pt x="7194" y="2395"/>
                  </a:cubicBezTo>
                  <a:cubicBezTo>
                    <a:pt x="7204" y="2395"/>
                    <a:pt x="7210" y="2393"/>
                    <a:pt x="7216" y="2390"/>
                  </a:cubicBezTo>
                  <a:cubicBezTo>
                    <a:pt x="7223" y="2387"/>
                    <a:pt x="7234" y="2385"/>
                    <a:pt x="7259" y="2383"/>
                  </a:cubicBezTo>
                  <a:lnTo>
                    <a:pt x="7297" y="2383"/>
                  </a:lnTo>
                  <a:cubicBezTo>
                    <a:pt x="7311" y="2383"/>
                    <a:pt x="7314" y="2381"/>
                    <a:pt x="7324" y="2373"/>
                  </a:cubicBezTo>
                  <a:cubicBezTo>
                    <a:pt x="7326" y="2369"/>
                    <a:pt x="7329" y="2364"/>
                    <a:pt x="7340" y="2360"/>
                  </a:cubicBezTo>
                  <a:cubicBezTo>
                    <a:pt x="7347" y="2353"/>
                    <a:pt x="7354" y="2343"/>
                    <a:pt x="7357" y="2332"/>
                  </a:cubicBezTo>
                  <a:cubicBezTo>
                    <a:pt x="7373" y="2350"/>
                    <a:pt x="7374" y="2355"/>
                    <a:pt x="7391" y="2383"/>
                  </a:cubicBezTo>
                  <a:cubicBezTo>
                    <a:pt x="7397" y="2392"/>
                    <a:pt x="7402" y="2403"/>
                    <a:pt x="7410" y="2416"/>
                  </a:cubicBezTo>
                  <a:cubicBezTo>
                    <a:pt x="7432" y="2456"/>
                    <a:pt x="7444" y="2463"/>
                    <a:pt x="7459" y="2468"/>
                  </a:cubicBezTo>
                  <a:cubicBezTo>
                    <a:pt x="7464" y="2472"/>
                    <a:pt x="7467" y="2474"/>
                    <a:pt x="7478" y="2487"/>
                  </a:cubicBezTo>
                  <a:cubicBezTo>
                    <a:pt x="7484" y="2497"/>
                    <a:pt x="7492" y="2508"/>
                    <a:pt x="7507" y="2508"/>
                  </a:cubicBezTo>
                  <a:cubicBezTo>
                    <a:pt x="7515" y="2508"/>
                    <a:pt x="7521" y="2502"/>
                    <a:pt x="7526" y="2497"/>
                  </a:cubicBezTo>
                  <a:cubicBezTo>
                    <a:pt x="7528" y="2496"/>
                    <a:pt x="7531" y="2496"/>
                    <a:pt x="7533" y="2496"/>
                  </a:cubicBezTo>
                  <a:lnTo>
                    <a:pt x="7536" y="2496"/>
                  </a:lnTo>
                  <a:cubicBezTo>
                    <a:pt x="7548" y="2504"/>
                    <a:pt x="7561" y="2508"/>
                    <a:pt x="7575" y="2508"/>
                  </a:cubicBezTo>
                  <a:cubicBezTo>
                    <a:pt x="7595" y="2508"/>
                    <a:pt x="7618" y="2501"/>
                    <a:pt x="7649" y="2487"/>
                  </a:cubicBezTo>
                  <a:cubicBezTo>
                    <a:pt x="7657" y="2479"/>
                    <a:pt x="7664" y="2476"/>
                    <a:pt x="7672" y="2473"/>
                  </a:cubicBezTo>
                  <a:cubicBezTo>
                    <a:pt x="7685" y="2464"/>
                    <a:pt x="7691" y="2460"/>
                    <a:pt x="7700" y="2460"/>
                  </a:cubicBezTo>
                  <a:cubicBezTo>
                    <a:pt x="7708" y="2460"/>
                    <a:pt x="7720" y="2464"/>
                    <a:pt x="7735" y="2468"/>
                  </a:cubicBezTo>
                  <a:cubicBezTo>
                    <a:pt x="7742" y="2470"/>
                    <a:pt x="7748" y="2470"/>
                    <a:pt x="7753" y="2470"/>
                  </a:cubicBezTo>
                  <a:cubicBezTo>
                    <a:pt x="7776" y="2470"/>
                    <a:pt x="7785" y="2458"/>
                    <a:pt x="7795" y="2448"/>
                  </a:cubicBezTo>
                  <a:cubicBezTo>
                    <a:pt x="7800" y="2443"/>
                    <a:pt x="7803" y="2438"/>
                    <a:pt x="7813" y="2432"/>
                  </a:cubicBezTo>
                  <a:cubicBezTo>
                    <a:pt x="7825" y="2429"/>
                    <a:pt x="7841" y="2427"/>
                    <a:pt x="7860" y="2424"/>
                  </a:cubicBezTo>
                  <a:cubicBezTo>
                    <a:pt x="7883" y="2423"/>
                    <a:pt x="7908" y="2422"/>
                    <a:pt x="7936" y="2410"/>
                  </a:cubicBezTo>
                  <a:cubicBezTo>
                    <a:pt x="7957" y="2402"/>
                    <a:pt x="7967" y="2390"/>
                    <a:pt x="7974" y="2381"/>
                  </a:cubicBezTo>
                  <a:cubicBezTo>
                    <a:pt x="7982" y="2371"/>
                    <a:pt x="7984" y="2364"/>
                    <a:pt x="8001" y="2364"/>
                  </a:cubicBezTo>
                  <a:cubicBezTo>
                    <a:pt x="8004" y="2364"/>
                    <a:pt x="8010" y="2365"/>
                    <a:pt x="8016" y="2369"/>
                  </a:cubicBezTo>
                  <a:cubicBezTo>
                    <a:pt x="8029" y="2372"/>
                    <a:pt x="8033" y="2373"/>
                    <a:pt x="8033" y="2373"/>
                  </a:cubicBezTo>
                  <a:cubicBezTo>
                    <a:pt x="8030" y="2378"/>
                    <a:pt x="8014" y="2390"/>
                    <a:pt x="8006" y="2395"/>
                  </a:cubicBezTo>
                  <a:cubicBezTo>
                    <a:pt x="8001" y="2402"/>
                    <a:pt x="7995" y="2407"/>
                    <a:pt x="7989" y="2410"/>
                  </a:cubicBezTo>
                  <a:cubicBezTo>
                    <a:pt x="7982" y="2417"/>
                    <a:pt x="7964" y="2423"/>
                    <a:pt x="7946" y="2429"/>
                  </a:cubicBezTo>
                  <a:cubicBezTo>
                    <a:pt x="7929" y="2436"/>
                    <a:pt x="7911" y="2440"/>
                    <a:pt x="7894" y="2448"/>
                  </a:cubicBezTo>
                  <a:cubicBezTo>
                    <a:pt x="7862" y="2464"/>
                    <a:pt x="7783" y="2472"/>
                    <a:pt x="7740" y="2475"/>
                  </a:cubicBezTo>
                  <a:lnTo>
                    <a:pt x="7732" y="2475"/>
                  </a:lnTo>
                  <a:cubicBezTo>
                    <a:pt x="7721" y="2476"/>
                    <a:pt x="7713" y="2476"/>
                    <a:pt x="7708" y="2476"/>
                  </a:cubicBezTo>
                  <a:cubicBezTo>
                    <a:pt x="7673" y="2477"/>
                    <a:pt x="7650" y="2479"/>
                    <a:pt x="7625" y="2524"/>
                  </a:cubicBezTo>
                  <a:cubicBezTo>
                    <a:pt x="7605" y="2558"/>
                    <a:pt x="7617" y="2573"/>
                    <a:pt x="7630" y="2585"/>
                  </a:cubicBezTo>
                  <a:cubicBezTo>
                    <a:pt x="7637" y="2590"/>
                    <a:pt x="7646" y="2597"/>
                    <a:pt x="7646" y="2612"/>
                  </a:cubicBezTo>
                  <a:cubicBezTo>
                    <a:pt x="7650" y="2642"/>
                    <a:pt x="7658" y="2650"/>
                    <a:pt x="7681" y="2650"/>
                  </a:cubicBezTo>
                  <a:cubicBezTo>
                    <a:pt x="7689" y="2650"/>
                    <a:pt x="7700" y="2650"/>
                    <a:pt x="7720" y="2660"/>
                  </a:cubicBezTo>
                  <a:cubicBezTo>
                    <a:pt x="7744" y="2670"/>
                    <a:pt x="7762" y="2672"/>
                    <a:pt x="7772" y="2672"/>
                  </a:cubicBezTo>
                  <a:cubicBezTo>
                    <a:pt x="7787" y="2673"/>
                    <a:pt x="7792" y="2675"/>
                    <a:pt x="7804" y="2694"/>
                  </a:cubicBezTo>
                  <a:cubicBezTo>
                    <a:pt x="7813" y="2708"/>
                    <a:pt x="7826" y="2717"/>
                    <a:pt x="7842" y="2717"/>
                  </a:cubicBezTo>
                  <a:cubicBezTo>
                    <a:pt x="7855" y="2717"/>
                    <a:pt x="7869" y="2711"/>
                    <a:pt x="7886" y="2708"/>
                  </a:cubicBezTo>
                  <a:cubicBezTo>
                    <a:pt x="7908" y="2701"/>
                    <a:pt x="7936" y="2695"/>
                    <a:pt x="7970" y="2694"/>
                  </a:cubicBezTo>
                  <a:cubicBezTo>
                    <a:pt x="7980" y="2694"/>
                    <a:pt x="7987" y="2691"/>
                    <a:pt x="7996" y="2690"/>
                  </a:cubicBezTo>
                  <a:lnTo>
                    <a:pt x="7996" y="2690"/>
                  </a:lnTo>
                  <a:cubicBezTo>
                    <a:pt x="7993" y="2701"/>
                    <a:pt x="7993" y="2719"/>
                    <a:pt x="8004" y="2739"/>
                  </a:cubicBezTo>
                  <a:cubicBezTo>
                    <a:pt x="8016" y="2762"/>
                    <a:pt x="8028" y="2775"/>
                    <a:pt x="8044" y="2775"/>
                  </a:cubicBezTo>
                  <a:cubicBezTo>
                    <a:pt x="8050" y="2775"/>
                    <a:pt x="8053" y="2775"/>
                    <a:pt x="8056" y="2773"/>
                  </a:cubicBezTo>
                  <a:cubicBezTo>
                    <a:pt x="8058" y="2772"/>
                    <a:pt x="8060" y="2772"/>
                    <a:pt x="8063" y="2772"/>
                  </a:cubicBezTo>
                  <a:cubicBezTo>
                    <a:pt x="8070" y="2772"/>
                    <a:pt x="8078" y="2774"/>
                    <a:pt x="8090" y="2780"/>
                  </a:cubicBezTo>
                  <a:cubicBezTo>
                    <a:pt x="8114" y="2794"/>
                    <a:pt x="8121" y="2795"/>
                    <a:pt x="8127" y="2796"/>
                  </a:cubicBezTo>
                  <a:cubicBezTo>
                    <a:pt x="8134" y="2799"/>
                    <a:pt x="8141" y="2799"/>
                    <a:pt x="8159" y="2811"/>
                  </a:cubicBezTo>
                  <a:cubicBezTo>
                    <a:pt x="8184" y="2826"/>
                    <a:pt x="8190" y="2830"/>
                    <a:pt x="8201" y="2833"/>
                  </a:cubicBezTo>
                  <a:cubicBezTo>
                    <a:pt x="8210" y="2838"/>
                    <a:pt x="8220" y="2839"/>
                    <a:pt x="8250" y="2854"/>
                  </a:cubicBezTo>
                  <a:cubicBezTo>
                    <a:pt x="8265" y="2863"/>
                    <a:pt x="8275" y="2866"/>
                    <a:pt x="8282" y="2870"/>
                  </a:cubicBezTo>
                  <a:cubicBezTo>
                    <a:pt x="8289" y="2873"/>
                    <a:pt x="8295" y="2874"/>
                    <a:pt x="8297" y="2876"/>
                  </a:cubicBezTo>
                  <a:lnTo>
                    <a:pt x="8297" y="2880"/>
                  </a:lnTo>
                  <a:cubicBezTo>
                    <a:pt x="8299" y="2886"/>
                    <a:pt x="8300" y="2894"/>
                    <a:pt x="8307" y="2903"/>
                  </a:cubicBezTo>
                  <a:cubicBezTo>
                    <a:pt x="8316" y="2919"/>
                    <a:pt x="8322" y="2929"/>
                    <a:pt x="8335" y="2929"/>
                  </a:cubicBezTo>
                  <a:cubicBezTo>
                    <a:pt x="8342" y="2929"/>
                    <a:pt x="8344" y="2926"/>
                    <a:pt x="8348" y="2926"/>
                  </a:cubicBezTo>
                  <a:cubicBezTo>
                    <a:pt x="8351" y="2926"/>
                    <a:pt x="8352" y="2924"/>
                    <a:pt x="8354" y="2924"/>
                  </a:cubicBezTo>
                  <a:cubicBezTo>
                    <a:pt x="8359" y="2924"/>
                    <a:pt x="8364" y="2929"/>
                    <a:pt x="8373" y="2936"/>
                  </a:cubicBezTo>
                  <a:cubicBezTo>
                    <a:pt x="8394" y="2955"/>
                    <a:pt x="8405" y="2958"/>
                    <a:pt x="8416" y="2961"/>
                  </a:cubicBezTo>
                  <a:cubicBezTo>
                    <a:pt x="8426" y="2964"/>
                    <a:pt x="8435" y="2967"/>
                    <a:pt x="8450" y="2985"/>
                  </a:cubicBezTo>
                  <a:cubicBezTo>
                    <a:pt x="8472" y="2998"/>
                    <a:pt x="8481" y="3004"/>
                    <a:pt x="8494" y="3009"/>
                  </a:cubicBezTo>
                  <a:cubicBezTo>
                    <a:pt x="8505" y="3014"/>
                    <a:pt x="8515" y="3018"/>
                    <a:pt x="8535" y="3042"/>
                  </a:cubicBezTo>
                  <a:cubicBezTo>
                    <a:pt x="8557" y="3066"/>
                    <a:pt x="8567" y="3069"/>
                    <a:pt x="8582" y="3072"/>
                  </a:cubicBezTo>
                  <a:cubicBezTo>
                    <a:pt x="8591" y="3073"/>
                    <a:pt x="8596" y="3075"/>
                    <a:pt x="8612" y="3097"/>
                  </a:cubicBezTo>
                  <a:cubicBezTo>
                    <a:pt x="8638" y="3124"/>
                    <a:pt x="8643" y="3129"/>
                    <a:pt x="8651" y="3135"/>
                  </a:cubicBezTo>
                  <a:cubicBezTo>
                    <a:pt x="8658" y="3141"/>
                    <a:pt x="8664" y="3150"/>
                    <a:pt x="8683" y="3169"/>
                  </a:cubicBezTo>
                  <a:cubicBezTo>
                    <a:pt x="8713" y="3200"/>
                    <a:pt x="8721" y="3206"/>
                    <a:pt x="8737" y="3216"/>
                  </a:cubicBezTo>
                  <a:cubicBezTo>
                    <a:pt x="8745" y="3220"/>
                    <a:pt x="8760" y="3228"/>
                    <a:pt x="8781" y="3242"/>
                  </a:cubicBezTo>
                  <a:cubicBezTo>
                    <a:pt x="8813" y="3265"/>
                    <a:pt x="8825" y="3269"/>
                    <a:pt x="8833" y="3270"/>
                  </a:cubicBezTo>
                  <a:cubicBezTo>
                    <a:pt x="8838" y="3272"/>
                    <a:pt x="8840" y="3272"/>
                    <a:pt x="8851" y="3284"/>
                  </a:cubicBezTo>
                  <a:cubicBezTo>
                    <a:pt x="8863" y="3297"/>
                    <a:pt x="8865" y="3304"/>
                    <a:pt x="8869" y="3310"/>
                  </a:cubicBezTo>
                  <a:cubicBezTo>
                    <a:pt x="8876" y="3327"/>
                    <a:pt x="8882" y="3343"/>
                    <a:pt x="8920" y="3376"/>
                  </a:cubicBezTo>
                  <a:cubicBezTo>
                    <a:pt x="8939" y="3395"/>
                    <a:pt x="8951" y="3401"/>
                    <a:pt x="8960" y="3410"/>
                  </a:cubicBezTo>
                  <a:cubicBezTo>
                    <a:pt x="8977" y="3422"/>
                    <a:pt x="8979" y="3425"/>
                    <a:pt x="9007" y="3458"/>
                  </a:cubicBezTo>
                  <a:cubicBezTo>
                    <a:pt x="9021" y="3475"/>
                    <a:pt x="9027" y="3483"/>
                    <a:pt x="9029" y="3486"/>
                  </a:cubicBezTo>
                  <a:cubicBezTo>
                    <a:pt x="9026" y="3493"/>
                    <a:pt x="9024" y="3501"/>
                    <a:pt x="9034" y="3524"/>
                  </a:cubicBezTo>
                  <a:cubicBezTo>
                    <a:pt x="9044" y="3554"/>
                    <a:pt x="9050" y="3561"/>
                    <a:pt x="9062" y="3569"/>
                  </a:cubicBezTo>
                  <a:cubicBezTo>
                    <a:pt x="9066" y="3571"/>
                    <a:pt x="9072" y="3574"/>
                    <a:pt x="9079" y="3588"/>
                  </a:cubicBezTo>
                  <a:cubicBezTo>
                    <a:pt x="9090" y="3601"/>
                    <a:pt x="9101" y="3610"/>
                    <a:pt x="9106" y="3615"/>
                  </a:cubicBezTo>
                  <a:cubicBezTo>
                    <a:pt x="9116" y="3623"/>
                    <a:pt x="9124" y="3629"/>
                    <a:pt x="9132" y="3649"/>
                  </a:cubicBezTo>
                  <a:cubicBezTo>
                    <a:pt x="9140" y="3668"/>
                    <a:pt x="9138" y="3668"/>
                    <a:pt x="9132" y="3674"/>
                  </a:cubicBezTo>
                  <a:cubicBezTo>
                    <a:pt x="9129" y="3679"/>
                    <a:pt x="9124" y="3682"/>
                    <a:pt x="9119" y="3687"/>
                  </a:cubicBezTo>
                  <a:cubicBezTo>
                    <a:pt x="9119" y="3689"/>
                    <a:pt x="9115" y="3692"/>
                    <a:pt x="9115" y="3694"/>
                  </a:cubicBezTo>
                  <a:cubicBezTo>
                    <a:pt x="9106" y="3703"/>
                    <a:pt x="9106" y="3706"/>
                    <a:pt x="9104" y="3706"/>
                  </a:cubicBezTo>
                  <a:cubicBezTo>
                    <a:pt x="9101" y="3706"/>
                    <a:pt x="9096" y="3705"/>
                    <a:pt x="9088" y="3700"/>
                  </a:cubicBezTo>
                  <a:cubicBezTo>
                    <a:pt x="9068" y="3690"/>
                    <a:pt x="9009" y="3683"/>
                    <a:pt x="8960" y="3683"/>
                  </a:cubicBezTo>
                  <a:cubicBezTo>
                    <a:pt x="8899" y="3683"/>
                    <a:pt x="8889" y="3694"/>
                    <a:pt x="8882" y="3700"/>
                  </a:cubicBezTo>
                  <a:cubicBezTo>
                    <a:pt x="8863" y="3722"/>
                    <a:pt x="8869" y="3736"/>
                    <a:pt x="8882" y="3752"/>
                  </a:cubicBezTo>
                  <a:cubicBezTo>
                    <a:pt x="8889" y="3761"/>
                    <a:pt x="8896" y="3772"/>
                    <a:pt x="8904" y="3788"/>
                  </a:cubicBezTo>
                  <a:cubicBezTo>
                    <a:pt x="8915" y="3808"/>
                    <a:pt x="8920" y="3818"/>
                    <a:pt x="8922" y="3824"/>
                  </a:cubicBezTo>
                  <a:cubicBezTo>
                    <a:pt x="8926" y="3840"/>
                    <a:pt x="8929" y="3844"/>
                    <a:pt x="8942" y="3867"/>
                  </a:cubicBezTo>
                  <a:lnTo>
                    <a:pt x="8946" y="3871"/>
                  </a:lnTo>
                  <a:cubicBezTo>
                    <a:pt x="8964" y="3900"/>
                    <a:pt x="8964" y="3900"/>
                    <a:pt x="8975" y="3938"/>
                  </a:cubicBezTo>
                  <a:lnTo>
                    <a:pt x="8977" y="3946"/>
                  </a:lnTo>
                  <a:cubicBezTo>
                    <a:pt x="8984" y="3976"/>
                    <a:pt x="8984" y="3982"/>
                    <a:pt x="8984" y="3994"/>
                  </a:cubicBezTo>
                  <a:cubicBezTo>
                    <a:pt x="8984" y="4003"/>
                    <a:pt x="8984" y="4017"/>
                    <a:pt x="8988" y="4044"/>
                  </a:cubicBezTo>
                  <a:cubicBezTo>
                    <a:pt x="8990" y="4081"/>
                    <a:pt x="8995" y="4090"/>
                    <a:pt x="9012" y="4096"/>
                  </a:cubicBezTo>
                  <a:cubicBezTo>
                    <a:pt x="9020" y="4097"/>
                    <a:pt x="9026" y="4099"/>
                    <a:pt x="9037" y="4113"/>
                  </a:cubicBezTo>
                  <a:cubicBezTo>
                    <a:pt x="9043" y="4122"/>
                    <a:pt x="9046" y="4125"/>
                    <a:pt x="9049" y="4130"/>
                  </a:cubicBezTo>
                  <a:lnTo>
                    <a:pt x="9024" y="4130"/>
                  </a:lnTo>
                  <a:cubicBezTo>
                    <a:pt x="8995" y="4130"/>
                    <a:pt x="8973" y="4117"/>
                    <a:pt x="8951" y="4107"/>
                  </a:cubicBezTo>
                  <a:cubicBezTo>
                    <a:pt x="8942" y="4102"/>
                    <a:pt x="8937" y="4097"/>
                    <a:pt x="8929" y="4093"/>
                  </a:cubicBezTo>
                  <a:cubicBezTo>
                    <a:pt x="8915" y="4087"/>
                    <a:pt x="8901" y="4086"/>
                    <a:pt x="8887" y="4086"/>
                  </a:cubicBezTo>
                  <a:cubicBezTo>
                    <a:pt x="8883" y="4086"/>
                    <a:pt x="8880" y="4086"/>
                    <a:pt x="8876" y="4086"/>
                  </a:cubicBezTo>
                  <a:cubicBezTo>
                    <a:pt x="8870" y="4087"/>
                    <a:pt x="8863" y="4087"/>
                    <a:pt x="8856" y="4087"/>
                  </a:cubicBezTo>
                  <a:cubicBezTo>
                    <a:pt x="8839" y="4087"/>
                    <a:pt x="8820" y="4084"/>
                    <a:pt x="8797" y="4075"/>
                  </a:cubicBezTo>
                  <a:cubicBezTo>
                    <a:pt x="8776" y="4065"/>
                    <a:pt x="8759" y="4061"/>
                    <a:pt x="8744" y="4061"/>
                  </a:cubicBezTo>
                  <a:cubicBezTo>
                    <a:pt x="8730" y="4061"/>
                    <a:pt x="8718" y="4064"/>
                    <a:pt x="8706" y="4068"/>
                  </a:cubicBezTo>
                  <a:cubicBezTo>
                    <a:pt x="8698" y="4070"/>
                    <a:pt x="8691" y="4075"/>
                    <a:pt x="8681" y="4078"/>
                  </a:cubicBezTo>
                  <a:cubicBezTo>
                    <a:pt x="8658" y="4081"/>
                    <a:pt x="8632" y="4096"/>
                    <a:pt x="8606" y="4113"/>
                  </a:cubicBezTo>
                  <a:cubicBezTo>
                    <a:pt x="8574" y="4132"/>
                    <a:pt x="8533" y="4154"/>
                    <a:pt x="8498" y="4162"/>
                  </a:cubicBezTo>
                  <a:cubicBezTo>
                    <a:pt x="8490" y="4162"/>
                    <a:pt x="8481" y="4163"/>
                    <a:pt x="8475" y="4163"/>
                  </a:cubicBezTo>
                  <a:cubicBezTo>
                    <a:pt x="8466" y="4163"/>
                    <a:pt x="8462" y="4162"/>
                    <a:pt x="8462" y="4162"/>
                  </a:cubicBezTo>
                  <a:cubicBezTo>
                    <a:pt x="8461" y="4159"/>
                    <a:pt x="8458" y="4155"/>
                    <a:pt x="8452" y="4155"/>
                  </a:cubicBezTo>
                  <a:cubicBezTo>
                    <a:pt x="8446" y="4155"/>
                    <a:pt x="8442" y="4159"/>
                    <a:pt x="8435" y="4165"/>
                  </a:cubicBezTo>
                  <a:cubicBezTo>
                    <a:pt x="8417" y="4174"/>
                    <a:pt x="8409" y="4189"/>
                    <a:pt x="8402" y="4200"/>
                  </a:cubicBezTo>
                  <a:cubicBezTo>
                    <a:pt x="8394" y="4210"/>
                    <a:pt x="8385" y="4220"/>
                    <a:pt x="8373" y="4233"/>
                  </a:cubicBezTo>
                  <a:cubicBezTo>
                    <a:pt x="8365" y="4239"/>
                    <a:pt x="8359" y="4244"/>
                    <a:pt x="8351" y="4248"/>
                  </a:cubicBezTo>
                  <a:cubicBezTo>
                    <a:pt x="8337" y="4260"/>
                    <a:pt x="8329" y="4266"/>
                    <a:pt x="8305" y="4301"/>
                  </a:cubicBezTo>
                  <a:cubicBezTo>
                    <a:pt x="8285" y="4328"/>
                    <a:pt x="8281" y="4335"/>
                    <a:pt x="8290" y="4353"/>
                  </a:cubicBezTo>
                  <a:cubicBezTo>
                    <a:pt x="8292" y="4358"/>
                    <a:pt x="8295" y="4366"/>
                    <a:pt x="8297" y="4379"/>
                  </a:cubicBezTo>
                  <a:lnTo>
                    <a:pt x="8299" y="4385"/>
                  </a:lnTo>
                  <a:cubicBezTo>
                    <a:pt x="8299" y="4391"/>
                    <a:pt x="8301" y="4394"/>
                    <a:pt x="8301" y="4397"/>
                  </a:cubicBezTo>
                  <a:cubicBezTo>
                    <a:pt x="8297" y="4397"/>
                    <a:pt x="8287" y="4397"/>
                    <a:pt x="8277" y="4401"/>
                  </a:cubicBezTo>
                  <a:cubicBezTo>
                    <a:pt x="8269" y="4402"/>
                    <a:pt x="8263" y="4403"/>
                    <a:pt x="8259" y="4403"/>
                  </a:cubicBezTo>
                  <a:cubicBezTo>
                    <a:pt x="8253" y="4403"/>
                    <a:pt x="8250" y="4402"/>
                    <a:pt x="8247" y="4402"/>
                  </a:cubicBezTo>
                  <a:cubicBezTo>
                    <a:pt x="8232" y="4402"/>
                    <a:pt x="8220" y="4402"/>
                    <a:pt x="8203" y="4413"/>
                  </a:cubicBezTo>
                  <a:cubicBezTo>
                    <a:pt x="8180" y="4433"/>
                    <a:pt x="8141" y="4446"/>
                    <a:pt x="8092" y="4463"/>
                  </a:cubicBezTo>
                  <a:cubicBezTo>
                    <a:pt x="8069" y="4472"/>
                    <a:pt x="8054" y="4472"/>
                    <a:pt x="8041" y="4478"/>
                  </a:cubicBezTo>
                  <a:cubicBezTo>
                    <a:pt x="8021" y="4481"/>
                    <a:pt x="8002" y="4484"/>
                    <a:pt x="7978" y="4494"/>
                  </a:cubicBezTo>
                  <a:cubicBezTo>
                    <a:pt x="7962" y="4504"/>
                    <a:pt x="7951" y="4516"/>
                    <a:pt x="7951" y="4528"/>
                  </a:cubicBezTo>
                  <a:cubicBezTo>
                    <a:pt x="7951" y="4542"/>
                    <a:pt x="7953" y="4548"/>
                    <a:pt x="7957" y="4553"/>
                  </a:cubicBezTo>
                  <a:cubicBezTo>
                    <a:pt x="7972" y="4570"/>
                    <a:pt x="7983" y="4588"/>
                    <a:pt x="7996" y="4606"/>
                  </a:cubicBezTo>
                  <a:cubicBezTo>
                    <a:pt x="7949" y="4583"/>
                    <a:pt x="7893" y="4578"/>
                    <a:pt x="7857" y="4576"/>
                  </a:cubicBezTo>
                  <a:cubicBezTo>
                    <a:pt x="7852" y="4576"/>
                    <a:pt x="7845" y="4574"/>
                    <a:pt x="7841" y="4574"/>
                  </a:cubicBezTo>
                  <a:cubicBezTo>
                    <a:pt x="7837" y="4574"/>
                    <a:pt x="7829" y="4573"/>
                    <a:pt x="7820" y="4573"/>
                  </a:cubicBezTo>
                  <a:cubicBezTo>
                    <a:pt x="7756" y="4573"/>
                    <a:pt x="7598" y="4587"/>
                    <a:pt x="7513" y="4602"/>
                  </a:cubicBezTo>
                  <a:cubicBezTo>
                    <a:pt x="7477" y="4606"/>
                    <a:pt x="7452" y="4623"/>
                    <a:pt x="7438" y="4642"/>
                  </a:cubicBezTo>
                  <a:cubicBezTo>
                    <a:pt x="7427" y="4665"/>
                    <a:pt x="7429" y="4691"/>
                    <a:pt x="7433" y="4697"/>
                  </a:cubicBezTo>
                  <a:cubicBezTo>
                    <a:pt x="7435" y="4740"/>
                    <a:pt x="7452" y="4750"/>
                    <a:pt x="7474" y="4767"/>
                  </a:cubicBezTo>
                  <a:cubicBezTo>
                    <a:pt x="7485" y="4775"/>
                    <a:pt x="7498" y="4784"/>
                    <a:pt x="7513" y="4802"/>
                  </a:cubicBezTo>
                  <a:cubicBezTo>
                    <a:pt x="7534" y="4827"/>
                    <a:pt x="7544" y="4836"/>
                    <a:pt x="7551" y="4843"/>
                  </a:cubicBezTo>
                  <a:cubicBezTo>
                    <a:pt x="7561" y="4851"/>
                    <a:pt x="7562" y="4855"/>
                    <a:pt x="7574" y="4874"/>
                  </a:cubicBezTo>
                  <a:cubicBezTo>
                    <a:pt x="7585" y="4893"/>
                    <a:pt x="7585" y="4898"/>
                    <a:pt x="7582" y="4914"/>
                  </a:cubicBezTo>
                  <a:cubicBezTo>
                    <a:pt x="7579" y="4926"/>
                    <a:pt x="7577" y="4942"/>
                    <a:pt x="7579" y="4965"/>
                  </a:cubicBezTo>
                  <a:cubicBezTo>
                    <a:pt x="7585" y="5002"/>
                    <a:pt x="7592" y="5010"/>
                    <a:pt x="7607" y="5019"/>
                  </a:cubicBezTo>
                  <a:cubicBezTo>
                    <a:pt x="7615" y="5024"/>
                    <a:pt x="7622" y="5032"/>
                    <a:pt x="7631" y="5042"/>
                  </a:cubicBezTo>
                  <a:cubicBezTo>
                    <a:pt x="7646" y="5060"/>
                    <a:pt x="7646" y="5065"/>
                    <a:pt x="7649" y="5075"/>
                  </a:cubicBezTo>
                  <a:cubicBezTo>
                    <a:pt x="7649" y="5085"/>
                    <a:pt x="7650" y="5096"/>
                    <a:pt x="7665" y="5117"/>
                  </a:cubicBezTo>
                  <a:cubicBezTo>
                    <a:pt x="7680" y="5132"/>
                    <a:pt x="7689" y="5138"/>
                    <a:pt x="7698" y="5147"/>
                  </a:cubicBezTo>
                  <a:cubicBezTo>
                    <a:pt x="7709" y="5152"/>
                    <a:pt x="7717" y="5159"/>
                    <a:pt x="7733" y="5178"/>
                  </a:cubicBezTo>
                  <a:cubicBezTo>
                    <a:pt x="7744" y="5191"/>
                    <a:pt x="7745" y="5194"/>
                    <a:pt x="7745" y="5195"/>
                  </a:cubicBezTo>
                  <a:lnTo>
                    <a:pt x="7745" y="5195"/>
                  </a:lnTo>
                  <a:cubicBezTo>
                    <a:pt x="7745" y="5195"/>
                    <a:pt x="7745" y="5195"/>
                    <a:pt x="7745" y="5195"/>
                  </a:cubicBezTo>
                  <a:cubicBezTo>
                    <a:pt x="7745" y="5195"/>
                    <a:pt x="7743" y="5197"/>
                    <a:pt x="7741" y="5199"/>
                  </a:cubicBezTo>
                  <a:cubicBezTo>
                    <a:pt x="7739" y="5203"/>
                    <a:pt x="7732" y="5209"/>
                    <a:pt x="7726" y="5223"/>
                  </a:cubicBezTo>
                  <a:cubicBezTo>
                    <a:pt x="7721" y="5237"/>
                    <a:pt x="7716" y="5246"/>
                    <a:pt x="7707" y="5260"/>
                  </a:cubicBezTo>
                  <a:cubicBezTo>
                    <a:pt x="7697" y="5271"/>
                    <a:pt x="7685" y="5289"/>
                    <a:pt x="7669" y="5313"/>
                  </a:cubicBezTo>
                  <a:cubicBezTo>
                    <a:pt x="7658" y="5339"/>
                    <a:pt x="7653" y="5352"/>
                    <a:pt x="7657" y="5362"/>
                  </a:cubicBezTo>
                  <a:cubicBezTo>
                    <a:pt x="7659" y="5374"/>
                    <a:pt x="7669" y="5378"/>
                    <a:pt x="7678" y="5384"/>
                  </a:cubicBezTo>
                  <a:cubicBezTo>
                    <a:pt x="7681" y="5388"/>
                    <a:pt x="7688" y="5389"/>
                    <a:pt x="7694" y="5394"/>
                  </a:cubicBezTo>
                  <a:cubicBezTo>
                    <a:pt x="7698" y="5398"/>
                    <a:pt x="7705" y="5400"/>
                    <a:pt x="7709" y="5404"/>
                  </a:cubicBezTo>
                  <a:cubicBezTo>
                    <a:pt x="7681" y="5409"/>
                    <a:pt x="7662" y="5415"/>
                    <a:pt x="7648" y="5426"/>
                  </a:cubicBezTo>
                  <a:cubicBezTo>
                    <a:pt x="7622" y="5441"/>
                    <a:pt x="7614" y="5456"/>
                    <a:pt x="7604" y="5477"/>
                  </a:cubicBezTo>
                  <a:cubicBezTo>
                    <a:pt x="7600" y="5485"/>
                    <a:pt x="7595" y="5499"/>
                    <a:pt x="7585" y="5510"/>
                  </a:cubicBezTo>
                  <a:cubicBezTo>
                    <a:pt x="7568" y="5539"/>
                    <a:pt x="7570" y="5550"/>
                    <a:pt x="7582" y="5565"/>
                  </a:cubicBezTo>
                  <a:cubicBezTo>
                    <a:pt x="7586" y="5573"/>
                    <a:pt x="7592" y="5581"/>
                    <a:pt x="7596" y="5595"/>
                  </a:cubicBezTo>
                  <a:cubicBezTo>
                    <a:pt x="7598" y="5600"/>
                    <a:pt x="7600" y="5605"/>
                    <a:pt x="7604" y="5611"/>
                  </a:cubicBezTo>
                  <a:cubicBezTo>
                    <a:pt x="7602" y="5611"/>
                    <a:pt x="7601" y="5611"/>
                    <a:pt x="7599" y="5611"/>
                  </a:cubicBezTo>
                  <a:cubicBezTo>
                    <a:pt x="7576" y="5611"/>
                    <a:pt x="7552" y="5617"/>
                    <a:pt x="7534" y="5623"/>
                  </a:cubicBezTo>
                  <a:lnTo>
                    <a:pt x="7524" y="5624"/>
                  </a:lnTo>
                  <a:cubicBezTo>
                    <a:pt x="7511" y="5628"/>
                    <a:pt x="7499" y="5640"/>
                    <a:pt x="7493" y="5649"/>
                  </a:cubicBezTo>
                  <a:cubicBezTo>
                    <a:pt x="7492" y="5629"/>
                    <a:pt x="7477" y="5623"/>
                    <a:pt x="7468" y="5614"/>
                  </a:cubicBezTo>
                  <a:cubicBezTo>
                    <a:pt x="7461" y="5611"/>
                    <a:pt x="7457" y="5609"/>
                    <a:pt x="7453" y="5602"/>
                  </a:cubicBezTo>
                  <a:cubicBezTo>
                    <a:pt x="7441" y="5580"/>
                    <a:pt x="7422" y="5561"/>
                    <a:pt x="7392" y="5535"/>
                  </a:cubicBezTo>
                  <a:cubicBezTo>
                    <a:pt x="7381" y="5529"/>
                    <a:pt x="7375" y="5526"/>
                    <a:pt x="7366" y="5526"/>
                  </a:cubicBezTo>
                  <a:cubicBezTo>
                    <a:pt x="7354" y="5526"/>
                    <a:pt x="7346" y="5535"/>
                    <a:pt x="7342" y="5541"/>
                  </a:cubicBezTo>
                  <a:cubicBezTo>
                    <a:pt x="7339" y="5550"/>
                    <a:pt x="7335" y="5555"/>
                    <a:pt x="7330" y="5558"/>
                  </a:cubicBezTo>
                  <a:cubicBezTo>
                    <a:pt x="7315" y="5565"/>
                    <a:pt x="7313" y="5600"/>
                    <a:pt x="7315" y="5634"/>
                  </a:cubicBezTo>
                  <a:cubicBezTo>
                    <a:pt x="7310" y="5628"/>
                    <a:pt x="7306" y="5620"/>
                    <a:pt x="7301" y="5614"/>
                  </a:cubicBezTo>
                  <a:cubicBezTo>
                    <a:pt x="7295" y="5609"/>
                    <a:pt x="7291" y="5605"/>
                    <a:pt x="7290" y="5600"/>
                  </a:cubicBezTo>
                  <a:cubicBezTo>
                    <a:pt x="7276" y="5586"/>
                    <a:pt x="7276" y="5584"/>
                    <a:pt x="7278" y="5562"/>
                  </a:cubicBezTo>
                  <a:cubicBezTo>
                    <a:pt x="7284" y="5523"/>
                    <a:pt x="7272" y="5506"/>
                    <a:pt x="7255" y="5489"/>
                  </a:cubicBezTo>
                  <a:lnTo>
                    <a:pt x="7254" y="5482"/>
                  </a:lnTo>
                  <a:cubicBezTo>
                    <a:pt x="7235" y="5463"/>
                    <a:pt x="7192" y="5421"/>
                    <a:pt x="7141" y="5392"/>
                  </a:cubicBezTo>
                  <a:cubicBezTo>
                    <a:pt x="7109" y="5370"/>
                    <a:pt x="7109" y="5369"/>
                    <a:pt x="7106" y="5349"/>
                  </a:cubicBezTo>
                  <a:cubicBezTo>
                    <a:pt x="7106" y="5339"/>
                    <a:pt x="7103" y="5329"/>
                    <a:pt x="7101" y="5316"/>
                  </a:cubicBezTo>
                  <a:cubicBezTo>
                    <a:pt x="7093" y="5286"/>
                    <a:pt x="7095" y="5268"/>
                    <a:pt x="7099" y="5244"/>
                  </a:cubicBezTo>
                  <a:cubicBezTo>
                    <a:pt x="7101" y="5231"/>
                    <a:pt x="7103" y="5215"/>
                    <a:pt x="7103" y="5196"/>
                  </a:cubicBezTo>
                  <a:cubicBezTo>
                    <a:pt x="7103" y="5157"/>
                    <a:pt x="7091" y="5146"/>
                    <a:pt x="7082" y="5134"/>
                  </a:cubicBezTo>
                  <a:cubicBezTo>
                    <a:pt x="7076" y="5129"/>
                    <a:pt x="7071" y="5124"/>
                    <a:pt x="7065" y="5116"/>
                  </a:cubicBezTo>
                  <a:cubicBezTo>
                    <a:pt x="7058" y="5098"/>
                    <a:pt x="7055" y="5071"/>
                    <a:pt x="7052" y="5047"/>
                  </a:cubicBezTo>
                  <a:cubicBezTo>
                    <a:pt x="7050" y="5032"/>
                    <a:pt x="7046" y="5011"/>
                    <a:pt x="7042" y="4999"/>
                  </a:cubicBezTo>
                  <a:cubicBezTo>
                    <a:pt x="7037" y="4985"/>
                    <a:pt x="7026" y="4975"/>
                    <a:pt x="7016" y="4970"/>
                  </a:cubicBezTo>
                  <a:cubicBezTo>
                    <a:pt x="7003" y="4960"/>
                    <a:pt x="6995" y="4957"/>
                    <a:pt x="6995" y="4940"/>
                  </a:cubicBezTo>
                  <a:cubicBezTo>
                    <a:pt x="6995" y="4917"/>
                    <a:pt x="6999" y="4912"/>
                    <a:pt x="7008" y="4898"/>
                  </a:cubicBezTo>
                  <a:cubicBezTo>
                    <a:pt x="7015" y="4894"/>
                    <a:pt x="7021" y="4887"/>
                    <a:pt x="7029" y="4874"/>
                  </a:cubicBezTo>
                  <a:cubicBezTo>
                    <a:pt x="7046" y="4844"/>
                    <a:pt x="7040" y="4808"/>
                    <a:pt x="7030" y="4770"/>
                  </a:cubicBezTo>
                  <a:cubicBezTo>
                    <a:pt x="7030" y="4764"/>
                    <a:pt x="7026" y="4754"/>
                    <a:pt x="7026" y="4748"/>
                  </a:cubicBezTo>
                  <a:cubicBezTo>
                    <a:pt x="7016" y="4697"/>
                    <a:pt x="6975" y="4689"/>
                    <a:pt x="6937" y="4689"/>
                  </a:cubicBezTo>
                  <a:lnTo>
                    <a:pt x="6924" y="4689"/>
                  </a:lnTo>
                  <a:cubicBezTo>
                    <a:pt x="6919" y="4689"/>
                    <a:pt x="6915" y="4689"/>
                    <a:pt x="6911" y="4689"/>
                  </a:cubicBezTo>
                  <a:cubicBezTo>
                    <a:pt x="6882" y="4689"/>
                    <a:pt x="6850" y="4684"/>
                    <a:pt x="6816" y="4675"/>
                  </a:cubicBezTo>
                  <a:cubicBezTo>
                    <a:pt x="6794" y="4671"/>
                    <a:pt x="6769" y="4665"/>
                    <a:pt x="6745" y="4662"/>
                  </a:cubicBezTo>
                  <a:cubicBezTo>
                    <a:pt x="6711" y="4658"/>
                    <a:pt x="6669" y="4632"/>
                    <a:pt x="6623" y="4606"/>
                  </a:cubicBezTo>
                  <a:cubicBezTo>
                    <a:pt x="6599" y="4590"/>
                    <a:pt x="6573" y="4574"/>
                    <a:pt x="6545" y="4562"/>
                  </a:cubicBezTo>
                  <a:cubicBezTo>
                    <a:pt x="6457" y="4518"/>
                    <a:pt x="6231" y="4374"/>
                    <a:pt x="6218" y="4348"/>
                  </a:cubicBezTo>
                  <a:cubicBezTo>
                    <a:pt x="6217" y="4338"/>
                    <a:pt x="6194" y="4301"/>
                    <a:pt x="6154" y="4237"/>
                  </a:cubicBezTo>
                  <a:cubicBezTo>
                    <a:pt x="6116" y="4174"/>
                    <a:pt x="6068" y="4096"/>
                    <a:pt x="6060" y="4075"/>
                  </a:cubicBezTo>
                  <a:cubicBezTo>
                    <a:pt x="6045" y="4024"/>
                    <a:pt x="6040" y="3950"/>
                    <a:pt x="6057" y="3915"/>
                  </a:cubicBezTo>
                  <a:cubicBezTo>
                    <a:pt x="6062" y="3903"/>
                    <a:pt x="6091" y="3867"/>
                    <a:pt x="6118" y="3835"/>
                  </a:cubicBezTo>
                  <a:cubicBezTo>
                    <a:pt x="6169" y="3773"/>
                    <a:pt x="6205" y="3729"/>
                    <a:pt x="6208" y="3707"/>
                  </a:cubicBezTo>
                  <a:cubicBezTo>
                    <a:pt x="6214" y="3677"/>
                    <a:pt x="6168" y="3649"/>
                    <a:pt x="6105" y="3613"/>
                  </a:cubicBezTo>
                  <a:cubicBezTo>
                    <a:pt x="6087" y="3602"/>
                    <a:pt x="6062" y="3589"/>
                    <a:pt x="6058" y="3585"/>
                  </a:cubicBezTo>
                  <a:cubicBezTo>
                    <a:pt x="6049" y="3571"/>
                    <a:pt x="6036" y="3569"/>
                    <a:pt x="6022" y="3569"/>
                  </a:cubicBezTo>
                  <a:cubicBezTo>
                    <a:pt x="6008" y="3564"/>
                    <a:pt x="5992" y="3562"/>
                    <a:pt x="5985" y="3540"/>
                  </a:cubicBezTo>
                  <a:cubicBezTo>
                    <a:pt x="5961" y="3477"/>
                    <a:pt x="5807" y="3425"/>
                    <a:pt x="5806" y="3423"/>
                  </a:cubicBezTo>
                  <a:cubicBezTo>
                    <a:pt x="5802" y="3422"/>
                    <a:pt x="5800" y="3422"/>
                    <a:pt x="5798" y="3422"/>
                  </a:cubicBezTo>
                  <a:cubicBezTo>
                    <a:pt x="5798" y="3419"/>
                    <a:pt x="5800" y="3418"/>
                    <a:pt x="5801" y="3416"/>
                  </a:cubicBezTo>
                  <a:cubicBezTo>
                    <a:pt x="5804" y="3406"/>
                    <a:pt x="5810" y="3391"/>
                    <a:pt x="5810" y="3373"/>
                  </a:cubicBezTo>
                  <a:cubicBezTo>
                    <a:pt x="5810" y="3329"/>
                    <a:pt x="5809" y="3310"/>
                    <a:pt x="5787" y="3280"/>
                  </a:cubicBezTo>
                  <a:cubicBezTo>
                    <a:pt x="5770" y="3257"/>
                    <a:pt x="5764" y="3242"/>
                    <a:pt x="5763" y="3237"/>
                  </a:cubicBezTo>
                  <a:cubicBezTo>
                    <a:pt x="5775" y="3236"/>
                    <a:pt x="5781" y="3230"/>
                    <a:pt x="5787" y="3222"/>
                  </a:cubicBezTo>
                  <a:cubicBezTo>
                    <a:pt x="5798" y="3208"/>
                    <a:pt x="5804" y="3185"/>
                    <a:pt x="5798" y="3160"/>
                  </a:cubicBezTo>
                  <a:cubicBezTo>
                    <a:pt x="5792" y="3129"/>
                    <a:pt x="5716" y="3080"/>
                    <a:pt x="5689" y="3066"/>
                  </a:cubicBezTo>
                  <a:cubicBezTo>
                    <a:pt x="5666" y="3035"/>
                    <a:pt x="5634" y="3018"/>
                    <a:pt x="5582" y="3009"/>
                  </a:cubicBezTo>
                  <a:cubicBezTo>
                    <a:pt x="5576" y="3009"/>
                    <a:pt x="5572" y="3007"/>
                    <a:pt x="5569" y="3005"/>
                  </a:cubicBezTo>
                  <a:cubicBezTo>
                    <a:pt x="5576" y="2998"/>
                    <a:pt x="5595" y="2986"/>
                    <a:pt x="5604" y="2981"/>
                  </a:cubicBezTo>
                  <a:cubicBezTo>
                    <a:pt x="5645" y="2955"/>
                    <a:pt x="5641" y="2937"/>
                    <a:pt x="5626" y="2902"/>
                  </a:cubicBezTo>
                  <a:cubicBezTo>
                    <a:pt x="5619" y="2886"/>
                    <a:pt x="5611" y="2874"/>
                    <a:pt x="5602" y="2865"/>
                  </a:cubicBezTo>
                  <a:cubicBezTo>
                    <a:pt x="5592" y="2849"/>
                    <a:pt x="5581" y="2838"/>
                    <a:pt x="5580" y="2818"/>
                  </a:cubicBezTo>
                  <a:cubicBezTo>
                    <a:pt x="5574" y="2780"/>
                    <a:pt x="5557" y="2776"/>
                    <a:pt x="5533" y="2769"/>
                  </a:cubicBezTo>
                  <a:cubicBezTo>
                    <a:pt x="5525" y="2767"/>
                    <a:pt x="5517" y="2765"/>
                    <a:pt x="5505" y="2759"/>
                  </a:cubicBezTo>
                  <a:cubicBezTo>
                    <a:pt x="5493" y="2756"/>
                    <a:pt x="5486" y="2753"/>
                    <a:pt x="5477" y="2748"/>
                  </a:cubicBezTo>
                  <a:cubicBezTo>
                    <a:pt x="5460" y="2740"/>
                    <a:pt x="5446" y="2732"/>
                    <a:pt x="5392" y="2729"/>
                  </a:cubicBezTo>
                  <a:cubicBezTo>
                    <a:pt x="5387" y="2729"/>
                    <a:pt x="5382" y="2729"/>
                    <a:pt x="5379" y="2729"/>
                  </a:cubicBezTo>
                  <a:cubicBezTo>
                    <a:pt x="5343" y="2729"/>
                    <a:pt x="5335" y="2733"/>
                    <a:pt x="5318" y="2740"/>
                  </a:cubicBezTo>
                  <a:cubicBezTo>
                    <a:pt x="5310" y="2741"/>
                    <a:pt x="5302" y="2745"/>
                    <a:pt x="5284" y="2748"/>
                  </a:cubicBezTo>
                  <a:lnTo>
                    <a:pt x="5266" y="2751"/>
                  </a:lnTo>
                  <a:cubicBezTo>
                    <a:pt x="5224" y="2758"/>
                    <a:pt x="5192" y="2763"/>
                    <a:pt x="5162" y="2780"/>
                  </a:cubicBezTo>
                  <a:cubicBezTo>
                    <a:pt x="5152" y="2785"/>
                    <a:pt x="5140" y="2785"/>
                    <a:pt x="5128" y="2785"/>
                  </a:cubicBezTo>
                  <a:lnTo>
                    <a:pt x="5118" y="2785"/>
                  </a:lnTo>
                  <a:cubicBezTo>
                    <a:pt x="5100" y="2785"/>
                    <a:pt x="5082" y="2788"/>
                    <a:pt x="5062" y="2803"/>
                  </a:cubicBezTo>
                  <a:cubicBezTo>
                    <a:pt x="5057" y="2808"/>
                    <a:pt x="5051" y="2810"/>
                    <a:pt x="5050" y="2810"/>
                  </a:cubicBezTo>
                  <a:cubicBezTo>
                    <a:pt x="5046" y="2810"/>
                    <a:pt x="5039" y="2808"/>
                    <a:pt x="5032" y="2806"/>
                  </a:cubicBezTo>
                  <a:cubicBezTo>
                    <a:pt x="5020" y="2799"/>
                    <a:pt x="4998" y="2791"/>
                    <a:pt x="4966" y="2790"/>
                  </a:cubicBezTo>
                  <a:cubicBezTo>
                    <a:pt x="4924" y="2789"/>
                    <a:pt x="4921" y="2788"/>
                    <a:pt x="4912" y="2785"/>
                  </a:cubicBezTo>
                  <a:cubicBezTo>
                    <a:pt x="4905" y="2784"/>
                    <a:pt x="4894" y="2780"/>
                    <a:pt x="4869" y="2776"/>
                  </a:cubicBezTo>
                  <a:cubicBezTo>
                    <a:pt x="4846" y="2773"/>
                    <a:pt x="4839" y="2767"/>
                    <a:pt x="4833" y="2763"/>
                  </a:cubicBezTo>
                  <a:cubicBezTo>
                    <a:pt x="4822" y="2757"/>
                    <a:pt x="4812" y="2753"/>
                    <a:pt x="4775" y="2750"/>
                  </a:cubicBezTo>
                  <a:cubicBezTo>
                    <a:pt x="4765" y="2748"/>
                    <a:pt x="4757" y="2748"/>
                    <a:pt x="4752" y="2748"/>
                  </a:cubicBezTo>
                  <a:cubicBezTo>
                    <a:pt x="4733" y="2748"/>
                    <a:pt x="4724" y="2753"/>
                    <a:pt x="4721" y="2767"/>
                  </a:cubicBezTo>
                  <a:cubicBezTo>
                    <a:pt x="4718" y="2775"/>
                    <a:pt x="4718" y="2784"/>
                    <a:pt x="4696" y="2794"/>
                  </a:cubicBezTo>
                  <a:cubicBezTo>
                    <a:pt x="4686" y="2803"/>
                    <a:pt x="4679" y="2806"/>
                    <a:pt x="4673" y="2810"/>
                  </a:cubicBezTo>
                  <a:cubicBezTo>
                    <a:pt x="4653" y="2820"/>
                    <a:pt x="4651" y="2823"/>
                    <a:pt x="4647" y="2834"/>
                  </a:cubicBezTo>
                  <a:cubicBezTo>
                    <a:pt x="4647" y="2834"/>
                    <a:pt x="4647" y="2838"/>
                    <a:pt x="4643" y="2842"/>
                  </a:cubicBezTo>
                  <a:cubicBezTo>
                    <a:pt x="4641" y="2851"/>
                    <a:pt x="4637" y="2853"/>
                    <a:pt x="4629" y="2860"/>
                  </a:cubicBezTo>
                  <a:cubicBezTo>
                    <a:pt x="4619" y="2864"/>
                    <a:pt x="4606" y="2871"/>
                    <a:pt x="4588" y="2885"/>
                  </a:cubicBezTo>
                  <a:cubicBezTo>
                    <a:pt x="4565" y="2906"/>
                    <a:pt x="4560" y="2912"/>
                    <a:pt x="4561" y="2926"/>
                  </a:cubicBezTo>
                  <a:cubicBezTo>
                    <a:pt x="4561" y="2931"/>
                    <a:pt x="4561" y="2936"/>
                    <a:pt x="4555" y="2948"/>
                  </a:cubicBezTo>
                  <a:cubicBezTo>
                    <a:pt x="4552" y="2955"/>
                    <a:pt x="4551" y="2955"/>
                    <a:pt x="4548" y="2955"/>
                  </a:cubicBezTo>
                  <a:cubicBezTo>
                    <a:pt x="4545" y="2955"/>
                    <a:pt x="4537" y="2950"/>
                    <a:pt x="4530" y="2946"/>
                  </a:cubicBezTo>
                  <a:cubicBezTo>
                    <a:pt x="4519" y="2940"/>
                    <a:pt x="4508" y="2936"/>
                    <a:pt x="4498" y="2936"/>
                  </a:cubicBezTo>
                  <a:cubicBezTo>
                    <a:pt x="4491" y="2936"/>
                    <a:pt x="4485" y="2938"/>
                    <a:pt x="4479" y="2942"/>
                  </a:cubicBezTo>
                  <a:cubicBezTo>
                    <a:pt x="4470" y="2952"/>
                    <a:pt x="4464" y="2955"/>
                    <a:pt x="4464" y="2962"/>
                  </a:cubicBezTo>
                  <a:cubicBezTo>
                    <a:pt x="4467" y="2970"/>
                    <a:pt x="4473" y="2976"/>
                    <a:pt x="4476" y="2977"/>
                  </a:cubicBezTo>
                  <a:cubicBezTo>
                    <a:pt x="4481" y="2980"/>
                    <a:pt x="4491" y="2985"/>
                    <a:pt x="4499" y="3000"/>
                  </a:cubicBezTo>
                  <a:cubicBezTo>
                    <a:pt x="4519" y="3035"/>
                    <a:pt x="4533" y="3039"/>
                    <a:pt x="4554" y="3042"/>
                  </a:cubicBezTo>
                  <a:cubicBezTo>
                    <a:pt x="4561" y="3042"/>
                    <a:pt x="4568" y="3042"/>
                    <a:pt x="4576" y="3047"/>
                  </a:cubicBezTo>
                  <a:cubicBezTo>
                    <a:pt x="4579" y="3047"/>
                    <a:pt x="4583" y="3047"/>
                    <a:pt x="4585" y="3050"/>
                  </a:cubicBezTo>
                  <a:lnTo>
                    <a:pt x="4583" y="3051"/>
                  </a:lnTo>
                  <a:cubicBezTo>
                    <a:pt x="4579" y="3054"/>
                    <a:pt x="4573" y="3055"/>
                    <a:pt x="4566" y="3064"/>
                  </a:cubicBezTo>
                  <a:cubicBezTo>
                    <a:pt x="4551" y="3077"/>
                    <a:pt x="4506" y="3077"/>
                    <a:pt x="4476" y="3078"/>
                  </a:cubicBezTo>
                  <a:cubicBezTo>
                    <a:pt x="4447" y="3080"/>
                    <a:pt x="4436" y="3080"/>
                    <a:pt x="4430" y="3086"/>
                  </a:cubicBezTo>
                  <a:cubicBezTo>
                    <a:pt x="4425" y="3088"/>
                    <a:pt x="4402" y="3093"/>
                    <a:pt x="4382" y="3097"/>
                  </a:cubicBezTo>
                  <a:cubicBezTo>
                    <a:pt x="4374" y="3094"/>
                    <a:pt x="4368" y="3092"/>
                    <a:pt x="4364" y="3092"/>
                  </a:cubicBezTo>
                  <a:cubicBezTo>
                    <a:pt x="4348" y="3092"/>
                    <a:pt x="4345" y="3106"/>
                    <a:pt x="4341" y="3115"/>
                  </a:cubicBezTo>
                  <a:cubicBezTo>
                    <a:pt x="4341" y="3124"/>
                    <a:pt x="4338" y="3134"/>
                    <a:pt x="4333" y="3142"/>
                  </a:cubicBezTo>
                  <a:lnTo>
                    <a:pt x="4327" y="3150"/>
                  </a:lnTo>
                  <a:cubicBezTo>
                    <a:pt x="4318" y="3143"/>
                    <a:pt x="4302" y="3130"/>
                    <a:pt x="4267" y="3114"/>
                  </a:cubicBezTo>
                  <a:cubicBezTo>
                    <a:pt x="4241" y="3105"/>
                    <a:pt x="4232" y="3099"/>
                    <a:pt x="4229" y="3098"/>
                  </a:cubicBezTo>
                  <a:lnTo>
                    <a:pt x="4220" y="3117"/>
                  </a:lnTo>
                  <a:lnTo>
                    <a:pt x="4217" y="3117"/>
                  </a:lnTo>
                  <a:lnTo>
                    <a:pt x="4217" y="3111"/>
                  </a:lnTo>
                  <a:cubicBezTo>
                    <a:pt x="4219" y="3107"/>
                    <a:pt x="4222" y="3104"/>
                    <a:pt x="4224" y="3103"/>
                  </a:cubicBezTo>
                  <a:lnTo>
                    <a:pt x="4215" y="3103"/>
                  </a:lnTo>
                  <a:cubicBezTo>
                    <a:pt x="4211" y="3103"/>
                    <a:pt x="4196" y="3103"/>
                    <a:pt x="4191" y="3114"/>
                  </a:cubicBezTo>
                  <a:cubicBezTo>
                    <a:pt x="4184" y="3126"/>
                    <a:pt x="4191" y="3135"/>
                    <a:pt x="4202" y="3157"/>
                  </a:cubicBezTo>
                  <a:cubicBezTo>
                    <a:pt x="4204" y="3167"/>
                    <a:pt x="4211" y="3182"/>
                    <a:pt x="4217" y="3194"/>
                  </a:cubicBezTo>
                  <a:cubicBezTo>
                    <a:pt x="4232" y="3232"/>
                    <a:pt x="4251" y="3237"/>
                    <a:pt x="4272" y="3237"/>
                  </a:cubicBezTo>
                  <a:cubicBezTo>
                    <a:pt x="4279" y="3237"/>
                    <a:pt x="4286" y="3237"/>
                    <a:pt x="4290" y="3242"/>
                  </a:cubicBezTo>
                  <a:cubicBezTo>
                    <a:pt x="4299" y="3249"/>
                    <a:pt x="4306" y="3252"/>
                    <a:pt x="4310" y="3255"/>
                  </a:cubicBezTo>
                  <a:cubicBezTo>
                    <a:pt x="4315" y="3258"/>
                    <a:pt x="4318" y="3262"/>
                    <a:pt x="4333" y="3278"/>
                  </a:cubicBezTo>
                  <a:cubicBezTo>
                    <a:pt x="4341" y="3289"/>
                    <a:pt x="4341" y="3289"/>
                    <a:pt x="4341" y="3310"/>
                  </a:cubicBezTo>
                  <a:cubicBezTo>
                    <a:pt x="4340" y="3320"/>
                    <a:pt x="4338" y="3338"/>
                    <a:pt x="4338" y="3364"/>
                  </a:cubicBezTo>
                  <a:cubicBezTo>
                    <a:pt x="4335" y="3391"/>
                    <a:pt x="4338" y="3400"/>
                    <a:pt x="4341" y="3406"/>
                  </a:cubicBezTo>
                  <a:cubicBezTo>
                    <a:pt x="4345" y="3410"/>
                    <a:pt x="4349" y="3411"/>
                    <a:pt x="4353" y="3411"/>
                  </a:cubicBezTo>
                  <a:cubicBezTo>
                    <a:pt x="4358" y="3411"/>
                    <a:pt x="4363" y="3409"/>
                    <a:pt x="4368" y="3406"/>
                  </a:cubicBezTo>
                  <a:cubicBezTo>
                    <a:pt x="4372" y="3402"/>
                    <a:pt x="4376" y="3400"/>
                    <a:pt x="4378" y="3400"/>
                  </a:cubicBezTo>
                  <a:cubicBezTo>
                    <a:pt x="4378" y="3410"/>
                    <a:pt x="4378" y="3422"/>
                    <a:pt x="4392" y="3454"/>
                  </a:cubicBezTo>
                  <a:cubicBezTo>
                    <a:pt x="4413" y="3501"/>
                    <a:pt x="4423" y="3509"/>
                    <a:pt x="4434" y="3510"/>
                  </a:cubicBezTo>
                  <a:cubicBezTo>
                    <a:pt x="4438" y="3511"/>
                    <a:pt x="4440" y="3514"/>
                    <a:pt x="4448" y="3534"/>
                  </a:cubicBezTo>
                  <a:cubicBezTo>
                    <a:pt x="4450" y="3544"/>
                    <a:pt x="4450" y="3550"/>
                    <a:pt x="4454" y="3554"/>
                  </a:cubicBezTo>
                  <a:lnTo>
                    <a:pt x="4450" y="3554"/>
                  </a:lnTo>
                  <a:cubicBezTo>
                    <a:pt x="4440" y="3560"/>
                    <a:pt x="4427" y="3569"/>
                    <a:pt x="4427" y="3606"/>
                  </a:cubicBezTo>
                  <a:cubicBezTo>
                    <a:pt x="4427" y="3628"/>
                    <a:pt x="4429" y="3639"/>
                    <a:pt x="4430" y="3646"/>
                  </a:cubicBezTo>
                  <a:lnTo>
                    <a:pt x="4430" y="3649"/>
                  </a:lnTo>
                  <a:cubicBezTo>
                    <a:pt x="4427" y="3652"/>
                    <a:pt x="4423" y="3657"/>
                    <a:pt x="4419" y="3664"/>
                  </a:cubicBezTo>
                  <a:cubicBezTo>
                    <a:pt x="4416" y="3666"/>
                    <a:pt x="4413" y="3668"/>
                    <a:pt x="4413" y="3668"/>
                  </a:cubicBezTo>
                  <a:cubicBezTo>
                    <a:pt x="4409" y="3668"/>
                    <a:pt x="4403" y="3668"/>
                    <a:pt x="4398" y="3665"/>
                  </a:cubicBezTo>
                  <a:cubicBezTo>
                    <a:pt x="4392" y="3662"/>
                    <a:pt x="4380" y="3656"/>
                    <a:pt x="4367" y="3656"/>
                  </a:cubicBezTo>
                  <a:cubicBezTo>
                    <a:pt x="4363" y="3656"/>
                    <a:pt x="4360" y="3656"/>
                    <a:pt x="4356" y="3657"/>
                  </a:cubicBezTo>
                  <a:cubicBezTo>
                    <a:pt x="4324" y="3661"/>
                    <a:pt x="4318" y="3672"/>
                    <a:pt x="4323" y="3700"/>
                  </a:cubicBezTo>
                  <a:cubicBezTo>
                    <a:pt x="4324" y="3708"/>
                    <a:pt x="4325" y="3720"/>
                    <a:pt x="4325" y="3736"/>
                  </a:cubicBezTo>
                  <a:cubicBezTo>
                    <a:pt x="4325" y="3748"/>
                    <a:pt x="4324" y="3752"/>
                    <a:pt x="4323" y="3753"/>
                  </a:cubicBezTo>
                  <a:lnTo>
                    <a:pt x="4318" y="3753"/>
                  </a:lnTo>
                  <a:cubicBezTo>
                    <a:pt x="4313" y="3753"/>
                    <a:pt x="4304" y="3751"/>
                    <a:pt x="4295" y="3751"/>
                  </a:cubicBezTo>
                  <a:cubicBezTo>
                    <a:pt x="4289" y="3751"/>
                    <a:pt x="4282" y="3752"/>
                    <a:pt x="4276" y="3753"/>
                  </a:cubicBezTo>
                  <a:cubicBezTo>
                    <a:pt x="4249" y="3759"/>
                    <a:pt x="4240" y="3764"/>
                    <a:pt x="4240" y="3782"/>
                  </a:cubicBezTo>
                  <a:cubicBezTo>
                    <a:pt x="4241" y="3793"/>
                    <a:pt x="4241" y="3802"/>
                    <a:pt x="4229" y="3824"/>
                  </a:cubicBezTo>
                  <a:cubicBezTo>
                    <a:pt x="4226" y="3830"/>
                    <a:pt x="4224" y="3833"/>
                    <a:pt x="4222" y="3835"/>
                  </a:cubicBezTo>
                  <a:cubicBezTo>
                    <a:pt x="4221" y="3833"/>
                    <a:pt x="4220" y="3830"/>
                    <a:pt x="4219" y="3828"/>
                  </a:cubicBezTo>
                  <a:cubicBezTo>
                    <a:pt x="4209" y="3815"/>
                    <a:pt x="4191" y="3793"/>
                    <a:pt x="4160" y="3782"/>
                  </a:cubicBezTo>
                  <a:cubicBezTo>
                    <a:pt x="4138" y="3772"/>
                    <a:pt x="4121" y="3767"/>
                    <a:pt x="4105" y="3763"/>
                  </a:cubicBezTo>
                  <a:cubicBezTo>
                    <a:pt x="4073" y="3753"/>
                    <a:pt x="4051" y="3748"/>
                    <a:pt x="4017" y="3720"/>
                  </a:cubicBezTo>
                  <a:cubicBezTo>
                    <a:pt x="3991" y="3701"/>
                    <a:pt x="3986" y="3690"/>
                    <a:pt x="3982" y="3687"/>
                  </a:cubicBezTo>
                  <a:cubicBezTo>
                    <a:pt x="3973" y="3675"/>
                    <a:pt x="3968" y="3672"/>
                    <a:pt x="3951" y="3672"/>
                  </a:cubicBezTo>
                  <a:cubicBezTo>
                    <a:pt x="3946" y="3671"/>
                    <a:pt x="3942" y="3671"/>
                    <a:pt x="3939" y="3671"/>
                  </a:cubicBezTo>
                  <a:cubicBezTo>
                    <a:pt x="3923" y="3671"/>
                    <a:pt x="3917" y="3676"/>
                    <a:pt x="3912" y="3684"/>
                  </a:cubicBezTo>
                  <a:cubicBezTo>
                    <a:pt x="3910" y="3687"/>
                    <a:pt x="3906" y="3690"/>
                    <a:pt x="3899" y="3693"/>
                  </a:cubicBezTo>
                  <a:cubicBezTo>
                    <a:pt x="3889" y="3693"/>
                    <a:pt x="3864" y="3669"/>
                    <a:pt x="3845" y="3649"/>
                  </a:cubicBezTo>
                  <a:cubicBezTo>
                    <a:pt x="3820" y="3625"/>
                    <a:pt x="3796" y="3598"/>
                    <a:pt x="3768" y="3580"/>
                  </a:cubicBezTo>
                  <a:cubicBezTo>
                    <a:pt x="3742" y="3563"/>
                    <a:pt x="3726" y="3530"/>
                    <a:pt x="3711" y="3502"/>
                  </a:cubicBezTo>
                  <a:cubicBezTo>
                    <a:pt x="3695" y="3470"/>
                    <a:pt x="3680" y="3439"/>
                    <a:pt x="3648" y="3427"/>
                  </a:cubicBezTo>
                  <a:cubicBezTo>
                    <a:pt x="3613" y="3415"/>
                    <a:pt x="3577" y="3385"/>
                    <a:pt x="3543" y="3359"/>
                  </a:cubicBezTo>
                  <a:cubicBezTo>
                    <a:pt x="3531" y="3344"/>
                    <a:pt x="3517" y="3333"/>
                    <a:pt x="3502" y="3326"/>
                  </a:cubicBezTo>
                  <a:cubicBezTo>
                    <a:pt x="3474" y="3306"/>
                    <a:pt x="3457" y="3265"/>
                    <a:pt x="3447" y="3245"/>
                  </a:cubicBezTo>
                  <a:cubicBezTo>
                    <a:pt x="3441" y="3232"/>
                    <a:pt x="3441" y="3227"/>
                    <a:pt x="3437" y="3222"/>
                  </a:cubicBezTo>
                  <a:cubicBezTo>
                    <a:pt x="3433" y="3220"/>
                    <a:pt x="3427" y="3220"/>
                    <a:pt x="3421" y="3220"/>
                  </a:cubicBezTo>
                  <a:cubicBezTo>
                    <a:pt x="3408" y="3220"/>
                    <a:pt x="3390" y="3224"/>
                    <a:pt x="3375" y="3231"/>
                  </a:cubicBezTo>
                  <a:cubicBezTo>
                    <a:pt x="3353" y="3245"/>
                    <a:pt x="3361" y="3264"/>
                    <a:pt x="3364" y="3275"/>
                  </a:cubicBezTo>
                  <a:cubicBezTo>
                    <a:pt x="3367" y="3282"/>
                    <a:pt x="3373" y="3290"/>
                    <a:pt x="3373" y="3304"/>
                  </a:cubicBezTo>
                  <a:cubicBezTo>
                    <a:pt x="3373" y="3329"/>
                    <a:pt x="3377" y="3338"/>
                    <a:pt x="3387" y="3355"/>
                  </a:cubicBezTo>
                  <a:cubicBezTo>
                    <a:pt x="3393" y="3364"/>
                    <a:pt x="3400" y="3374"/>
                    <a:pt x="3410" y="3388"/>
                  </a:cubicBezTo>
                  <a:cubicBezTo>
                    <a:pt x="3424" y="3415"/>
                    <a:pt x="3422" y="3415"/>
                    <a:pt x="3410" y="3422"/>
                  </a:cubicBezTo>
                  <a:cubicBezTo>
                    <a:pt x="3405" y="3427"/>
                    <a:pt x="3399" y="3430"/>
                    <a:pt x="3390" y="3439"/>
                  </a:cubicBezTo>
                  <a:cubicBezTo>
                    <a:pt x="3384" y="3445"/>
                    <a:pt x="3380" y="3446"/>
                    <a:pt x="3377" y="3447"/>
                  </a:cubicBezTo>
                  <a:cubicBezTo>
                    <a:pt x="3364" y="3450"/>
                    <a:pt x="3357" y="3457"/>
                    <a:pt x="3351" y="3484"/>
                  </a:cubicBezTo>
                  <a:cubicBezTo>
                    <a:pt x="3344" y="3509"/>
                    <a:pt x="3351" y="3518"/>
                    <a:pt x="3361" y="3530"/>
                  </a:cubicBezTo>
                  <a:cubicBezTo>
                    <a:pt x="3367" y="3538"/>
                    <a:pt x="3376" y="3547"/>
                    <a:pt x="3378" y="3567"/>
                  </a:cubicBezTo>
                  <a:cubicBezTo>
                    <a:pt x="3383" y="3585"/>
                    <a:pt x="3380" y="3585"/>
                    <a:pt x="3366" y="3593"/>
                  </a:cubicBezTo>
                  <a:cubicBezTo>
                    <a:pt x="3351" y="3603"/>
                    <a:pt x="3325" y="3616"/>
                    <a:pt x="3300" y="3657"/>
                  </a:cubicBezTo>
                  <a:cubicBezTo>
                    <a:pt x="3278" y="3690"/>
                    <a:pt x="3274" y="3699"/>
                    <a:pt x="3278" y="3708"/>
                  </a:cubicBezTo>
                  <a:lnTo>
                    <a:pt x="3283" y="3714"/>
                  </a:lnTo>
                  <a:lnTo>
                    <a:pt x="3290" y="3715"/>
                  </a:lnTo>
                  <a:cubicBezTo>
                    <a:pt x="3292" y="3715"/>
                    <a:pt x="3294" y="3714"/>
                    <a:pt x="3296" y="3714"/>
                  </a:cubicBezTo>
                  <a:cubicBezTo>
                    <a:pt x="3296" y="3716"/>
                    <a:pt x="3294" y="3726"/>
                    <a:pt x="3290" y="3737"/>
                  </a:cubicBezTo>
                  <a:cubicBezTo>
                    <a:pt x="3279" y="3782"/>
                    <a:pt x="3283" y="3798"/>
                    <a:pt x="3297" y="3809"/>
                  </a:cubicBezTo>
                  <a:cubicBezTo>
                    <a:pt x="3301" y="3811"/>
                    <a:pt x="3304" y="3815"/>
                    <a:pt x="3304" y="3833"/>
                  </a:cubicBezTo>
                  <a:cubicBezTo>
                    <a:pt x="3307" y="3868"/>
                    <a:pt x="3304" y="3868"/>
                    <a:pt x="3301" y="3874"/>
                  </a:cubicBezTo>
                  <a:cubicBezTo>
                    <a:pt x="3298" y="3879"/>
                    <a:pt x="3294" y="3883"/>
                    <a:pt x="3289" y="3896"/>
                  </a:cubicBezTo>
                  <a:cubicBezTo>
                    <a:pt x="3284" y="3910"/>
                    <a:pt x="3279" y="3912"/>
                    <a:pt x="3271" y="3915"/>
                  </a:cubicBezTo>
                  <a:cubicBezTo>
                    <a:pt x="3262" y="3919"/>
                    <a:pt x="3250" y="3922"/>
                    <a:pt x="3233" y="3946"/>
                  </a:cubicBezTo>
                  <a:cubicBezTo>
                    <a:pt x="3214" y="3966"/>
                    <a:pt x="3207" y="3977"/>
                    <a:pt x="3220" y="3994"/>
                  </a:cubicBezTo>
                  <a:cubicBezTo>
                    <a:pt x="3226" y="3999"/>
                    <a:pt x="3230" y="4003"/>
                    <a:pt x="3234" y="4018"/>
                  </a:cubicBezTo>
                  <a:cubicBezTo>
                    <a:pt x="3239" y="4035"/>
                    <a:pt x="3244" y="4041"/>
                    <a:pt x="3248" y="4047"/>
                  </a:cubicBezTo>
                  <a:lnTo>
                    <a:pt x="3248" y="4052"/>
                  </a:lnTo>
                  <a:lnTo>
                    <a:pt x="3246" y="4057"/>
                  </a:lnTo>
                  <a:cubicBezTo>
                    <a:pt x="3241" y="4075"/>
                    <a:pt x="3248" y="4088"/>
                    <a:pt x="3252" y="4102"/>
                  </a:cubicBezTo>
                  <a:lnTo>
                    <a:pt x="3252" y="4110"/>
                  </a:lnTo>
                  <a:cubicBezTo>
                    <a:pt x="3249" y="4107"/>
                    <a:pt x="3241" y="4107"/>
                    <a:pt x="3228" y="4100"/>
                  </a:cubicBezTo>
                  <a:cubicBezTo>
                    <a:pt x="3208" y="4092"/>
                    <a:pt x="3201" y="4090"/>
                    <a:pt x="3196" y="4090"/>
                  </a:cubicBezTo>
                  <a:lnTo>
                    <a:pt x="3187" y="4090"/>
                  </a:lnTo>
                  <a:lnTo>
                    <a:pt x="3182" y="4098"/>
                  </a:lnTo>
                  <a:cubicBezTo>
                    <a:pt x="3178" y="4107"/>
                    <a:pt x="3185" y="4116"/>
                    <a:pt x="3202" y="4136"/>
                  </a:cubicBezTo>
                  <a:cubicBezTo>
                    <a:pt x="3220" y="4157"/>
                    <a:pt x="3252" y="4192"/>
                    <a:pt x="3279" y="4239"/>
                  </a:cubicBezTo>
                  <a:cubicBezTo>
                    <a:pt x="3311" y="4292"/>
                    <a:pt x="3322" y="4302"/>
                    <a:pt x="3334" y="4302"/>
                  </a:cubicBezTo>
                  <a:cubicBezTo>
                    <a:pt x="3341" y="4302"/>
                    <a:pt x="3346" y="4298"/>
                    <a:pt x="3347" y="4295"/>
                  </a:cubicBezTo>
                  <a:cubicBezTo>
                    <a:pt x="3349" y="4295"/>
                    <a:pt x="3351" y="4295"/>
                    <a:pt x="3357" y="4302"/>
                  </a:cubicBezTo>
                  <a:cubicBezTo>
                    <a:pt x="3361" y="4306"/>
                    <a:pt x="3364" y="4308"/>
                    <a:pt x="3366" y="4310"/>
                  </a:cubicBezTo>
                  <a:cubicBezTo>
                    <a:pt x="3353" y="4313"/>
                    <a:pt x="3333" y="4320"/>
                    <a:pt x="3313" y="4341"/>
                  </a:cubicBezTo>
                  <a:cubicBezTo>
                    <a:pt x="3285" y="4366"/>
                    <a:pt x="3277" y="4374"/>
                    <a:pt x="3284" y="4394"/>
                  </a:cubicBezTo>
                  <a:cubicBezTo>
                    <a:pt x="3285" y="4402"/>
                    <a:pt x="3285" y="4409"/>
                    <a:pt x="3284" y="4426"/>
                  </a:cubicBezTo>
                  <a:cubicBezTo>
                    <a:pt x="3284" y="4428"/>
                    <a:pt x="3284" y="4431"/>
                    <a:pt x="3283" y="4432"/>
                  </a:cubicBezTo>
                  <a:cubicBezTo>
                    <a:pt x="3283" y="4432"/>
                    <a:pt x="3280" y="4432"/>
                    <a:pt x="3279" y="4431"/>
                  </a:cubicBezTo>
                  <a:cubicBezTo>
                    <a:pt x="3271" y="4422"/>
                    <a:pt x="3261" y="4414"/>
                    <a:pt x="3246" y="4414"/>
                  </a:cubicBezTo>
                  <a:cubicBezTo>
                    <a:pt x="3245" y="4414"/>
                    <a:pt x="3243" y="4414"/>
                    <a:pt x="3241" y="4414"/>
                  </a:cubicBezTo>
                  <a:cubicBezTo>
                    <a:pt x="3233" y="4419"/>
                    <a:pt x="3222" y="4420"/>
                    <a:pt x="3218" y="4428"/>
                  </a:cubicBezTo>
                  <a:cubicBezTo>
                    <a:pt x="3214" y="4438"/>
                    <a:pt x="3216" y="4449"/>
                    <a:pt x="3218" y="4462"/>
                  </a:cubicBezTo>
                  <a:cubicBezTo>
                    <a:pt x="3220" y="4472"/>
                    <a:pt x="3222" y="4481"/>
                    <a:pt x="3225" y="4494"/>
                  </a:cubicBezTo>
                  <a:cubicBezTo>
                    <a:pt x="3226" y="4504"/>
                    <a:pt x="3228" y="4515"/>
                    <a:pt x="3229" y="4524"/>
                  </a:cubicBezTo>
                  <a:cubicBezTo>
                    <a:pt x="3236" y="4558"/>
                    <a:pt x="3241" y="4584"/>
                    <a:pt x="3207" y="4617"/>
                  </a:cubicBezTo>
                  <a:cubicBezTo>
                    <a:pt x="3205" y="4618"/>
                    <a:pt x="3203" y="4620"/>
                    <a:pt x="3202" y="4622"/>
                  </a:cubicBezTo>
                  <a:cubicBezTo>
                    <a:pt x="3202" y="4620"/>
                    <a:pt x="3202" y="4618"/>
                    <a:pt x="3203" y="4617"/>
                  </a:cubicBezTo>
                  <a:cubicBezTo>
                    <a:pt x="3207" y="4602"/>
                    <a:pt x="3210" y="4586"/>
                    <a:pt x="3205" y="4574"/>
                  </a:cubicBezTo>
                  <a:cubicBezTo>
                    <a:pt x="3199" y="4556"/>
                    <a:pt x="3187" y="4553"/>
                    <a:pt x="3185" y="4553"/>
                  </a:cubicBezTo>
                  <a:cubicBezTo>
                    <a:pt x="3171" y="4553"/>
                    <a:pt x="3158" y="4570"/>
                    <a:pt x="3143" y="4602"/>
                  </a:cubicBezTo>
                  <a:cubicBezTo>
                    <a:pt x="3132" y="4623"/>
                    <a:pt x="3131" y="4623"/>
                    <a:pt x="3126" y="4623"/>
                  </a:cubicBezTo>
                  <a:cubicBezTo>
                    <a:pt x="3120" y="4623"/>
                    <a:pt x="3111" y="4623"/>
                    <a:pt x="3095" y="4618"/>
                  </a:cubicBezTo>
                  <a:cubicBezTo>
                    <a:pt x="3089" y="4617"/>
                    <a:pt x="3076" y="4615"/>
                    <a:pt x="3062" y="4612"/>
                  </a:cubicBezTo>
                  <a:lnTo>
                    <a:pt x="3040" y="4609"/>
                  </a:lnTo>
                  <a:cubicBezTo>
                    <a:pt x="3029" y="4607"/>
                    <a:pt x="3020" y="4606"/>
                    <a:pt x="3016" y="4606"/>
                  </a:cubicBezTo>
                  <a:cubicBezTo>
                    <a:pt x="3001" y="4606"/>
                    <a:pt x="2999" y="4617"/>
                    <a:pt x="2998" y="4623"/>
                  </a:cubicBezTo>
                  <a:cubicBezTo>
                    <a:pt x="2997" y="4627"/>
                    <a:pt x="2995" y="4633"/>
                    <a:pt x="2982" y="4646"/>
                  </a:cubicBezTo>
                  <a:cubicBezTo>
                    <a:pt x="2968" y="4666"/>
                    <a:pt x="2958" y="4676"/>
                    <a:pt x="2963" y="4687"/>
                  </a:cubicBezTo>
                  <a:lnTo>
                    <a:pt x="2963" y="4692"/>
                  </a:lnTo>
                  <a:cubicBezTo>
                    <a:pt x="2957" y="4703"/>
                    <a:pt x="2953" y="4705"/>
                    <a:pt x="2943" y="4705"/>
                  </a:cubicBezTo>
                  <a:cubicBezTo>
                    <a:pt x="2931" y="4705"/>
                    <a:pt x="2914" y="4703"/>
                    <a:pt x="2894" y="4697"/>
                  </a:cubicBezTo>
                  <a:cubicBezTo>
                    <a:pt x="2887" y="4697"/>
                    <a:pt x="2879" y="4696"/>
                    <a:pt x="2868" y="4696"/>
                  </a:cubicBezTo>
                  <a:cubicBezTo>
                    <a:pt x="2842" y="4690"/>
                    <a:pt x="2834" y="4686"/>
                    <a:pt x="2831" y="4682"/>
                  </a:cubicBezTo>
                  <a:cubicBezTo>
                    <a:pt x="2834" y="4681"/>
                    <a:pt x="2834" y="4677"/>
                    <a:pt x="2831" y="4674"/>
                  </a:cubicBezTo>
                  <a:lnTo>
                    <a:pt x="2847" y="4617"/>
                  </a:lnTo>
                  <a:lnTo>
                    <a:pt x="2812" y="4666"/>
                  </a:lnTo>
                  <a:cubicBezTo>
                    <a:pt x="2812" y="4668"/>
                    <a:pt x="2812" y="4671"/>
                    <a:pt x="2810" y="4672"/>
                  </a:cubicBezTo>
                  <a:cubicBezTo>
                    <a:pt x="2800" y="4686"/>
                    <a:pt x="2800" y="4694"/>
                    <a:pt x="2802" y="4701"/>
                  </a:cubicBezTo>
                  <a:lnTo>
                    <a:pt x="2797" y="4720"/>
                  </a:lnTo>
                  <a:cubicBezTo>
                    <a:pt x="2792" y="4725"/>
                    <a:pt x="2785" y="4729"/>
                    <a:pt x="2774" y="4732"/>
                  </a:cubicBezTo>
                  <a:cubicBezTo>
                    <a:pt x="2757" y="4735"/>
                    <a:pt x="2737" y="4741"/>
                    <a:pt x="2727" y="4768"/>
                  </a:cubicBezTo>
                  <a:cubicBezTo>
                    <a:pt x="2722" y="4777"/>
                    <a:pt x="2721" y="4789"/>
                    <a:pt x="2726" y="4800"/>
                  </a:cubicBezTo>
                  <a:cubicBezTo>
                    <a:pt x="2730" y="4808"/>
                    <a:pt x="2740" y="4812"/>
                    <a:pt x="2749" y="4812"/>
                  </a:cubicBezTo>
                  <a:cubicBezTo>
                    <a:pt x="2762" y="4814"/>
                    <a:pt x="2775" y="4816"/>
                    <a:pt x="2786" y="4828"/>
                  </a:cubicBezTo>
                  <a:cubicBezTo>
                    <a:pt x="2812" y="4853"/>
                    <a:pt x="2839" y="4853"/>
                    <a:pt x="2869" y="4855"/>
                  </a:cubicBezTo>
                  <a:cubicBezTo>
                    <a:pt x="2883" y="4855"/>
                    <a:pt x="2898" y="4855"/>
                    <a:pt x="2914" y="4856"/>
                  </a:cubicBezTo>
                  <a:cubicBezTo>
                    <a:pt x="2923" y="4857"/>
                    <a:pt x="2931" y="4858"/>
                    <a:pt x="2937" y="4858"/>
                  </a:cubicBezTo>
                  <a:cubicBezTo>
                    <a:pt x="2951" y="4858"/>
                    <a:pt x="2958" y="4855"/>
                    <a:pt x="2963" y="4853"/>
                  </a:cubicBezTo>
                  <a:cubicBezTo>
                    <a:pt x="2977" y="4875"/>
                    <a:pt x="3016" y="4904"/>
                    <a:pt x="3040" y="4907"/>
                  </a:cubicBezTo>
                  <a:cubicBezTo>
                    <a:pt x="3043" y="4908"/>
                    <a:pt x="3046" y="4909"/>
                    <a:pt x="3049" y="4909"/>
                  </a:cubicBezTo>
                  <a:cubicBezTo>
                    <a:pt x="3056" y="4909"/>
                    <a:pt x="3061" y="4907"/>
                    <a:pt x="3066" y="4904"/>
                  </a:cubicBezTo>
                  <a:cubicBezTo>
                    <a:pt x="3070" y="4903"/>
                    <a:pt x="3073" y="4902"/>
                    <a:pt x="3078" y="4902"/>
                  </a:cubicBezTo>
                  <a:cubicBezTo>
                    <a:pt x="3083" y="4902"/>
                    <a:pt x="3089" y="4903"/>
                    <a:pt x="3098" y="4907"/>
                  </a:cubicBezTo>
                  <a:cubicBezTo>
                    <a:pt x="3121" y="4920"/>
                    <a:pt x="3126" y="4923"/>
                    <a:pt x="3134" y="4936"/>
                  </a:cubicBezTo>
                  <a:cubicBezTo>
                    <a:pt x="3138" y="4940"/>
                    <a:pt x="3141" y="4943"/>
                    <a:pt x="3144" y="4947"/>
                  </a:cubicBezTo>
                  <a:cubicBezTo>
                    <a:pt x="3138" y="4942"/>
                    <a:pt x="3130" y="4940"/>
                    <a:pt x="3118" y="4940"/>
                  </a:cubicBezTo>
                  <a:cubicBezTo>
                    <a:pt x="3111" y="4940"/>
                    <a:pt x="3102" y="4941"/>
                    <a:pt x="3091" y="4943"/>
                  </a:cubicBezTo>
                  <a:cubicBezTo>
                    <a:pt x="3085" y="4944"/>
                    <a:pt x="3079" y="4944"/>
                    <a:pt x="3074" y="4944"/>
                  </a:cubicBezTo>
                  <a:cubicBezTo>
                    <a:pt x="3057" y="4944"/>
                    <a:pt x="3047" y="4938"/>
                    <a:pt x="3031" y="4929"/>
                  </a:cubicBezTo>
                  <a:cubicBezTo>
                    <a:pt x="3016" y="4920"/>
                    <a:pt x="2998" y="4907"/>
                    <a:pt x="2966" y="4898"/>
                  </a:cubicBezTo>
                  <a:cubicBezTo>
                    <a:pt x="2939" y="4891"/>
                    <a:pt x="2925" y="4888"/>
                    <a:pt x="2922" y="4884"/>
                  </a:cubicBezTo>
                  <a:cubicBezTo>
                    <a:pt x="2908" y="4877"/>
                    <a:pt x="2903" y="4875"/>
                    <a:pt x="2861" y="4872"/>
                  </a:cubicBezTo>
                  <a:cubicBezTo>
                    <a:pt x="2839" y="4869"/>
                    <a:pt x="2827" y="4867"/>
                    <a:pt x="2821" y="4867"/>
                  </a:cubicBezTo>
                  <a:cubicBezTo>
                    <a:pt x="2816" y="4867"/>
                    <a:pt x="2812" y="4870"/>
                    <a:pt x="2810" y="4872"/>
                  </a:cubicBezTo>
                  <a:lnTo>
                    <a:pt x="2800" y="4872"/>
                  </a:lnTo>
                  <a:lnTo>
                    <a:pt x="2780" y="4895"/>
                  </a:lnTo>
                  <a:cubicBezTo>
                    <a:pt x="2768" y="4911"/>
                    <a:pt x="2768" y="4922"/>
                    <a:pt x="2768" y="4930"/>
                  </a:cubicBezTo>
                  <a:cubicBezTo>
                    <a:pt x="2768" y="4940"/>
                    <a:pt x="2768" y="4948"/>
                    <a:pt x="2760" y="4958"/>
                  </a:cubicBezTo>
                  <a:cubicBezTo>
                    <a:pt x="2755" y="4972"/>
                    <a:pt x="2749" y="4972"/>
                    <a:pt x="2741" y="4972"/>
                  </a:cubicBezTo>
                  <a:lnTo>
                    <a:pt x="2732" y="4972"/>
                  </a:lnTo>
                  <a:cubicBezTo>
                    <a:pt x="2724" y="4972"/>
                    <a:pt x="2716" y="4974"/>
                    <a:pt x="2705" y="4979"/>
                  </a:cubicBezTo>
                  <a:cubicBezTo>
                    <a:pt x="2686" y="4986"/>
                    <a:pt x="2669" y="5003"/>
                    <a:pt x="2648" y="5017"/>
                  </a:cubicBezTo>
                  <a:cubicBezTo>
                    <a:pt x="2634" y="5029"/>
                    <a:pt x="2622" y="5039"/>
                    <a:pt x="2608" y="5048"/>
                  </a:cubicBezTo>
                  <a:cubicBezTo>
                    <a:pt x="2573" y="5077"/>
                    <a:pt x="2573" y="5095"/>
                    <a:pt x="2574" y="5122"/>
                  </a:cubicBezTo>
                  <a:cubicBezTo>
                    <a:pt x="2575" y="5127"/>
                    <a:pt x="2575" y="5133"/>
                    <a:pt x="2575" y="5139"/>
                  </a:cubicBezTo>
                  <a:cubicBezTo>
                    <a:pt x="2575" y="5164"/>
                    <a:pt x="2580" y="5174"/>
                    <a:pt x="2590" y="5183"/>
                  </a:cubicBezTo>
                  <a:cubicBezTo>
                    <a:pt x="2595" y="5191"/>
                    <a:pt x="2599" y="5194"/>
                    <a:pt x="2605" y="5208"/>
                  </a:cubicBezTo>
                  <a:cubicBezTo>
                    <a:pt x="2612" y="5228"/>
                    <a:pt x="2619" y="5231"/>
                    <a:pt x="2628" y="5243"/>
                  </a:cubicBezTo>
                  <a:cubicBezTo>
                    <a:pt x="2634" y="5247"/>
                    <a:pt x="2642" y="5259"/>
                    <a:pt x="2661" y="5282"/>
                  </a:cubicBezTo>
                  <a:cubicBezTo>
                    <a:pt x="2669" y="5294"/>
                    <a:pt x="2676" y="5300"/>
                    <a:pt x="2685" y="5307"/>
                  </a:cubicBezTo>
                  <a:cubicBezTo>
                    <a:pt x="2681" y="5316"/>
                    <a:pt x="2681" y="5321"/>
                    <a:pt x="2680" y="5327"/>
                  </a:cubicBezTo>
                  <a:cubicBezTo>
                    <a:pt x="2676" y="5336"/>
                    <a:pt x="2674" y="5346"/>
                    <a:pt x="2662" y="5370"/>
                  </a:cubicBezTo>
                  <a:cubicBezTo>
                    <a:pt x="2649" y="5393"/>
                    <a:pt x="2642" y="5409"/>
                    <a:pt x="2662" y="5420"/>
                  </a:cubicBezTo>
                  <a:cubicBezTo>
                    <a:pt x="2666" y="5422"/>
                    <a:pt x="2670" y="5427"/>
                    <a:pt x="2674" y="5438"/>
                  </a:cubicBezTo>
                  <a:cubicBezTo>
                    <a:pt x="2685" y="5469"/>
                    <a:pt x="2700" y="5474"/>
                    <a:pt x="2722" y="5482"/>
                  </a:cubicBezTo>
                  <a:cubicBezTo>
                    <a:pt x="2734" y="5489"/>
                    <a:pt x="2749" y="5492"/>
                    <a:pt x="2769" y="5504"/>
                  </a:cubicBezTo>
                  <a:cubicBezTo>
                    <a:pt x="2798" y="5522"/>
                    <a:pt x="2812" y="5525"/>
                    <a:pt x="2827" y="5525"/>
                  </a:cubicBezTo>
                  <a:lnTo>
                    <a:pt x="2834" y="5525"/>
                  </a:lnTo>
                  <a:cubicBezTo>
                    <a:pt x="2839" y="5525"/>
                    <a:pt x="2845" y="5525"/>
                    <a:pt x="2855" y="5528"/>
                  </a:cubicBezTo>
                  <a:cubicBezTo>
                    <a:pt x="2880" y="5534"/>
                    <a:pt x="2888" y="5546"/>
                    <a:pt x="2902" y="5564"/>
                  </a:cubicBezTo>
                  <a:cubicBezTo>
                    <a:pt x="2908" y="5571"/>
                    <a:pt x="2914" y="5581"/>
                    <a:pt x="2925" y="5590"/>
                  </a:cubicBezTo>
                  <a:cubicBezTo>
                    <a:pt x="2944" y="5610"/>
                    <a:pt x="2955" y="5613"/>
                    <a:pt x="2966" y="5613"/>
                  </a:cubicBezTo>
                  <a:lnTo>
                    <a:pt x="2968" y="5613"/>
                  </a:lnTo>
                  <a:cubicBezTo>
                    <a:pt x="2976" y="5613"/>
                    <a:pt x="2980" y="5613"/>
                    <a:pt x="2995" y="5624"/>
                  </a:cubicBezTo>
                  <a:cubicBezTo>
                    <a:pt x="3006" y="5633"/>
                    <a:pt x="3017" y="5636"/>
                    <a:pt x="3028" y="5636"/>
                  </a:cubicBezTo>
                  <a:cubicBezTo>
                    <a:pt x="3037" y="5636"/>
                    <a:pt x="3046" y="5633"/>
                    <a:pt x="3056" y="5629"/>
                  </a:cubicBezTo>
                  <a:cubicBezTo>
                    <a:pt x="3070" y="5624"/>
                    <a:pt x="3085" y="5617"/>
                    <a:pt x="3109" y="5615"/>
                  </a:cubicBezTo>
                  <a:cubicBezTo>
                    <a:pt x="3126" y="5614"/>
                    <a:pt x="3136" y="5611"/>
                    <a:pt x="3144" y="5610"/>
                  </a:cubicBezTo>
                  <a:lnTo>
                    <a:pt x="3146" y="5610"/>
                  </a:lnTo>
                  <a:cubicBezTo>
                    <a:pt x="3147" y="5615"/>
                    <a:pt x="3152" y="5621"/>
                    <a:pt x="3158" y="5630"/>
                  </a:cubicBezTo>
                  <a:cubicBezTo>
                    <a:pt x="3176" y="5650"/>
                    <a:pt x="3183" y="5660"/>
                    <a:pt x="3197" y="5660"/>
                  </a:cubicBezTo>
                  <a:cubicBezTo>
                    <a:pt x="3199" y="5660"/>
                    <a:pt x="3202" y="5660"/>
                    <a:pt x="3207" y="5658"/>
                  </a:cubicBezTo>
                  <a:cubicBezTo>
                    <a:pt x="3213" y="5656"/>
                    <a:pt x="3220" y="5656"/>
                    <a:pt x="3234" y="5656"/>
                  </a:cubicBezTo>
                  <a:lnTo>
                    <a:pt x="3239" y="5656"/>
                  </a:lnTo>
                  <a:cubicBezTo>
                    <a:pt x="3260" y="5656"/>
                    <a:pt x="3270" y="5649"/>
                    <a:pt x="3271" y="5641"/>
                  </a:cubicBezTo>
                  <a:cubicBezTo>
                    <a:pt x="3274" y="5641"/>
                    <a:pt x="3274" y="5643"/>
                    <a:pt x="3276" y="5644"/>
                  </a:cubicBezTo>
                  <a:cubicBezTo>
                    <a:pt x="3290" y="5655"/>
                    <a:pt x="3296" y="5658"/>
                    <a:pt x="3301" y="5660"/>
                  </a:cubicBezTo>
                  <a:cubicBezTo>
                    <a:pt x="3301" y="5664"/>
                    <a:pt x="3302" y="5671"/>
                    <a:pt x="3308" y="5680"/>
                  </a:cubicBezTo>
                  <a:lnTo>
                    <a:pt x="3313" y="5688"/>
                  </a:lnTo>
                  <a:cubicBezTo>
                    <a:pt x="3319" y="5701"/>
                    <a:pt x="3324" y="5708"/>
                    <a:pt x="3332" y="5708"/>
                  </a:cubicBezTo>
                  <a:cubicBezTo>
                    <a:pt x="3336" y="5708"/>
                    <a:pt x="3341" y="5708"/>
                    <a:pt x="3341" y="5707"/>
                  </a:cubicBezTo>
                  <a:cubicBezTo>
                    <a:pt x="3347" y="5704"/>
                    <a:pt x="3351" y="5702"/>
                    <a:pt x="3361" y="5701"/>
                  </a:cubicBezTo>
                  <a:lnTo>
                    <a:pt x="3367" y="5701"/>
                  </a:lnTo>
                  <a:cubicBezTo>
                    <a:pt x="3376" y="5699"/>
                    <a:pt x="3380" y="5699"/>
                    <a:pt x="3384" y="5699"/>
                  </a:cubicBezTo>
                  <a:cubicBezTo>
                    <a:pt x="3386" y="5699"/>
                    <a:pt x="3386" y="5704"/>
                    <a:pt x="3388" y="5708"/>
                  </a:cubicBezTo>
                  <a:lnTo>
                    <a:pt x="3392" y="5720"/>
                  </a:lnTo>
                  <a:cubicBezTo>
                    <a:pt x="3404" y="5745"/>
                    <a:pt x="3410" y="5748"/>
                    <a:pt x="3422" y="5757"/>
                  </a:cubicBezTo>
                  <a:cubicBezTo>
                    <a:pt x="3428" y="5761"/>
                    <a:pt x="3431" y="5764"/>
                    <a:pt x="3438" y="5768"/>
                  </a:cubicBezTo>
                  <a:cubicBezTo>
                    <a:pt x="3441" y="5771"/>
                    <a:pt x="3442" y="5773"/>
                    <a:pt x="3446" y="5773"/>
                  </a:cubicBezTo>
                  <a:cubicBezTo>
                    <a:pt x="3447" y="5780"/>
                    <a:pt x="3451" y="5784"/>
                    <a:pt x="3482" y="5797"/>
                  </a:cubicBezTo>
                  <a:cubicBezTo>
                    <a:pt x="3519" y="5814"/>
                    <a:pt x="3522" y="5814"/>
                    <a:pt x="3537" y="5828"/>
                  </a:cubicBezTo>
                  <a:cubicBezTo>
                    <a:pt x="3546" y="5831"/>
                    <a:pt x="3554" y="5839"/>
                    <a:pt x="3568" y="5848"/>
                  </a:cubicBezTo>
                  <a:cubicBezTo>
                    <a:pt x="3586" y="5859"/>
                    <a:pt x="3597" y="5867"/>
                    <a:pt x="3605" y="5870"/>
                  </a:cubicBezTo>
                  <a:cubicBezTo>
                    <a:pt x="3611" y="5873"/>
                    <a:pt x="3611" y="5873"/>
                    <a:pt x="3617" y="5882"/>
                  </a:cubicBezTo>
                  <a:lnTo>
                    <a:pt x="3624" y="5896"/>
                  </a:lnTo>
                  <a:cubicBezTo>
                    <a:pt x="3631" y="5902"/>
                    <a:pt x="3636" y="5907"/>
                    <a:pt x="3640" y="5912"/>
                  </a:cubicBezTo>
                  <a:cubicBezTo>
                    <a:pt x="3652" y="5934"/>
                    <a:pt x="3663" y="5948"/>
                    <a:pt x="3702" y="5954"/>
                  </a:cubicBezTo>
                  <a:cubicBezTo>
                    <a:pt x="3715" y="5956"/>
                    <a:pt x="3723" y="5957"/>
                    <a:pt x="3730" y="5957"/>
                  </a:cubicBezTo>
                  <a:cubicBezTo>
                    <a:pt x="3739" y="5957"/>
                    <a:pt x="3745" y="5956"/>
                    <a:pt x="3753" y="5953"/>
                  </a:cubicBezTo>
                  <a:cubicBezTo>
                    <a:pt x="3762" y="5951"/>
                    <a:pt x="3775" y="5946"/>
                    <a:pt x="3801" y="5943"/>
                  </a:cubicBezTo>
                  <a:cubicBezTo>
                    <a:pt x="3820" y="5939"/>
                    <a:pt x="3835" y="5937"/>
                    <a:pt x="3846" y="5937"/>
                  </a:cubicBezTo>
                  <a:cubicBezTo>
                    <a:pt x="3856" y="5937"/>
                    <a:pt x="3863" y="5939"/>
                    <a:pt x="3874" y="5940"/>
                  </a:cubicBezTo>
                  <a:cubicBezTo>
                    <a:pt x="3881" y="5943"/>
                    <a:pt x="3894" y="5945"/>
                    <a:pt x="3912" y="5946"/>
                  </a:cubicBezTo>
                  <a:cubicBezTo>
                    <a:pt x="3951" y="5949"/>
                    <a:pt x="3957" y="5953"/>
                    <a:pt x="3971" y="5955"/>
                  </a:cubicBezTo>
                  <a:cubicBezTo>
                    <a:pt x="3977" y="5958"/>
                    <a:pt x="3982" y="5959"/>
                    <a:pt x="3992" y="5962"/>
                  </a:cubicBezTo>
                  <a:cubicBezTo>
                    <a:pt x="4005" y="5965"/>
                    <a:pt x="4008" y="5973"/>
                    <a:pt x="4017" y="5986"/>
                  </a:cubicBezTo>
                  <a:cubicBezTo>
                    <a:pt x="4022" y="5996"/>
                    <a:pt x="4029" y="6012"/>
                    <a:pt x="4048" y="6012"/>
                  </a:cubicBezTo>
                  <a:cubicBezTo>
                    <a:pt x="4072" y="6012"/>
                    <a:pt x="4072" y="5996"/>
                    <a:pt x="4074" y="5987"/>
                  </a:cubicBezTo>
                  <a:cubicBezTo>
                    <a:pt x="4074" y="5977"/>
                    <a:pt x="4075" y="5966"/>
                    <a:pt x="4090" y="5946"/>
                  </a:cubicBezTo>
                  <a:cubicBezTo>
                    <a:pt x="4114" y="5920"/>
                    <a:pt x="4260" y="5920"/>
                    <a:pt x="4372" y="5918"/>
                  </a:cubicBezTo>
                  <a:cubicBezTo>
                    <a:pt x="4417" y="5918"/>
                    <a:pt x="4460" y="5918"/>
                    <a:pt x="4497" y="5917"/>
                  </a:cubicBezTo>
                  <a:cubicBezTo>
                    <a:pt x="4509" y="5917"/>
                    <a:pt x="4523" y="5917"/>
                    <a:pt x="4538" y="5917"/>
                  </a:cubicBezTo>
                  <a:cubicBezTo>
                    <a:pt x="4614" y="5917"/>
                    <a:pt x="4711" y="5923"/>
                    <a:pt x="4788" y="5929"/>
                  </a:cubicBezTo>
                  <a:cubicBezTo>
                    <a:pt x="4846" y="5934"/>
                    <a:pt x="4894" y="5937"/>
                    <a:pt x="4924" y="5937"/>
                  </a:cubicBezTo>
                  <a:cubicBezTo>
                    <a:pt x="4980" y="5937"/>
                    <a:pt x="5038" y="5973"/>
                    <a:pt x="5082" y="5996"/>
                  </a:cubicBezTo>
                  <a:cubicBezTo>
                    <a:pt x="5092" y="6003"/>
                    <a:pt x="5103" y="6010"/>
                    <a:pt x="5112" y="6014"/>
                  </a:cubicBezTo>
                  <a:cubicBezTo>
                    <a:pt x="5138" y="6029"/>
                    <a:pt x="5140" y="6032"/>
                    <a:pt x="5148" y="6042"/>
                  </a:cubicBezTo>
                  <a:cubicBezTo>
                    <a:pt x="5152" y="6049"/>
                    <a:pt x="5161" y="6058"/>
                    <a:pt x="5173" y="6074"/>
                  </a:cubicBezTo>
                  <a:cubicBezTo>
                    <a:pt x="5196" y="6096"/>
                    <a:pt x="5197" y="6104"/>
                    <a:pt x="5200" y="6113"/>
                  </a:cubicBezTo>
                  <a:cubicBezTo>
                    <a:pt x="5202" y="6125"/>
                    <a:pt x="5206" y="6137"/>
                    <a:pt x="5224" y="6163"/>
                  </a:cubicBezTo>
                  <a:cubicBezTo>
                    <a:pt x="5241" y="6186"/>
                    <a:pt x="5252" y="6197"/>
                    <a:pt x="5265" y="6197"/>
                  </a:cubicBezTo>
                  <a:cubicBezTo>
                    <a:pt x="5267" y="6197"/>
                    <a:pt x="5274" y="6196"/>
                    <a:pt x="5278" y="6194"/>
                  </a:cubicBezTo>
                  <a:cubicBezTo>
                    <a:pt x="5282" y="6191"/>
                    <a:pt x="5286" y="6189"/>
                    <a:pt x="5292" y="6189"/>
                  </a:cubicBezTo>
                  <a:cubicBezTo>
                    <a:pt x="5294" y="6189"/>
                    <a:pt x="5297" y="6189"/>
                    <a:pt x="5300" y="6190"/>
                  </a:cubicBezTo>
                  <a:cubicBezTo>
                    <a:pt x="5314" y="6190"/>
                    <a:pt x="5324" y="6193"/>
                    <a:pt x="5330" y="6193"/>
                  </a:cubicBezTo>
                  <a:cubicBezTo>
                    <a:pt x="5342" y="6193"/>
                    <a:pt x="5349" y="6193"/>
                    <a:pt x="5370" y="6199"/>
                  </a:cubicBezTo>
                  <a:cubicBezTo>
                    <a:pt x="5385" y="6203"/>
                    <a:pt x="5398" y="6206"/>
                    <a:pt x="5408" y="6211"/>
                  </a:cubicBezTo>
                  <a:cubicBezTo>
                    <a:pt x="5425" y="6217"/>
                    <a:pt x="5441" y="6222"/>
                    <a:pt x="5474" y="6231"/>
                  </a:cubicBezTo>
                  <a:lnTo>
                    <a:pt x="5492" y="6233"/>
                  </a:lnTo>
                  <a:cubicBezTo>
                    <a:pt x="5519" y="6241"/>
                    <a:pt x="5519" y="6241"/>
                    <a:pt x="5538" y="6259"/>
                  </a:cubicBezTo>
                  <a:lnTo>
                    <a:pt x="5546" y="6265"/>
                  </a:lnTo>
                  <a:cubicBezTo>
                    <a:pt x="5561" y="6280"/>
                    <a:pt x="5574" y="6286"/>
                    <a:pt x="5587" y="6290"/>
                  </a:cubicBezTo>
                  <a:cubicBezTo>
                    <a:pt x="5600" y="6295"/>
                    <a:pt x="5614" y="6302"/>
                    <a:pt x="5646" y="6324"/>
                  </a:cubicBezTo>
                  <a:cubicBezTo>
                    <a:pt x="5677" y="6351"/>
                    <a:pt x="5684" y="6361"/>
                    <a:pt x="5693" y="6375"/>
                  </a:cubicBezTo>
                  <a:cubicBezTo>
                    <a:pt x="5697" y="6382"/>
                    <a:pt x="5703" y="6392"/>
                    <a:pt x="5718" y="6407"/>
                  </a:cubicBezTo>
                  <a:cubicBezTo>
                    <a:pt x="5751" y="6447"/>
                    <a:pt x="5808" y="6476"/>
                    <a:pt x="5848" y="6493"/>
                  </a:cubicBezTo>
                  <a:lnTo>
                    <a:pt x="5851" y="6498"/>
                  </a:lnTo>
                  <a:cubicBezTo>
                    <a:pt x="5873" y="6508"/>
                    <a:pt x="5892" y="6535"/>
                    <a:pt x="5907" y="6560"/>
                  </a:cubicBezTo>
                  <a:cubicBezTo>
                    <a:pt x="5916" y="6571"/>
                    <a:pt x="5923" y="6582"/>
                    <a:pt x="5930" y="6589"/>
                  </a:cubicBezTo>
                  <a:cubicBezTo>
                    <a:pt x="5956" y="6620"/>
                    <a:pt x="6076" y="6705"/>
                    <a:pt x="6083" y="6706"/>
                  </a:cubicBezTo>
                  <a:cubicBezTo>
                    <a:pt x="6115" y="6728"/>
                    <a:pt x="6146" y="6758"/>
                    <a:pt x="6147" y="6758"/>
                  </a:cubicBezTo>
                  <a:lnTo>
                    <a:pt x="6148" y="6760"/>
                  </a:lnTo>
                  <a:lnTo>
                    <a:pt x="6221" y="6801"/>
                  </a:lnTo>
                  <a:cubicBezTo>
                    <a:pt x="6203" y="6801"/>
                    <a:pt x="6183" y="6799"/>
                    <a:pt x="6172" y="6797"/>
                  </a:cubicBezTo>
                  <a:cubicBezTo>
                    <a:pt x="6158" y="6797"/>
                    <a:pt x="6151" y="6784"/>
                    <a:pt x="6132" y="6772"/>
                  </a:cubicBezTo>
                  <a:cubicBezTo>
                    <a:pt x="6120" y="6756"/>
                    <a:pt x="6104" y="6742"/>
                    <a:pt x="6076" y="6724"/>
                  </a:cubicBezTo>
                  <a:cubicBezTo>
                    <a:pt x="6030" y="6690"/>
                    <a:pt x="5892" y="6583"/>
                    <a:pt x="5694" y="6424"/>
                  </a:cubicBezTo>
                  <a:cubicBezTo>
                    <a:pt x="5621" y="6368"/>
                    <a:pt x="5432" y="6277"/>
                    <a:pt x="4934" y="6172"/>
                  </a:cubicBezTo>
                  <a:lnTo>
                    <a:pt x="4924" y="6170"/>
                  </a:lnTo>
                  <a:cubicBezTo>
                    <a:pt x="4910" y="6166"/>
                    <a:pt x="4894" y="6165"/>
                    <a:pt x="4879" y="6165"/>
                  </a:cubicBezTo>
                  <a:cubicBezTo>
                    <a:pt x="4794" y="6165"/>
                    <a:pt x="4730" y="6206"/>
                    <a:pt x="4727" y="6206"/>
                  </a:cubicBezTo>
                  <a:cubicBezTo>
                    <a:pt x="4716" y="6215"/>
                    <a:pt x="4707" y="6221"/>
                    <a:pt x="4701" y="6225"/>
                  </a:cubicBezTo>
                  <a:cubicBezTo>
                    <a:pt x="4675" y="6245"/>
                    <a:pt x="4659" y="6254"/>
                    <a:pt x="4673" y="6295"/>
                  </a:cubicBezTo>
                  <a:lnTo>
                    <a:pt x="4675" y="6308"/>
                  </a:lnTo>
                  <a:cubicBezTo>
                    <a:pt x="4685" y="6337"/>
                    <a:pt x="4685" y="6337"/>
                    <a:pt x="4701" y="6375"/>
                  </a:cubicBezTo>
                  <a:cubicBezTo>
                    <a:pt x="4714" y="6401"/>
                    <a:pt x="4722" y="6407"/>
                    <a:pt x="4735" y="6410"/>
                  </a:cubicBezTo>
                  <a:cubicBezTo>
                    <a:pt x="4742" y="6413"/>
                    <a:pt x="4746" y="6413"/>
                    <a:pt x="4756" y="6419"/>
                  </a:cubicBezTo>
                  <a:cubicBezTo>
                    <a:pt x="4768" y="6429"/>
                    <a:pt x="4778" y="6430"/>
                    <a:pt x="4789" y="6435"/>
                  </a:cubicBezTo>
                  <a:cubicBezTo>
                    <a:pt x="4800" y="6439"/>
                    <a:pt x="4816" y="6445"/>
                    <a:pt x="4836" y="6462"/>
                  </a:cubicBezTo>
                  <a:cubicBezTo>
                    <a:pt x="4853" y="6482"/>
                    <a:pt x="4867" y="6485"/>
                    <a:pt x="4879" y="6486"/>
                  </a:cubicBezTo>
                  <a:cubicBezTo>
                    <a:pt x="4888" y="6488"/>
                    <a:pt x="4898" y="6489"/>
                    <a:pt x="4914" y="6506"/>
                  </a:cubicBezTo>
                  <a:cubicBezTo>
                    <a:pt x="4939" y="6531"/>
                    <a:pt x="4958" y="6535"/>
                    <a:pt x="4981" y="6535"/>
                  </a:cubicBezTo>
                  <a:cubicBezTo>
                    <a:pt x="4985" y="6535"/>
                    <a:pt x="4989" y="6535"/>
                    <a:pt x="4993" y="6535"/>
                  </a:cubicBezTo>
                  <a:cubicBezTo>
                    <a:pt x="4997" y="6534"/>
                    <a:pt x="5002" y="6534"/>
                    <a:pt x="5008" y="6534"/>
                  </a:cubicBezTo>
                  <a:cubicBezTo>
                    <a:pt x="5013" y="6534"/>
                    <a:pt x="5019" y="6534"/>
                    <a:pt x="5026" y="6535"/>
                  </a:cubicBezTo>
                  <a:cubicBezTo>
                    <a:pt x="5030" y="6535"/>
                    <a:pt x="5034" y="6535"/>
                    <a:pt x="5038" y="6535"/>
                  </a:cubicBezTo>
                  <a:cubicBezTo>
                    <a:pt x="5066" y="6535"/>
                    <a:pt x="5071" y="6522"/>
                    <a:pt x="5080" y="6507"/>
                  </a:cubicBezTo>
                  <a:cubicBezTo>
                    <a:pt x="5085" y="6497"/>
                    <a:pt x="5092" y="6486"/>
                    <a:pt x="5105" y="6476"/>
                  </a:cubicBezTo>
                  <a:cubicBezTo>
                    <a:pt x="5116" y="6466"/>
                    <a:pt x="5118" y="6466"/>
                    <a:pt x="5120" y="6466"/>
                  </a:cubicBezTo>
                  <a:cubicBezTo>
                    <a:pt x="5122" y="6466"/>
                    <a:pt x="5128" y="6469"/>
                    <a:pt x="5132" y="6474"/>
                  </a:cubicBezTo>
                  <a:cubicBezTo>
                    <a:pt x="5142" y="6485"/>
                    <a:pt x="5158" y="6501"/>
                    <a:pt x="5191" y="6508"/>
                  </a:cubicBezTo>
                  <a:cubicBezTo>
                    <a:pt x="5200" y="6510"/>
                    <a:pt x="5209" y="6512"/>
                    <a:pt x="5217" y="6512"/>
                  </a:cubicBezTo>
                  <a:cubicBezTo>
                    <a:pt x="5224" y="6512"/>
                    <a:pt x="5231" y="6510"/>
                    <a:pt x="5236" y="6508"/>
                  </a:cubicBezTo>
                  <a:cubicBezTo>
                    <a:pt x="5237" y="6510"/>
                    <a:pt x="5237" y="6511"/>
                    <a:pt x="5237" y="6513"/>
                  </a:cubicBezTo>
                  <a:cubicBezTo>
                    <a:pt x="5241" y="6520"/>
                    <a:pt x="5238" y="6523"/>
                    <a:pt x="5238" y="6523"/>
                  </a:cubicBezTo>
                  <a:cubicBezTo>
                    <a:pt x="5237" y="6523"/>
                    <a:pt x="5228" y="6525"/>
                    <a:pt x="5221" y="6528"/>
                  </a:cubicBezTo>
                  <a:cubicBezTo>
                    <a:pt x="5214" y="6529"/>
                    <a:pt x="5204" y="6530"/>
                    <a:pt x="5197" y="6531"/>
                  </a:cubicBezTo>
                  <a:cubicBezTo>
                    <a:pt x="5183" y="6534"/>
                    <a:pt x="5170" y="6534"/>
                    <a:pt x="5157" y="6534"/>
                  </a:cubicBezTo>
                  <a:cubicBezTo>
                    <a:pt x="5152" y="6533"/>
                    <a:pt x="5147" y="6533"/>
                    <a:pt x="5142" y="6533"/>
                  </a:cubicBezTo>
                  <a:cubicBezTo>
                    <a:pt x="5126" y="6533"/>
                    <a:pt x="5111" y="6536"/>
                    <a:pt x="5095" y="6543"/>
                  </a:cubicBezTo>
                  <a:cubicBezTo>
                    <a:pt x="5088" y="6548"/>
                    <a:pt x="5079" y="6552"/>
                    <a:pt x="5077" y="6565"/>
                  </a:cubicBezTo>
                  <a:cubicBezTo>
                    <a:pt x="5076" y="6572"/>
                    <a:pt x="5080" y="6579"/>
                    <a:pt x="5083" y="6582"/>
                  </a:cubicBezTo>
                  <a:cubicBezTo>
                    <a:pt x="5083" y="6584"/>
                    <a:pt x="5085" y="6584"/>
                    <a:pt x="5085" y="6587"/>
                  </a:cubicBezTo>
                  <a:lnTo>
                    <a:pt x="5083" y="6587"/>
                  </a:lnTo>
                  <a:cubicBezTo>
                    <a:pt x="5079" y="6592"/>
                    <a:pt x="5076" y="6594"/>
                    <a:pt x="5072" y="6594"/>
                  </a:cubicBezTo>
                  <a:cubicBezTo>
                    <a:pt x="5067" y="6594"/>
                    <a:pt x="5057" y="6589"/>
                    <a:pt x="5043" y="6581"/>
                  </a:cubicBezTo>
                  <a:cubicBezTo>
                    <a:pt x="5038" y="6576"/>
                    <a:pt x="5033" y="6574"/>
                    <a:pt x="5028" y="6572"/>
                  </a:cubicBezTo>
                  <a:cubicBezTo>
                    <a:pt x="5021" y="6567"/>
                    <a:pt x="5014" y="6565"/>
                    <a:pt x="5010" y="6560"/>
                  </a:cubicBezTo>
                  <a:cubicBezTo>
                    <a:pt x="4996" y="6552"/>
                    <a:pt x="4996" y="6552"/>
                    <a:pt x="4976" y="6549"/>
                  </a:cubicBezTo>
                  <a:lnTo>
                    <a:pt x="4966" y="6549"/>
                  </a:lnTo>
                  <a:cubicBezTo>
                    <a:pt x="4958" y="6549"/>
                    <a:pt x="4952" y="6549"/>
                    <a:pt x="4948" y="6548"/>
                  </a:cubicBezTo>
                  <a:cubicBezTo>
                    <a:pt x="4939" y="6547"/>
                    <a:pt x="4934" y="6546"/>
                    <a:pt x="4928" y="6546"/>
                  </a:cubicBezTo>
                  <a:cubicBezTo>
                    <a:pt x="4921" y="6546"/>
                    <a:pt x="4914" y="6548"/>
                    <a:pt x="4898" y="6552"/>
                  </a:cubicBezTo>
                  <a:cubicBezTo>
                    <a:pt x="4897" y="6553"/>
                    <a:pt x="4894" y="6553"/>
                    <a:pt x="4892" y="6553"/>
                  </a:cubicBezTo>
                  <a:cubicBezTo>
                    <a:pt x="4881" y="6553"/>
                    <a:pt x="4867" y="6547"/>
                    <a:pt x="4857" y="6541"/>
                  </a:cubicBezTo>
                  <a:cubicBezTo>
                    <a:pt x="4847" y="6536"/>
                    <a:pt x="4836" y="6532"/>
                    <a:pt x="4828" y="6532"/>
                  </a:cubicBezTo>
                  <a:cubicBezTo>
                    <a:pt x="4821" y="6532"/>
                    <a:pt x="4815" y="6535"/>
                    <a:pt x="4812" y="6541"/>
                  </a:cubicBezTo>
                  <a:cubicBezTo>
                    <a:pt x="4808" y="6545"/>
                    <a:pt x="4808" y="6552"/>
                    <a:pt x="4809" y="6557"/>
                  </a:cubicBezTo>
                  <a:cubicBezTo>
                    <a:pt x="4812" y="6568"/>
                    <a:pt x="4826" y="6573"/>
                    <a:pt x="4841" y="6582"/>
                  </a:cubicBezTo>
                  <a:cubicBezTo>
                    <a:pt x="4850" y="6587"/>
                    <a:pt x="4863" y="6592"/>
                    <a:pt x="4867" y="6598"/>
                  </a:cubicBezTo>
                  <a:cubicBezTo>
                    <a:pt x="4886" y="6613"/>
                    <a:pt x="4896" y="6625"/>
                    <a:pt x="4914" y="6647"/>
                  </a:cubicBezTo>
                  <a:lnTo>
                    <a:pt x="4927" y="6659"/>
                  </a:lnTo>
                  <a:cubicBezTo>
                    <a:pt x="4942" y="6678"/>
                    <a:pt x="4949" y="6681"/>
                    <a:pt x="4958" y="6686"/>
                  </a:cubicBezTo>
                  <a:cubicBezTo>
                    <a:pt x="4967" y="6690"/>
                    <a:pt x="4975" y="6692"/>
                    <a:pt x="4994" y="6715"/>
                  </a:cubicBezTo>
                  <a:cubicBezTo>
                    <a:pt x="4996" y="6720"/>
                    <a:pt x="5002" y="6726"/>
                    <a:pt x="5005" y="6727"/>
                  </a:cubicBezTo>
                  <a:cubicBezTo>
                    <a:pt x="5002" y="6731"/>
                    <a:pt x="4999" y="6733"/>
                    <a:pt x="4999" y="6733"/>
                  </a:cubicBezTo>
                  <a:cubicBezTo>
                    <a:pt x="4994" y="6739"/>
                    <a:pt x="4991" y="6742"/>
                    <a:pt x="4982" y="6742"/>
                  </a:cubicBezTo>
                  <a:cubicBezTo>
                    <a:pt x="4971" y="6748"/>
                    <a:pt x="4955" y="6754"/>
                    <a:pt x="4958" y="6784"/>
                  </a:cubicBezTo>
                  <a:cubicBezTo>
                    <a:pt x="4960" y="6804"/>
                    <a:pt x="4970" y="6813"/>
                    <a:pt x="4976" y="6821"/>
                  </a:cubicBezTo>
                  <a:cubicBezTo>
                    <a:pt x="4985" y="6830"/>
                    <a:pt x="4994" y="6837"/>
                    <a:pt x="4996" y="6863"/>
                  </a:cubicBezTo>
                  <a:cubicBezTo>
                    <a:pt x="4999" y="6895"/>
                    <a:pt x="4997" y="6905"/>
                    <a:pt x="4997" y="6917"/>
                  </a:cubicBezTo>
                  <a:cubicBezTo>
                    <a:pt x="4996" y="6928"/>
                    <a:pt x="4996" y="6937"/>
                    <a:pt x="4996" y="6953"/>
                  </a:cubicBezTo>
                  <a:cubicBezTo>
                    <a:pt x="4996" y="6968"/>
                    <a:pt x="4994" y="6971"/>
                    <a:pt x="4994" y="6971"/>
                  </a:cubicBezTo>
                  <a:lnTo>
                    <a:pt x="4980" y="6971"/>
                  </a:lnTo>
                  <a:cubicBezTo>
                    <a:pt x="4971" y="6971"/>
                    <a:pt x="4958" y="6971"/>
                    <a:pt x="4948" y="6975"/>
                  </a:cubicBezTo>
                  <a:cubicBezTo>
                    <a:pt x="4913" y="6984"/>
                    <a:pt x="4896" y="7000"/>
                    <a:pt x="4879" y="7016"/>
                  </a:cubicBezTo>
                  <a:lnTo>
                    <a:pt x="4876" y="7023"/>
                  </a:lnTo>
                  <a:cubicBezTo>
                    <a:pt x="4860" y="7034"/>
                    <a:pt x="4862" y="7056"/>
                    <a:pt x="4867" y="7072"/>
                  </a:cubicBezTo>
                  <a:cubicBezTo>
                    <a:pt x="4860" y="7072"/>
                    <a:pt x="4848" y="7077"/>
                    <a:pt x="4827" y="7082"/>
                  </a:cubicBezTo>
                  <a:cubicBezTo>
                    <a:pt x="4809" y="7083"/>
                    <a:pt x="4788" y="7090"/>
                    <a:pt x="4757" y="7097"/>
                  </a:cubicBezTo>
                  <a:cubicBezTo>
                    <a:pt x="4750" y="7099"/>
                    <a:pt x="4742" y="7102"/>
                    <a:pt x="4736" y="7102"/>
                  </a:cubicBezTo>
                  <a:lnTo>
                    <a:pt x="4735" y="7099"/>
                  </a:lnTo>
                  <a:lnTo>
                    <a:pt x="4719" y="7099"/>
                  </a:lnTo>
                  <a:cubicBezTo>
                    <a:pt x="4708" y="7099"/>
                    <a:pt x="4694" y="7102"/>
                    <a:pt x="4665" y="7124"/>
                  </a:cubicBezTo>
                  <a:cubicBezTo>
                    <a:pt x="4660" y="7125"/>
                    <a:pt x="4655" y="7130"/>
                    <a:pt x="4652" y="7132"/>
                  </a:cubicBezTo>
                  <a:cubicBezTo>
                    <a:pt x="4649" y="7136"/>
                    <a:pt x="4648" y="7136"/>
                    <a:pt x="4645" y="7137"/>
                  </a:cubicBezTo>
                  <a:cubicBezTo>
                    <a:pt x="4645" y="7137"/>
                    <a:pt x="4644" y="7137"/>
                    <a:pt x="4644" y="7136"/>
                  </a:cubicBezTo>
                  <a:cubicBezTo>
                    <a:pt x="4637" y="7136"/>
                    <a:pt x="4631" y="7132"/>
                    <a:pt x="4615" y="7132"/>
                  </a:cubicBezTo>
                  <a:cubicBezTo>
                    <a:pt x="4595" y="7130"/>
                    <a:pt x="4595" y="7128"/>
                    <a:pt x="4591" y="7121"/>
                  </a:cubicBezTo>
                  <a:cubicBezTo>
                    <a:pt x="4584" y="7112"/>
                    <a:pt x="4573" y="7099"/>
                    <a:pt x="4545" y="7077"/>
                  </a:cubicBezTo>
                  <a:cubicBezTo>
                    <a:pt x="4528" y="7066"/>
                    <a:pt x="4519" y="7061"/>
                    <a:pt x="4511" y="7061"/>
                  </a:cubicBezTo>
                  <a:cubicBezTo>
                    <a:pt x="4507" y="7061"/>
                    <a:pt x="4504" y="7064"/>
                    <a:pt x="4500" y="7067"/>
                  </a:cubicBezTo>
                  <a:cubicBezTo>
                    <a:pt x="4497" y="7072"/>
                    <a:pt x="4497" y="7080"/>
                    <a:pt x="4497" y="7089"/>
                  </a:cubicBezTo>
                  <a:cubicBezTo>
                    <a:pt x="4498" y="7102"/>
                    <a:pt x="4499" y="7121"/>
                    <a:pt x="4485" y="7132"/>
                  </a:cubicBezTo>
                  <a:cubicBezTo>
                    <a:pt x="4475" y="7143"/>
                    <a:pt x="4469" y="7149"/>
                    <a:pt x="4468" y="7149"/>
                  </a:cubicBezTo>
                  <a:cubicBezTo>
                    <a:pt x="4460" y="7146"/>
                    <a:pt x="4455" y="7141"/>
                    <a:pt x="4442" y="7141"/>
                  </a:cubicBezTo>
                  <a:cubicBezTo>
                    <a:pt x="4440" y="7141"/>
                    <a:pt x="4435" y="7141"/>
                    <a:pt x="4432" y="7139"/>
                  </a:cubicBezTo>
                  <a:cubicBezTo>
                    <a:pt x="4427" y="7132"/>
                    <a:pt x="4432" y="7106"/>
                    <a:pt x="4435" y="7089"/>
                  </a:cubicBezTo>
                  <a:cubicBezTo>
                    <a:pt x="4442" y="7061"/>
                    <a:pt x="4435" y="7052"/>
                    <a:pt x="4420" y="7038"/>
                  </a:cubicBezTo>
                  <a:cubicBezTo>
                    <a:pt x="4413" y="7034"/>
                    <a:pt x="4403" y="7028"/>
                    <a:pt x="4394" y="7014"/>
                  </a:cubicBezTo>
                  <a:cubicBezTo>
                    <a:pt x="4374" y="6987"/>
                    <a:pt x="4366" y="6982"/>
                    <a:pt x="4350" y="6977"/>
                  </a:cubicBezTo>
                  <a:cubicBezTo>
                    <a:pt x="4341" y="6975"/>
                    <a:pt x="4333" y="6968"/>
                    <a:pt x="4315" y="6955"/>
                  </a:cubicBezTo>
                  <a:cubicBezTo>
                    <a:pt x="4287" y="6939"/>
                    <a:pt x="4284" y="6928"/>
                    <a:pt x="4276" y="6908"/>
                  </a:cubicBezTo>
                  <a:cubicBezTo>
                    <a:pt x="4268" y="6897"/>
                    <a:pt x="4260" y="6882"/>
                    <a:pt x="4248" y="6863"/>
                  </a:cubicBezTo>
                  <a:cubicBezTo>
                    <a:pt x="4222" y="6822"/>
                    <a:pt x="4215" y="6815"/>
                    <a:pt x="4196" y="6813"/>
                  </a:cubicBezTo>
                  <a:cubicBezTo>
                    <a:pt x="4192" y="6811"/>
                    <a:pt x="4184" y="6811"/>
                    <a:pt x="4171" y="6806"/>
                  </a:cubicBezTo>
                  <a:cubicBezTo>
                    <a:pt x="4162" y="6799"/>
                    <a:pt x="4156" y="6792"/>
                    <a:pt x="4149" y="6787"/>
                  </a:cubicBezTo>
                  <a:cubicBezTo>
                    <a:pt x="4139" y="6779"/>
                    <a:pt x="4133" y="6772"/>
                    <a:pt x="4121" y="6772"/>
                  </a:cubicBezTo>
                  <a:cubicBezTo>
                    <a:pt x="4106" y="6772"/>
                    <a:pt x="4096" y="6787"/>
                    <a:pt x="4083" y="6809"/>
                  </a:cubicBezTo>
                  <a:cubicBezTo>
                    <a:pt x="4066" y="6843"/>
                    <a:pt x="4064" y="6849"/>
                    <a:pt x="4068" y="6858"/>
                  </a:cubicBezTo>
                  <a:cubicBezTo>
                    <a:pt x="4071" y="6864"/>
                    <a:pt x="4078" y="6864"/>
                    <a:pt x="4080" y="6866"/>
                  </a:cubicBezTo>
                  <a:cubicBezTo>
                    <a:pt x="4086" y="6866"/>
                    <a:pt x="4089" y="6866"/>
                    <a:pt x="4092" y="6875"/>
                  </a:cubicBezTo>
                  <a:cubicBezTo>
                    <a:pt x="4102" y="6888"/>
                    <a:pt x="4106" y="6893"/>
                    <a:pt x="4111" y="6900"/>
                  </a:cubicBezTo>
                  <a:cubicBezTo>
                    <a:pt x="4121" y="6908"/>
                    <a:pt x="4128" y="6917"/>
                    <a:pt x="4143" y="6944"/>
                  </a:cubicBezTo>
                  <a:cubicBezTo>
                    <a:pt x="4147" y="6949"/>
                    <a:pt x="4151" y="6951"/>
                    <a:pt x="4151" y="6954"/>
                  </a:cubicBezTo>
                  <a:lnTo>
                    <a:pt x="4139" y="6954"/>
                  </a:lnTo>
                  <a:cubicBezTo>
                    <a:pt x="4128" y="6955"/>
                    <a:pt x="4111" y="6955"/>
                    <a:pt x="4096" y="6960"/>
                  </a:cubicBezTo>
                  <a:cubicBezTo>
                    <a:pt x="4076" y="6968"/>
                    <a:pt x="4068" y="6971"/>
                    <a:pt x="4066" y="6980"/>
                  </a:cubicBezTo>
                  <a:cubicBezTo>
                    <a:pt x="4064" y="6987"/>
                    <a:pt x="4066" y="6993"/>
                    <a:pt x="4068" y="6995"/>
                  </a:cubicBezTo>
                  <a:cubicBezTo>
                    <a:pt x="4071" y="7000"/>
                    <a:pt x="4072" y="7006"/>
                    <a:pt x="4072" y="7016"/>
                  </a:cubicBezTo>
                  <a:cubicBezTo>
                    <a:pt x="4072" y="7025"/>
                    <a:pt x="4071" y="7031"/>
                    <a:pt x="4071" y="7034"/>
                  </a:cubicBezTo>
                  <a:cubicBezTo>
                    <a:pt x="4067" y="7061"/>
                    <a:pt x="4066" y="7077"/>
                    <a:pt x="4099" y="7121"/>
                  </a:cubicBezTo>
                  <a:cubicBezTo>
                    <a:pt x="4117" y="7147"/>
                    <a:pt x="4127" y="7155"/>
                    <a:pt x="4143" y="7155"/>
                  </a:cubicBezTo>
                  <a:cubicBezTo>
                    <a:pt x="4146" y="7155"/>
                    <a:pt x="4149" y="7155"/>
                    <a:pt x="4153" y="7154"/>
                  </a:cubicBezTo>
                  <a:cubicBezTo>
                    <a:pt x="4155" y="7154"/>
                    <a:pt x="4158" y="7154"/>
                    <a:pt x="4162" y="7154"/>
                  </a:cubicBezTo>
                  <a:cubicBezTo>
                    <a:pt x="4170" y="7154"/>
                    <a:pt x="4182" y="7155"/>
                    <a:pt x="4193" y="7158"/>
                  </a:cubicBezTo>
                  <a:cubicBezTo>
                    <a:pt x="4221" y="7166"/>
                    <a:pt x="4231" y="7169"/>
                    <a:pt x="4238" y="7172"/>
                  </a:cubicBezTo>
                  <a:cubicBezTo>
                    <a:pt x="4248" y="7172"/>
                    <a:pt x="4255" y="7174"/>
                    <a:pt x="4284" y="7184"/>
                  </a:cubicBezTo>
                  <a:cubicBezTo>
                    <a:pt x="4295" y="7187"/>
                    <a:pt x="4304" y="7188"/>
                    <a:pt x="4312" y="7188"/>
                  </a:cubicBezTo>
                  <a:cubicBezTo>
                    <a:pt x="4321" y="7188"/>
                    <a:pt x="4328" y="7186"/>
                    <a:pt x="4333" y="7184"/>
                  </a:cubicBezTo>
                  <a:cubicBezTo>
                    <a:pt x="4333" y="7187"/>
                    <a:pt x="4333" y="7188"/>
                    <a:pt x="4334" y="7188"/>
                  </a:cubicBezTo>
                  <a:cubicBezTo>
                    <a:pt x="4335" y="7195"/>
                    <a:pt x="4338" y="7199"/>
                    <a:pt x="4338" y="7201"/>
                  </a:cubicBezTo>
                  <a:cubicBezTo>
                    <a:pt x="4350" y="7231"/>
                    <a:pt x="4360" y="7248"/>
                    <a:pt x="4405" y="7275"/>
                  </a:cubicBezTo>
                  <a:cubicBezTo>
                    <a:pt x="4419" y="7282"/>
                    <a:pt x="4427" y="7286"/>
                    <a:pt x="4439" y="7293"/>
                  </a:cubicBezTo>
                  <a:cubicBezTo>
                    <a:pt x="4473" y="7312"/>
                    <a:pt x="4500" y="7328"/>
                    <a:pt x="4551" y="7344"/>
                  </a:cubicBezTo>
                  <a:cubicBezTo>
                    <a:pt x="4586" y="7356"/>
                    <a:pt x="4599" y="7356"/>
                    <a:pt x="4608" y="7356"/>
                  </a:cubicBezTo>
                  <a:cubicBezTo>
                    <a:pt x="4611" y="7356"/>
                    <a:pt x="4614" y="7355"/>
                    <a:pt x="4617" y="7355"/>
                  </a:cubicBezTo>
                  <a:cubicBezTo>
                    <a:pt x="4625" y="7355"/>
                    <a:pt x="4635" y="7358"/>
                    <a:pt x="4655" y="7366"/>
                  </a:cubicBezTo>
                  <a:cubicBezTo>
                    <a:pt x="4692" y="7377"/>
                    <a:pt x="4712" y="7383"/>
                    <a:pt x="4732" y="7392"/>
                  </a:cubicBezTo>
                  <a:cubicBezTo>
                    <a:pt x="4744" y="7397"/>
                    <a:pt x="4756" y="7401"/>
                    <a:pt x="4773" y="7407"/>
                  </a:cubicBezTo>
                  <a:cubicBezTo>
                    <a:pt x="4785" y="7411"/>
                    <a:pt x="4796" y="7413"/>
                    <a:pt x="4806" y="7413"/>
                  </a:cubicBezTo>
                  <a:cubicBezTo>
                    <a:pt x="4820" y="7413"/>
                    <a:pt x="4832" y="7410"/>
                    <a:pt x="4843" y="7407"/>
                  </a:cubicBezTo>
                  <a:cubicBezTo>
                    <a:pt x="4854" y="7402"/>
                    <a:pt x="4863" y="7400"/>
                    <a:pt x="4871" y="7400"/>
                  </a:cubicBezTo>
                  <a:cubicBezTo>
                    <a:pt x="4873" y="7400"/>
                    <a:pt x="4876" y="7401"/>
                    <a:pt x="4878" y="7401"/>
                  </a:cubicBezTo>
                  <a:lnTo>
                    <a:pt x="4881" y="7403"/>
                  </a:lnTo>
                  <a:cubicBezTo>
                    <a:pt x="4895" y="7407"/>
                    <a:pt x="4895" y="7407"/>
                    <a:pt x="4898" y="7413"/>
                  </a:cubicBezTo>
                  <a:cubicBezTo>
                    <a:pt x="4902" y="7419"/>
                    <a:pt x="4910" y="7429"/>
                    <a:pt x="4925" y="7445"/>
                  </a:cubicBezTo>
                  <a:lnTo>
                    <a:pt x="4939" y="7461"/>
                  </a:lnTo>
                  <a:cubicBezTo>
                    <a:pt x="4954" y="7482"/>
                    <a:pt x="4958" y="7483"/>
                    <a:pt x="4973" y="7485"/>
                  </a:cubicBezTo>
                  <a:cubicBezTo>
                    <a:pt x="4980" y="7487"/>
                    <a:pt x="4989" y="7490"/>
                    <a:pt x="5005" y="7496"/>
                  </a:cubicBezTo>
                  <a:cubicBezTo>
                    <a:pt x="5020" y="7502"/>
                    <a:pt x="5026" y="7504"/>
                    <a:pt x="5033" y="7504"/>
                  </a:cubicBezTo>
                  <a:cubicBezTo>
                    <a:pt x="5039" y="7504"/>
                    <a:pt x="5043" y="7498"/>
                    <a:pt x="5046" y="7495"/>
                  </a:cubicBezTo>
                  <a:cubicBezTo>
                    <a:pt x="5050" y="7485"/>
                    <a:pt x="5043" y="7476"/>
                    <a:pt x="5036" y="7467"/>
                  </a:cubicBezTo>
                  <a:cubicBezTo>
                    <a:pt x="5033" y="7461"/>
                    <a:pt x="5023" y="7448"/>
                    <a:pt x="5024" y="7441"/>
                  </a:cubicBezTo>
                  <a:lnTo>
                    <a:pt x="5024" y="7433"/>
                  </a:lnTo>
                  <a:lnTo>
                    <a:pt x="5027" y="7433"/>
                  </a:lnTo>
                  <a:cubicBezTo>
                    <a:pt x="5030" y="7431"/>
                    <a:pt x="5039" y="7425"/>
                    <a:pt x="5054" y="7412"/>
                  </a:cubicBezTo>
                  <a:cubicBezTo>
                    <a:pt x="5061" y="7403"/>
                    <a:pt x="5063" y="7403"/>
                    <a:pt x="5063" y="7403"/>
                  </a:cubicBezTo>
                  <a:cubicBezTo>
                    <a:pt x="5065" y="7404"/>
                    <a:pt x="5070" y="7417"/>
                    <a:pt x="5076" y="7425"/>
                  </a:cubicBezTo>
                  <a:cubicBezTo>
                    <a:pt x="5080" y="7433"/>
                    <a:pt x="5083" y="7442"/>
                    <a:pt x="5088" y="7451"/>
                  </a:cubicBezTo>
                  <a:cubicBezTo>
                    <a:pt x="5095" y="7467"/>
                    <a:pt x="5096" y="7472"/>
                    <a:pt x="5100" y="7479"/>
                  </a:cubicBezTo>
                  <a:cubicBezTo>
                    <a:pt x="5103" y="7490"/>
                    <a:pt x="5106" y="7498"/>
                    <a:pt x="5123" y="7522"/>
                  </a:cubicBezTo>
                  <a:cubicBezTo>
                    <a:pt x="5140" y="7547"/>
                    <a:pt x="5155" y="7556"/>
                    <a:pt x="5172" y="7570"/>
                  </a:cubicBezTo>
                  <a:cubicBezTo>
                    <a:pt x="5182" y="7578"/>
                    <a:pt x="5196" y="7587"/>
                    <a:pt x="5211" y="7603"/>
                  </a:cubicBezTo>
                  <a:cubicBezTo>
                    <a:pt x="5241" y="7631"/>
                    <a:pt x="5252" y="7638"/>
                    <a:pt x="5278" y="7655"/>
                  </a:cubicBezTo>
                  <a:cubicBezTo>
                    <a:pt x="5291" y="7664"/>
                    <a:pt x="5308" y="7673"/>
                    <a:pt x="5329" y="7690"/>
                  </a:cubicBezTo>
                  <a:cubicBezTo>
                    <a:pt x="5349" y="7701"/>
                    <a:pt x="5364" y="7707"/>
                    <a:pt x="5368" y="7713"/>
                  </a:cubicBezTo>
                  <a:cubicBezTo>
                    <a:pt x="5385" y="7730"/>
                    <a:pt x="5398" y="7730"/>
                    <a:pt x="5434" y="7730"/>
                  </a:cubicBezTo>
                  <a:lnTo>
                    <a:pt x="5467" y="7730"/>
                  </a:lnTo>
                  <a:cubicBezTo>
                    <a:pt x="5511" y="7730"/>
                    <a:pt x="5519" y="7726"/>
                    <a:pt x="5529" y="7701"/>
                  </a:cubicBezTo>
                  <a:cubicBezTo>
                    <a:pt x="5533" y="7694"/>
                    <a:pt x="5537" y="7681"/>
                    <a:pt x="5549" y="7664"/>
                  </a:cubicBezTo>
                  <a:cubicBezTo>
                    <a:pt x="5572" y="7637"/>
                    <a:pt x="5580" y="7622"/>
                    <a:pt x="5561" y="7607"/>
                  </a:cubicBezTo>
                  <a:cubicBezTo>
                    <a:pt x="5555" y="7600"/>
                    <a:pt x="5547" y="7591"/>
                    <a:pt x="5542" y="7570"/>
                  </a:cubicBezTo>
                  <a:cubicBezTo>
                    <a:pt x="5526" y="7515"/>
                    <a:pt x="5521" y="7506"/>
                    <a:pt x="5505" y="7476"/>
                  </a:cubicBezTo>
                  <a:cubicBezTo>
                    <a:pt x="5502" y="7468"/>
                    <a:pt x="5498" y="7461"/>
                    <a:pt x="5492" y="7451"/>
                  </a:cubicBezTo>
                  <a:cubicBezTo>
                    <a:pt x="5480" y="7426"/>
                    <a:pt x="5475" y="7415"/>
                    <a:pt x="5460" y="7415"/>
                  </a:cubicBezTo>
                  <a:cubicBezTo>
                    <a:pt x="5458" y="7415"/>
                    <a:pt x="5454" y="7417"/>
                    <a:pt x="5452" y="7417"/>
                  </a:cubicBezTo>
                  <a:cubicBezTo>
                    <a:pt x="5447" y="7417"/>
                    <a:pt x="5442" y="7418"/>
                    <a:pt x="5435" y="7418"/>
                  </a:cubicBezTo>
                  <a:cubicBezTo>
                    <a:pt x="5425" y="7418"/>
                    <a:pt x="5413" y="7417"/>
                    <a:pt x="5398" y="7413"/>
                  </a:cubicBezTo>
                  <a:lnTo>
                    <a:pt x="5378" y="7407"/>
                  </a:lnTo>
                  <a:cubicBezTo>
                    <a:pt x="5364" y="7403"/>
                    <a:pt x="5353" y="7403"/>
                    <a:pt x="5350" y="7401"/>
                  </a:cubicBezTo>
                  <a:cubicBezTo>
                    <a:pt x="5348" y="7397"/>
                    <a:pt x="5344" y="7388"/>
                    <a:pt x="5329" y="7377"/>
                  </a:cubicBezTo>
                  <a:cubicBezTo>
                    <a:pt x="5312" y="7360"/>
                    <a:pt x="5308" y="7354"/>
                    <a:pt x="5301" y="7344"/>
                  </a:cubicBezTo>
                  <a:cubicBezTo>
                    <a:pt x="5296" y="7338"/>
                    <a:pt x="5291" y="7328"/>
                    <a:pt x="5278" y="7315"/>
                  </a:cubicBezTo>
                  <a:cubicBezTo>
                    <a:pt x="5247" y="7275"/>
                    <a:pt x="5234" y="7275"/>
                    <a:pt x="5167" y="7264"/>
                  </a:cubicBezTo>
                  <a:lnTo>
                    <a:pt x="5157" y="7263"/>
                  </a:lnTo>
                  <a:cubicBezTo>
                    <a:pt x="5145" y="7261"/>
                    <a:pt x="5135" y="7260"/>
                    <a:pt x="5126" y="7260"/>
                  </a:cubicBezTo>
                  <a:cubicBezTo>
                    <a:pt x="5104" y="7260"/>
                    <a:pt x="5094" y="7266"/>
                    <a:pt x="5086" y="7273"/>
                  </a:cubicBezTo>
                  <a:cubicBezTo>
                    <a:pt x="5080" y="7276"/>
                    <a:pt x="5077" y="7282"/>
                    <a:pt x="5059" y="7283"/>
                  </a:cubicBezTo>
                  <a:lnTo>
                    <a:pt x="5050" y="7283"/>
                  </a:lnTo>
                  <a:cubicBezTo>
                    <a:pt x="5037" y="7283"/>
                    <a:pt x="5037" y="7282"/>
                    <a:pt x="5033" y="7278"/>
                  </a:cubicBezTo>
                  <a:cubicBezTo>
                    <a:pt x="5028" y="7271"/>
                    <a:pt x="5021" y="7263"/>
                    <a:pt x="4998" y="7259"/>
                  </a:cubicBezTo>
                  <a:cubicBezTo>
                    <a:pt x="4980" y="7256"/>
                    <a:pt x="4980" y="7256"/>
                    <a:pt x="4982" y="7241"/>
                  </a:cubicBezTo>
                  <a:cubicBezTo>
                    <a:pt x="4982" y="7233"/>
                    <a:pt x="4982" y="7219"/>
                    <a:pt x="4980" y="7204"/>
                  </a:cubicBezTo>
                  <a:cubicBezTo>
                    <a:pt x="4980" y="7201"/>
                    <a:pt x="4980" y="7201"/>
                    <a:pt x="4980" y="7201"/>
                  </a:cubicBezTo>
                  <a:cubicBezTo>
                    <a:pt x="4982" y="7201"/>
                    <a:pt x="4988" y="7204"/>
                    <a:pt x="4991" y="7205"/>
                  </a:cubicBezTo>
                  <a:cubicBezTo>
                    <a:pt x="5005" y="7217"/>
                    <a:pt x="5026" y="7231"/>
                    <a:pt x="5050" y="7236"/>
                  </a:cubicBezTo>
                  <a:cubicBezTo>
                    <a:pt x="5075" y="7242"/>
                    <a:pt x="5086" y="7245"/>
                    <a:pt x="5096" y="7245"/>
                  </a:cubicBezTo>
                  <a:cubicBezTo>
                    <a:pt x="5103" y="7245"/>
                    <a:pt x="5109" y="7243"/>
                    <a:pt x="5118" y="7241"/>
                  </a:cubicBezTo>
                  <a:cubicBezTo>
                    <a:pt x="5126" y="7240"/>
                    <a:pt x="5138" y="7238"/>
                    <a:pt x="5152" y="7234"/>
                  </a:cubicBezTo>
                  <a:cubicBezTo>
                    <a:pt x="5168" y="7233"/>
                    <a:pt x="5183" y="7229"/>
                    <a:pt x="5185" y="7215"/>
                  </a:cubicBezTo>
                  <a:cubicBezTo>
                    <a:pt x="5186" y="7200"/>
                    <a:pt x="5175" y="7199"/>
                    <a:pt x="5152" y="7189"/>
                  </a:cubicBezTo>
                  <a:cubicBezTo>
                    <a:pt x="5132" y="7183"/>
                    <a:pt x="5103" y="7174"/>
                    <a:pt x="5080" y="7160"/>
                  </a:cubicBezTo>
                  <a:cubicBezTo>
                    <a:pt x="5050" y="7141"/>
                    <a:pt x="5050" y="7137"/>
                    <a:pt x="5046" y="7125"/>
                  </a:cubicBezTo>
                  <a:cubicBezTo>
                    <a:pt x="5043" y="7120"/>
                    <a:pt x="5042" y="7111"/>
                    <a:pt x="5036" y="7099"/>
                  </a:cubicBezTo>
                  <a:lnTo>
                    <a:pt x="5036" y="7099"/>
                  </a:lnTo>
                  <a:cubicBezTo>
                    <a:pt x="5043" y="7104"/>
                    <a:pt x="5054" y="7113"/>
                    <a:pt x="5064" y="7123"/>
                  </a:cubicBezTo>
                  <a:cubicBezTo>
                    <a:pt x="5088" y="7146"/>
                    <a:pt x="5100" y="7150"/>
                    <a:pt x="5112" y="7157"/>
                  </a:cubicBezTo>
                  <a:cubicBezTo>
                    <a:pt x="5124" y="7161"/>
                    <a:pt x="5138" y="7167"/>
                    <a:pt x="5162" y="7183"/>
                  </a:cubicBezTo>
                  <a:cubicBezTo>
                    <a:pt x="5192" y="7205"/>
                    <a:pt x="5206" y="7205"/>
                    <a:pt x="5221" y="7205"/>
                  </a:cubicBezTo>
                  <a:cubicBezTo>
                    <a:pt x="5230" y="7208"/>
                    <a:pt x="5238" y="7208"/>
                    <a:pt x="5258" y="7219"/>
                  </a:cubicBezTo>
                  <a:cubicBezTo>
                    <a:pt x="5290" y="7240"/>
                    <a:pt x="5295" y="7243"/>
                    <a:pt x="5312" y="7257"/>
                  </a:cubicBezTo>
                  <a:cubicBezTo>
                    <a:pt x="5319" y="7263"/>
                    <a:pt x="5330" y="7271"/>
                    <a:pt x="5349" y="7283"/>
                  </a:cubicBezTo>
                  <a:cubicBezTo>
                    <a:pt x="5367" y="7296"/>
                    <a:pt x="5375" y="7301"/>
                    <a:pt x="5380" y="7301"/>
                  </a:cubicBezTo>
                  <a:cubicBezTo>
                    <a:pt x="5385" y="7301"/>
                    <a:pt x="5390" y="7299"/>
                    <a:pt x="5393" y="7295"/>
                  </a:cubicBezTo>
                  <a:cubicBezTo>
                    <a:pt x="5400" y="7287"/>
                    <a:pt x="5396" y="7276"/>
                    <a:pt x="5393" y="7261"/>
                  </a:cubicBezTo>
                  <a:cubicBezTo>
                    <a:pt x="5390" y="7251"/>
                    <a:pt x="5387" y="7240"/>
                    <a:pt x="5386" y="7226"/>
                  </a:cubicBezTo>
                  <a:lnTo>
                    <a:pt x="5386" y="7226"/>
                  </a:lnTo>
                  <a:cubicBezTo>
                    <a:pt x="5389" y="7232"/>
                    <a:pt x="5390" y="7240"/>
                    <a:pt x="5393" y="7243"/>
                  </a:cubicBezTo>
                  <a:cubicBezTo>
                    <a:pt x="5404" y="7276"/>
                    <a:pt x="5423" y="7276"/>
                    <a:pt x="5439" y="7276"/>
                  </a:cubicBezTo>
                  <a:cubicBezTo>
                    <a:pt x="5456" y="7276"/>
                    <a:pt x="5477" y="7276"/>
                    <a:pt x="5511" y="7299"/>
                  </a:cubicBezTo>
                  <a:cubicBezTo>
                    <a:pt x="5525" y="7310"/>
                    <a:pt x="5539" y="7317"/>
                    <a:pt x="5548" y="7322"/>
                  </a:cubicBezTo>
                  <a:cubicBezTo>
                    <a:pt x="5548" y="7325"/>
                    <a:pt x="5548" y="7328"/>
                    <a:pt x="5549" y="7334"/>
                  </a:cubicBezTo>
                  <a:cubicBezTo>
                    <a:pt x="5556" y="7362"/>
                    <a:pt x="5559" y="7367"/>
                    <a:pt x="5572" y="7381"/>
                  </a:cubicBezTo>
                  <a:cubicBezTo>
                    <a:pt x="5577" y="7388"/>
                    <a:pt x="5582" y="7396"/>
                    <a:pt x="5592" y="7411"/>
                  </a:cubicBezTo>
                  <a:cubicBezTo>
                    <a:pt x="5607" y="7429"/>
                    <a:pt x="5619" y="7435"/>
                    <a:pt x="5635" y="7435"/>
                  </a:cubicBezTo>
                  <a:cubicBezTo>
                    <a:pt x="5639" y="7435"/>
                    <a:pt x="5644" y="7435"/>
                    <a:pt x="5648" y="7434"/>
                  </a:cubicBezTo>
                  <a:cubicBezTo>
                    <a:pt x="5654" y="7433"/>
                    <a:pt x="5660" y="7433"/>
                    <a:pt x="5667" y="7433"/>
                  </a:cubicBezTo>
                  <a:cubicBezTo>
                    <a:pt x="5680" y="7433"/>
                    <a:pt x="5695" y="7435"/>
                    <a:pt x="5713" y="7440"/>
                  </a:cubicBezTo>
                  <a:cubicBezTo>
                    <a:pt x="5751" y="7455"/>
                    <a:pt x="5759" y="7456"/>
                    <a:pt x="5769" y="7456"/>
                  </a:cubicBezTo>
                  <a:lnTo>
                    <a:pt x="5770" y="7456"/>
                  </a:lnTo>
                  <a:cubicBezTo>
                    <a:pt x="5777" y="7456"/>
                    <a:pt x="5783" y="7457"/>
                    <a:pt x="5808" y="7466"/>
                  </a:cubicBezTo>
                  <a:cubicBezTo>
                    <a:pt x="5831" y="7470"/>
                    <a:pt x="5844" y="7476"/>
                    <a:pt x="5855" y="7476"/>
                  </a:cubicBezTo>
                  <a:cubicBezTo>
                    <a:pt x="5872" y="7482"/>
                    <a:pt x="5874" y="7483"/>
                    <a:pt x="5902" y="7498"/>
                  </a:cubicBezTo>
                  <a:cubicBezTo>
                    <a:pt x="5926" y="7508"/>
                    <a:pt x="5930" y="7517"/>
                    <a:pt x="5941" y="7529"/>
                  </a:cubicBezTo>
                  <a:cubicBezTo>
                    <a:pt x="5946" y="7535"/>
                    <a:pt x="5953" y="7547"/>
                    <a:pt x="5972" y="7560"/>
                  </a:cubicBezTo>
                  <a:cubicBezTo>
                    <a:pt x="5990" y="7578"/>
                    <a:pt x="6039" y="7611"/>
                    <a:pt x="6068" y="7611"/>
                  </a:cubicBezTo>
                  <a:cubicBezTo>
                    <a:pt x="6083" y="7611"/>
                    <a:pt x="6094" y="7602"/>
                    <a:pt x="6096" y="7585"/>
                  </a:cubicBezTo>
                  <a:cubicBezTo>
                    <a:pt x="6099" y="7555"/>
                    <a:pt x="6090" y="7547"/>
                    <a:pt x="6071" y="7538"/>
                  </a:cubicBezTo>
                  <a:cubicBezTo>
                    <a:pt x="6062" y="7535"/>
                    <a:pt x="6054" y="7530"/>
                    <a:pt x="6042" y="7522"/>
                  </a:cubicBezTo>
                  <a:cubicBezTo>
                    <a:pt x="6028" y="7506"/>
                    <a:pt x="6022" y="7484"/>
                    <a:pt x="6023" y="7470"/>
                  </a:cubicBezTo>
                  <a:lnTo>
                    <a:pt x="6023" y="7470"/>
                  </a:lnTo>
                  <a:cubicBezTo>
                    <a:pt x="6030" y="7476"/>
                    <a:pt x="6035" y="7482"/>
                    <a:pt x="6039" y="7483"/>
                  </a:cubicBezTo>
                  <a:cubicBezTo>
                    <a:pt x="6045" y="7485"/>
                    <a:pt x="6047" y="7487"/>
                    <a:pt x="6057" y="7505"/>
                  </a:cubicBezTo>
                  <a:cubicBezTo>
                    <a:pt x="6064" y="7522"/>
                    <a:pt x="6074" y="7529"/>
                    <a:pt x="6081" y="7538"/>
                  </a:cubicBezTo>
                  <a:cubicBezTo>
                    <a:pt x="6090" y="7547"/>
                    <a:pt x="6099" y="7556"/>
                    <a:pt x="6110" y="7583"/>
                  </a:cubicBezTo>
                  <a:cubicBezTo>
                    <a:pt x="6130" y="7620"/>
                    <a:pt x="6153" y="7626"/>
                    <a:pt x="6182" y="7632"/>
                  </a:cubicBezTo>
                  <a:cubicBezTo>
                    <a:pt x="6194" y="7635"/>
                    <a:pt x="6214" y="7637"/>
                    <a:pt x="6231" y="7644"/>
                  </a:cubicBezTo>
                  <a:cubicBezTo>
                    <a:pt x="6241" y="7649"/>
                    <a:pt x="6250" y="7652"/>
                    <a:pt x="6257" y="7652"/>
                  </a:cubicBezTo>
                  <a:cubicBezTo>
                    <a:pt x="6263" y="7652"/>
                    <a:pt x="6268" y="7651"/>
                    <a:pt x="6272" y="7648"/>
                  </a:cubicBezTo>
                  <a:cubicBezTo>
                    <a:pt x="6276" y="7650"/>
                    <a:pt x="6281" y="7653"/>
                    <a:pt x="6291" y="7653"/>
                  </a:cubicBezTo>
                  <a:cubicBezTo>
                    <a:pt x="6302" y="7655"/>
                    <a:pt x="6317" y="7658"/>
                    <a:pt x="6332" y="7666"/>
                  </a:cubicBezTo>
                  <a:cubicBezTo>
                    <a:pt x="6354" y="7676"/>
                    <a:pt x="6366" y="7677"/>
                    <a:pt x="6376" y="7679"/>
                  </a:cubicBezTo>
                  <a:lnTo>
                    <a:pt x="6386" y="7679"/>
                  </a:lnTo>
                  <a:cubicBezTo>
                    <a:pt x="6386" y="7679"/>
                    <a:pt x="6389" y="7681"/>
                    <a:pt x="6389" y="7689"/>
                  </a:cubicBezTo>
                  <a:cubicBezTo>
                    <a:pt x="6392" y="7722"/>
                    <a:pt x="6426" y="7748"/>
                    <a:pt x="6464" y="7778"/>
                  </a:cubicBezTo>
                  <a:cubicBezTo>
                    <a:pt x="6472" y="7783"/>
                    <a:pt x="6483" y="7792"/>
                    <a:pt x="6492" y="7801"/>
                  </a:cubicBezTo>
                  <a:cubicBezTo>
                    <a:pt x="6530" y="7832"/>
                    <a:pt x="6549" y="7855"/>
                    <a:pt x="6573" y="7891"/>
                  </a:cubicBezTo>
                  <a:cubicBezTo>
                    <a:pt x="6579" y="7895"/>
                    <a:pt x="6584" y="7903"/>
                    <a:pt x="6590" y="7911"/>
                  </a:cubicBezTo>
                  <a:cubicBezTo>
                    <a:pt x="6603" y="7929"/>
                    <a:pt x="6599" y="7934"/>
                    <a:pt x="6594" y="7945"/>
                  </a:cubicBezTo>
                  <a:cubicBezTo>
                    <a:pt x="6588" y="7955"/>
                    <a:pt x="6579" y="7966"/>
                    <a:pt x="6582" y="7989"/>
                  </a:cubicBezTo>
                  <a:cubicBezTo>
                    <a:pt x="6588" y="8018"/>
                    <a:pt x="6601" y="8024"/>
                    <a:pt x="6615" y="8024"/>
                  </a:cubicBezTo>
                  <a:cubicBezTo>
                    <a:pt x="6623" y="8024"/>
                    <a:pt x="6630" y="8020"/>
                    <a:pt x="6640" y="8020"/>
                  </a:cubicBezTo>
                  <a:cubicBezTo>
                    <a:pt x="6648" y="8018"/>
                    <a:pt x="6655" y="8016"/>
                    <a:pt x="6663" y="8016"/>
                  </a:cubicBezTo>
                  <a:lnTo>
                    <a:pt x="6669" y="8016"/>
                  </a:lnTo>
                  <a:cubicBezTo>
                    <a:pt x="6679" y="8016"/>
                    <a:pt x="6688" y="8028"/>
                    <a:pt x="6690" y="8040"/>
                  </a:cubicBezTo>
                  <a:cubicBezTo>
                    <a:pt x="6690" y="8052"/>
                    <a:pt x="6690" y="8067"/>
                    <a:pt x="6666" y="8075"/>
                  </a:cubicBezTo>
                  <a:lnTo>
                    <a:pt x="6661" y="8077"/>
                  </a:lnTo>
                  <a:cubicBezTo>
                    <a:pt x="6635" y="8086"/>
                    <a:pt x="6630" y="8090"/>
                    <a:pt x="6627" y="8099"/>
                  </a:cubicBezTo>
                  <a:cubicBezTo>
                    <a:pt x="6627" y="8107"/>
                    <a:pt x="6635" y="8112"/>
                    <a:pt x="6636" y="8113"/>
                  </a:cubicBezTo>
                  <a:cubicBezTo>
                    <a:pt x="6640" y="8115"/>
                    <a:pt x="6640" y="8119"/>
                    <a:pt x="6640" y="8124"/>
                  </a:cubicBezTo>
                  <a:lnTo>
                    <a:pt x="6640" y="8175"/>
                  </a:lnTo>
                  <a:lnTo>
                    <a:pt x="6640" y="8188"/>
                  </a:lnTo>
                  <a:cubicBezTo>
                    <a:pt x="6640" y="8190"/>
                    <a:pt x="6637" y="8193"/>
                    <a:pt x="6637" y="8195"/>
                  </a:cubicBezTo>
                  <a:cubicBezTo>
                    <a:pt x="6636" y="8193"/>
                    <a:pt x="6636" y="8193"/>
                    <a:pt x="6632" y="8193"/>
                  </a:cubicBezTo>
                  <a:cubicBezTo>
                    <a:pt x="6623" y="8189"/>
                    <a:pt x="6609" y="8184"/>
                    <a:pt x="6588" y="8182"/>
                  </a:cubicBezTo>
                  <a:cubicBezTo>
                    <a:pt x="6566" y="8178"/>
                    <a:pt x="6566" y="8178"/>
                    <a:pt x="6566" y="8160"/>
                  </a:cubicBezTo>
                  <a:cubicBezTo>
                    <a:pt x="6566" y="8151"/>
                    <a:pt x="6566" y="8131"/>
                    <a:pt x="6562" y="8113"/>
                  </a:cubicBezTo>
                  <a:cubicBezTo>
                    <a:pt x="6560" y="8103"/>
                    <a:pt x="6552" y="8075"/>
                    <a:pt x="6534" y="8075"/>
                  </a:cubicBezTo>
                  <a:cubicBezTo>
                    <a:pt x="6515" y="8075"/>
                    <a:pt x="6506" y="8099"/>
                    <a:pt x="6496" y="8130"/>
                  </a:cubicBezTo>
                  <a:cubicBezTo>
                    <a:pt x="6484" y="8153"/>
                    <a:pt x="6487" y="8162"/>
                    <a:pt x="6496" y="8176"/>
                  </a:cubicBezTo>
                  <a:cubicBezTo>
                    <a:pt x="6502" y="8184"/>
                    <a:pt x="6510" y="8193"/>
                    <a:pt x="6515" y="8218"/>
                  </a:cubicBezTo>
                  <a:cubicBezTo>
                    <a:pt x="6524" y="8240"/>
                    <a:pt x="6532" y="8259"/>
                    <a:pt x="6552" y="8259"/>
                  </a:cubicBezTo>
                  <a:lnTo>
                    <a:pt x="6566" y="8259"/>
                  </a:lnTo>
                  <a:cubicBezTo>
                    <a:pt x="6570" y="8258"/>
                    <a:pt x="6574" y="8258"/>
                    <a:pt x="6579" y="8258"/>
                  </a:cubicBezTo>
                  <a:cubicBezTo>
                    <a:pt x="6584" y="8258"/>
                    <a:pt x="6590" y="8258"/>
                    <a:pt x="6596" y="8259"/>
                  </a:cubicBezTo>
                  <a:cubicBezTo>
                    <a:pt x="6607" y="8266"/>
                    <a:pt x="6614" y="8268"/>
                    <a:pt x="6619" y="8270"/>
                  </a:cubicBezTo>
                  <a:cubicBezTo>
                    <a:pt x="6627" y="8270"/>
                    <a:pt x="6627" y="8270"/>
                    <a:pt x="6636" y="8284"/>
                  </a:cubicBezTo>
                  <a:lnTo>
                    <a:pt x="6640" y="8291"/>
                  </a:lnTo>
                  <a:cubicBezTo>
                    <a:pt x="6660" y="8323"/>
                    <a:pt x="6681" y="8355"/>
                    <a:pt x="6726" y="8355"/>
                  </a:cubicBezTo>
                  <a:cubicBezTo>
                    <a:pt x="6730" y="8355"/>
                    <a:pt x="6735" y="8354"/>
                    <a:pt x="6740" y="8354"/>
                  </a:cubicBezTo>
                  <a:cubicBezTo>
                    <a:pt x="6763" y="8352"/>
                    <a:pt x="6769" y="8351"/>
                    <a:pt x="6769" y="8337"/>
                  </a:cubicBezTo>
                  <a:cubicBezTo>
                    <a:pt x="6771" y="8329"/>
                    <a:pt x="6763" y="8325"/>
                    <a:pt x="6756" y="8322"/>
                  </a:cubicBezTo>
                  <a:cubicBezTo>
                    <a:pt x="6743" y="8316"/>
                    <a:pt x="6723" y="8309"/>
                    <a:pt x="6700" y="8286"/>
                  </a:cubicBezTo>
                  <a:cubicBezTo>
                    <a:pt x="6679" y="8270"/>
                    <a:pt x="6677" y="8254"/>
                    <a:pt x="6678" y="8254"/>
                  </a:cubicBezTo>
                  <a:cubicBezTo>
                    <a:pt x="6679" y="8252"/>
                    <a:pt x="6682" y="8251"/>
                    <a:pt x="6686" y="8251"/>
                  </a:cubicBezTo>
                  <a:cubicBezTo>
                    <a:pt x="6691" y="8251"/>
                    <a:pt x="6697" y="8252"/>
                    <a:pt x="6702" y="8254"/>
                  </a:cubicBezTo>
                  <a:cubicBezTo>
                    <a:pt x="6714" y="8259"/>
                    <a:pt x="6726" y="8267"/>
                    <a:pt x="6734" y="8275"/>
                  </a:cubicBezTo>
                  <a:cubicBezTo>
                    <a:pt x="6750" y="8287"/>
                    <a:pt x="6766" y="8301"/>
                    <a:pt x="6794" y="8301"/>
                  </a:cubicBezTo>
                  <a:lnTo>
                    <a:pt x="6798" y="8301"/>
                  </a:lnTo>
                  <a:cubicBezTo>
                    <a:pt x="6806" y="8300"/>
                    <a:pt x="6816" y="8299"/>
                    <a:pt x="6821" y="8289"/>
                  </a:cubicBezTo>
                  <a:cubicBezTo>
                    <a:pt x="6829" y="8280"/>
                    <a:pt x="6825" y="8270"/>
                    <a:pt x="6821" y="8260"/>
                  </a:cubicBezTo>
                  <a:cubicBezTo>
                    <a:pt x="6818" y="8248"/>
                    <a:pt x="6818" y="8245"/>
                    <a:pt x="6825" y="8244"/>
                  </a:cubicBezTo>
                  <a:cubicBezTo>
                    <a:pt x="6831" y="8240"/>
                    <a:pt x="6839" y="8236"/>
                    <a:pt x="6843" y="8234"/>
                  </a:cubicBezTo>
                  <a:cubicBezTo>
                    <a:pt x="6846" y="8234"/>
                    <a:pt x="6849" y="8228"/>
                    <a:pt x="6853" y="8226"/>
                  </a:cubicBezTo>
                  <a:cubicBezTo>
                    <a:pt x="6853" y="8228"/>
                    <a:pt x="6855" y="8235"/>
                    <a:pt x="6855" y="8241"/>
                  </a:cubicBezTo>
                  <a:cubicBezTo>
                    <a:pt x="6858" y="8250"/>
                    <a:pt x="6858" y="8259"/>
                    <a:pt x="6855" y="8267"/>
                  </a:cubicBezTo>
                  <a:cubicBezTo>
                    <a:pt x="6853" y="8289"/>
                    <a:pt x="6855" y="8303"/>
                    <a:pt x="6894" y="8325"/>
                  </a:cubicBezTo>
                  <a:cubicBezTo>
                    <a:pt x="6933" y="8349"/>
                    <a:pt x="7015" y="8351"/>
                    <a:pt x="7078" y="8352"/>
                  </a:cubicBezTo>
                  <a:cubicBezTo>
                    <a:pt x="7095" y="8352"/>
                    <a:pt x="7114" y="8354"/>
                    <a:pt x="7130" y="8354"/>
                  </a:cubicBezTo>
                  <a:cubicBezTo>
                    <a:pt x="7172" y="8356"/>
                    <a:pt x="7176" y="8360"/>
                    <a:pt x="7195" y="8372"/>
                  </a:cubicBezTo>
                  <a:cubicBezTo>
                    <a:pt x="7203" y="8374"/>
                    <a:pt x="7213" y="8382"/>
                    <a:pt x="7229" y="8391"/>
                  </a:cubicBezTo>
                  <a:cubicBezTo>
                    <a:pt x="7243" y="8395"/>
                    <a:pt x="7254" y="8400"/>
                    <a:pt x="7265" y="8403"/>
                  </a:cubicBezTo>
                  <a:lnTo>
                    <a:pt x="7263" y="8403"/>
                  </a:lnTo>
                  <a:cubicBezTo>
                    <a:pt x="7246" y="8405"/>
                    <a:pt x="7236" y="8406"/>
                    <a:pt x="7229" y="8406"/>
                  </a:cubicBezTo>
                  <a:cubicBezTo>
                    <a:pt x="7219" y="8406"/>
                    <a:pt x="7212" y="8405"/>
                    <a:pt x="7195" y="8399"/>
                  </a:cubicBezTo>
                  <a:lnTo>
                    <a:pt x="7175" y="8395"/>
                  </a:lnTo>
                  <a:cubicBezTo>
                    <a:pt x="7152" y="8391"/>
                    <a:pt x="7143" y="8388"/>
                    <a:pt x="7136" y="8383"/>
                  </a:cubicBezTo>
                  <a:cubicBezTo>
                    <a:pt x="7124" y="8381"/>
                    <a:pt x="7116" y="8378"/>
                    <a:pt x="7084" y="8369"/>
                  </a:cubicBezTo>
                  <a:cubicBezTo>
                    <a:pt x="7069" y="8366"/>
                    <a:pt x="7059" y="8366"/>
                    <a:pt x="7052" y="8366"/>
                  </a:cubicBezTo>
                  <a:cubicBezTo>
                    <a:pt x="7046" y="8366"/>
                    <a:pt x="7035" y="8366"/>
                    <a:pt x="7030" y="8374"/>
                  </a:cubicBezTo>
                  <a:cubicBezTo>
                    <a:pt x="7027" y="8385"/>
                    <a:pt x="7030" y="8394"/>
                    <a:pt x="7033" y="8407"/>
                  </a:cubicBezTo>
                  <a:cubicBezTo>
                    <a:pt x="7033" y="8409"/>
                    <a:pt x="7035" y="8412"/>
                    <a:pt x="7037" y="8418"/>
                  </a:cubicBezTo>
                  <a:cubicBezTo>
                    <a:pt x="7042" y="8441"/>
                    <a:pt x="7051" y="8445"/>
                    <a:pt x="7063" y="8447"/>
                  </a:cubicBezTo>
                  <a:cubicBezTo>
                    <a:pt x="7068" y="8447"/>
                    <a:pt x="7078" y="8447"/>
                    <a:pt x="7088" y="8452"/>
                  </a:cubicBezTo>
                  <a:cubicBezTo>
                    <a:pt x="7114" y="8468"/>
                    <a:pt x="7137" y="8470"/>
                    <a:pt x="7166" y="8473"/>
                  </a:cubicBezTo>
                  <a:cubicBezTo>
                    <a:pt x="7176" y="8473"/>
                    <a:pt x="7188" y="8474"/>
                    <a:pt x="7200" y="8476"/>
                  </a:cubicBezTo>
                  <a:cubicBezTo>
                    <a:pt x="7229" y="8478"/>
                    <a:pt x="7243" y="8483"/>
                    <a:pt x="7255" y="8489"/>
                  </a:cubicBezTo>
                  <a:cubicBezTo>
                    <a:pt x="7262" y="8494"/>
                    <a:pt x="7272" y="8499"/>
                    <a:pt x="7281" y="8500"/>
                  </a:cubicBezTo>
                  <a:cubicBezTo>
                    <a:pt x="7287" y="8502"/>
                    <a:pt x="7291" y="8504"/>
                    <a:pt x="7297" y="8506"/>
                  </a:cubicBezTo>
                  <a:cubicBezTo>
                    <a:pt x="7321" y="8514"/>
                    <a:pt x="7346" y="8522"/>
                    <a:pt x="7375" y="8522"/>
                  </a:cubicBezTo>
                  <a:cubicBezTo>
                    <a:pt x="7391" y="8522"/>
                    <a:pt x="7403" y="8520"/>
                    <a:pt x="7413" y="8518"/>
                  </a:cubicBezTo>
                  <a:cubicBezTo>
                    <a:pt x="7450" y="8506"/>
                    <a:pt x="7455" y="8506"/>
                    <a:pt x="7459" y="8493"/>
                  </a:cubicBezTo>
                  <a:cubicBezTo>
                    <a:pt x="7459" y="8490"/>
                    <a:pt x="7461" y="8487"/>
                    <a:pt x="7465" y="8483"/>
                  </a:cubicBezTo>
                  <a:cubicBezTo>
                    <a:pt x="7468" y="8480"/>
                    <a:pt x="7468" y="8478"/>
                    <a:pt x="7468" y="8478"/>
                  </a:cubicBezTo>
                  <a:cubicBezTo>
                    <a:pt x="7468" y="8478"/>
                    <a:pt x="7470" y="8483"/>
                    <a:pt x="7470" y="8483"/>
                  </a:cubicBezTo>
                  <a:cubicBezTo>
                    <a:pt x="7475" y="8490"/>
                    <a:pt x="7481" y="8502"/>
                    <a:pt x="7492" y="8514"/>
                  </a:cubicBezTo>
                  <a:cubicBezTo>
                    <a:pt x="7493" y="8519"/>
                    <a:pt x="7499" y="8528"/>
                    <a:pt x="7502" y="8531"/>
                  </a:cubicBezTo>
                  <a:cubicBezTo>
                    <a:pt x="7498" y="8537"/>
                    <a:pt x="7488" y="8546"/>
                    <a:pt x="7484" y="8570"/>
                  </a:cubicBezTo>
                  <a:cubicBezTo>
                    <a:pt x="7474" y="8609"/>
                    <a:pt x="7477" y="8620"/>
                    <a:pt x="7490" y="8630"/>
                  </a:cubicBezTo>
                  <a:cubicBezTo>
                    <a:pt x="7493" y="8632"/>
                    <a:pt x="7496" y="8636"/>
                    <a:pt x="7499" y="8644"/>
                  </a:cubicBezTo>
                  <a:cubicBezTo>
                    <a:pt x="7511" y="8660"/>
                    <a:pt x="7526" y="8687"/>
                    <a:pt x="7546" y="8713"/>
                  </a:cubicBezTo>
                  <a:cubicBezTo>
                    <a:pt x="7556" y="8731"/>
                    <a:pt x="7568" y="8744"/>
                    <a:pt x="7577" y="8760"/>
                  </a:cubicBezTo>
                  <a:cubicBezTo>
                    <a:pt x="7595" y="8783"/>
                    <a:pt x="7604" y="8792"/>
                    <a:pt x="7614" y="8798"/>
                  </a:cubicBezTo>
                  <a:cubicBezTo>
                    <a:pt x="7619" y="8803"/>
                    <a:pt x="7625" y="8805"/>
                    <a:pt x="7637" y="8817"/>
                  </a:cubicBezTo>
                  <a:cubicBezTo>
                    <a:pt x="7649" y="8829"/>
                    <a:pt x="7664" y="8850"/>
                    <a:pt x="7678" y="8867"/>
                  </a:cubicBezTo>
                  <a:cubicBezTo>
                    <a:pt x="7693" y="8889"/>
                    <a:pt x="7711" y="8912"/>
                    <a:pt x="7728" y="8929"/>
                  </a:cubicBezTo>
                  <a:cubicBezTo>
                    <a:pt x="7737" y="8940"/>
                    <a:pt x="7746" y="8951"/>
                    <a:pt x="7756" y="8964"/>
                  </a:cubicBezTo>
                  <a:cubicBezTo>
                    <a:pt x="7790" y="9006"/>
                    <a:pt x="7807" y="9023"/>
                    <a:pt x="7820" y="9023"/>
                  </a:cubicBezTo>
                  <a:cubicBezTo>
                    <a:pt x="7826" y="9023"/>
                    <a:pt x="7831" y="9018"/>
                    <a:pt x="7833" y="9015"/>
                  </a:cubicBezTo>
                  <a:cubicBezTo>
                    <a:pt x="7844" y="9000"/>
                    <a:pt x="7838" y="8986"/>
                    <a:pt x="7831" y="8972"/>
                  </a:cubicBezTo>
                  <a:cubicBezTo>
                    <a:pt x="7828" y="8964"/>
                    <a:pt x="7824" y="8955"/>
                    <a:pt x="7820" y="8941"/>
                  </a:cubicBezTo>
                  <a:cubicBezTo>
                    <a:pt x="7817" y="8932"/>
                    <a:pt x="7817" y="8932"/>
                    <a:pt x="7828" y="8927"/>
                  </a:cubicBezTo>
                  <a:cubicBezTo>
                    <a:pt x="7839" y="8923"/>
                    <a:pt x="7853" y="8916"/>
                    <a:pt x="7865" y="8899"/>
                  </a:cubicBezTo>
                  <a:cubicBezTo>
                    <a:pt x="7881" y="8879"/>
                    <a:pt x="7885" y="8872"/>
                    <a:pt x="7886" y="8858"/>
                  </a:cubicBezTo>
                  <a:lnTo>
                    <a:pt x="7886" y="8858"/>
                  </a:lnTo>
                  <a:cubicBezTo>
                    <a:pt x="7887" y="8873"/>
                    <a:pt x="7886" y="8891"/>
                    <a:pt x="7885" y="8913"/>
                  </a:cubicBezTo>
                  <a:cubicBezTo>
                    <a:pt x="7885" y="8924"/>
                    <a:pt x="7883" y="8932"/>
                    <a:pt x="7883" y="8943"/>
                  </a:cubicBezTo>
                  <a:cubicBezTo>
                    <a:pt x="7883" y="8968"/>
                    <a:pt x="7877" y="8980"/>
                    <a:pt x="7870" y="8995"/>
                  </a:cubicBezTo>
                  <a:cubicBezTo>
                    <a:pt x="7865" y="9011"/>
                    <a:pt x="7857" y="9030"/>
                    <a:pt x="7857" y="9062"/>
                  </a:cubicBezTo>
                  <a:cubicBezTo>
                    <a:pt x="7855" y="9101"/>
                    <a:pt x="7861" y="9107"/>
                    <a:pt x="7870" y="9118"/>
                  </a:cubicBezTo>
                  <a:cubicBezTo>
                    <a:pt x="7875" y="9118"/>
                    <a:pt x="7877" y="9123"/>
                    <a:pt x="7883" y="9133"/>
                  </a:cubicBezTo>
                  <a:cubicBezTo>
                    <a:pt x="7909" y="9179"/>
                    <a:pt x="7932" y="9212"/>
                    <a:pt x="7960" y="9239"/>
                  </a:cubicBezTo>
                  <a:cubicBezTo>
                    <a:pt x="7985" y="9261"/>
                    <a:pt x="7996" y="9273"/>
                    <a:pt x="8009" y="9287"/>
                  </a:cubicBezTo>
                  <a:cubicBezTo>
                    <a:pt x="8013" y="9294"/>
                    <a:pt x="8016" y="9303"/>
                    <a:pt x="8027" y="9310"/>
                  </a:cubicBezTo>
                  <a:cubicBezTo>
                    <a:pt x="8037" y="9325"/>
                    <a:pt x="8046" y="9331"/>
                    <a:pt x="8053" y="9335"/>
                  </a:cubicBezTo>
                  <a:cubicBezTo>
                    <a:pt x="8059" y="9341"/>
                    <a:pt x="8065" y="9346"/>
                    <a:pt x="8074" y="9358"/>
                  </a:cubicBezTo>
                  <a:cubicBezTo>
                    <a:pt x="8079" y="9364"/>
                    <a:pt x="8083" y="9373"/>
                    <a:pt x="8090" y="9382"/>
                  </a:cubicBezTo>
                  <a:cubicBezTo>
                    <a:pt x="8114" y="9413"/>
                    <a:pt x="8145" y="9459"/>
                    <a:pt x="8167" y="9481"/>
                  </a:cubicBezTo>
                  <a:cubicBezTo>
                    <a:pt x="8176" y="9488"/>
                    <a:pt x="8182" y="9491"/>
                    <a:pt x="8187" y="9491"/>
                  </a:cubicBezTo>
                  <a:cubicBezTo>
                    <a:pt x="8192" y="9491"/>
                    <a:pt x="8195" y="9489"/>
                    <a:pt x="8199" y="9485"/>
                  </a:cubicBezTo>
                  <a:cubicBezTo>
                    <a:pt x="8205" y="9478"/>
                    <a:pt x="8203" y="9464"/>
                    <a:pt x="8202" y="9445"/>
                  </a:cubicBezTo>
                  <a:cubicBezTo>
                    <a:pt x="8199" y="9437"/>
                    <a:pt x="8199" y="9431"/>
                    <a:pt x="8199" y="9424"/>
                  </a:cubicBezTo>
                  <a:cubicBezTo>
                    <a:pt x="8197" y="9395"/>
                    <a:pt x="8190" y="9368"/>
                    <a:pt x="8177" y="9328"/>
                  </a:cubicBezTo>
                  <a:cubicBezTo>
                    <a:pt x="8166" y="9305"/>
                    <a:pt x="8163" y="9299"/>
                    <a:pt x="8145" y="9294"/>
                  </a:cubicBezTo>
                  <a:cubicBezTo>
                    <a:pt x="8141" y="9292"/>
                    <a:pt x="8131" y="9290"/>
                    <a:pt x="8119" y="9284"/>
                  </a:cubicBezTo>
                  <a:lnTo>
                    <a:pt x="8120" y="9284"/>
                  </a:lnTo>
                  <a:cubicBezTo>
                    <a:pt x="8123" y="9285"/>
                    <a:pt x="8125" y="9286"/>
                    <a:pt x="8128" y="9286"/>
                  </a:cubicBezTo>
                  <a:cubicBezTo>
                    <a:pt x="8133" y="9286"/>
                    <a:pt x="8137" y="9283"/>
                    <a:pt x="8141" y="9277"/>
                  </a:cubicBezTo>
                  <a:cubicBezTo>
                    <a:pt x="8147" y="9271"/>
                    <a:pt x="8145" y="9261"/>
                    <a:pt x="8143" y="9247"/>
                  </a:cubicBezTo>
                  <a:cubicBezTo>
                    <a:pt x="8141" y="9235"/>
                    <a:pt x="8135" y="9213"/>
                    <a:pt x="8141" y="9195"/>
                  </a:cubicBezTo>
                  <a:cubicBezTo>
                    <a:pt x="8147" y="9165"/>
                    <a:pt x="8147" y="9148"/>
                    <a:pt x="8147" y="9126"/>
                  </a:cubicBezTo>
                  <a:cubicBezTo>
                    <a:pt x="8146" y="9115"/>
                    <a:pt x="8146" y="9103"/>
                    <a:pt x="8147" y="9088"/>
                  </a:cubicBezTo>
                  <a:cubicBezTo>
                    <a:pt x="8149" y="9039"/>
                    <a:pt x="8143" y="9016"/>
                    <a:pt x="8127" y="8972"/>
                  </a:cubicBezTo>
                  <a:cubicBezTo>
                    <a:pt x="8117" y="8947"/>
                    <a:pt x="8092" y="8926"/>
                    <a:pt x="8067" y="8905"/>
                  </a:cubicBezTo>
                  <a:cubicBezTo>
                    <a:pt x="8046" y="8885"/>
                    <a:pt x="8027" y="8867"/>
                    <a:pt x="8013" y="8846"/>
                  </a:cubicBezTo>
                  <a:cubicBezTo>
                    <a:pt x="8009" y="8842"/>
                    <a:pt x="8009" y="8838"/>
                    <a:pt x="8006" y="8838"/>
                  </a:cubicBezTo>
                  <a:cubicBezTo>
                    <a:pt x="8021" y="8838"/>
                    <a:pt x="8044" y="8847"/>
                    <a:pt x="8065" y="8864"/>
                  </a:cubicBezTo>
                  <a:cubicBezTo>
                    <a:pt x="8097" y="8889"/>
                    <a:pt x="8108" y="8910"/>
                    <a:pt x="8121" y="8948"/>
                  </a:cubicBezTo>
                  <a:cubicBezTo>
                    <a:pt x="8123" y="8955"/>
                    <a:pt x="8127" y="8963"/>
                    <a:pt x="8127" y="8970"/>
                  </a:cubicBezTo>
                  <a:cubicBezTo>
                    <a:pt x="8139" y="8992"/>
                    <a:pt x="8144" y="9002"/>
                    <a:pt x="8149" y="9011"/>
                  </a:cubicBezTo>
                  <a:cubicBezTo>
                    <a:pt x="8155" y="9023"/>
                    <a:pt x="8158" y="9026"/>
                    <a:pt x="8167" y="9058"/>
                  </a:cubicBezTo>
                  <a:cubicBezTo>
                    <a:pt x="8178" y="9092"/>
                    <a:pt x="8178" y="9093"/>
                    <a:pt x="8178" y="9097"/>
                  </a:cubicBezTo>
                  <a:cubicBezTo>
                    <a:pt x="8178" y="9103"/>
                    <a:pt x="8178" y="9106"/>
                    <a:pt x="8180" y="9115"/>
                  </a:cubicBezTo>
                  <a:cubicBezTo>
                    <a:pt x="8180" y="9124"/>
                    <a:pt x="8183" y="9134"/>
                    <a:pt x="8190" y="9137"/>
                  </a:cubicBezTo>
                  <a:cubicBezTo>
                    <a:pt x="8190" y="9140"/>
                    <a:pt x="8195" y="9146"/>
                    <a:pt x="8197" y="9156"/>
                  </a:cubicBezTo>
                  <a:cubicBezTo>
                    <a:pt x="8203" y="9182"/>
                    <a:pt x="8202" y="9187"/>
                    <a:pt x="8198" y="9190"/>
                  </a:cubicBezTo>
                  <a:cubicBezTo>
                    <a:pt x="8195" y="9195"/>
                    <a:pt x="8186" y="9202"/>
                    <a:pt x="8182" y="9220"/>
                  </a:cubicBezTo>
                  <a:cubicBezTo>
                    <a:pt x="8172" y="9248"/>
                    <a:pt x="8175" y="9258"/>
                    <a:pt x="8193" y="9269"/>
                  </a:cubicBezTo>
                  <a:cubicBezTo>
                    <a:pt x="8198" y="9275"/>
                    <a:pt x="8206" y="9278"/>
                    <a:pt x="8214" y="9289"/>
                  </a:cubicBezTo>
                  <a:cubicBezTo>
                    <a:pt x="8226" y="9300"/>
                    <a:pt x="8236" y="9306"/>
                    <a:pt x="8241" y="9311"/>
                  </a:cubicBezTo>
                  <a:cubicBezTo>
                    <a:pt x="8243" y="9311"/>
                    <a:pt x="8246" y="9313"/>
                    <a:pt x="8248" y="9313"/>
                  </a:cubicBezTo>
                  <a:cubicBezTo>
                    <a:pt x="8246" y="9317"/>
                    <a:pt x="8240" y="9328"/>
                    <a:pt x="8238" y="9334"/>
                  </a:cubicBezTo>
                  <a:cubicBezTo>
                    <a:pt x="8232" y="9343"/>
                    <a:pt x="8229" y="9351"/>
                    <a:pt x="8224" y="9353"/>
                  </a:cubicBezTo>
                  <a:cubicBezTo>
                    <a:pt x="8218" y="9364"/>
                    <a:pt x="8216" y="9367"/>
                    <a:pt x="8214" y="9379"/>
                  </a:cubicBezTo>
                  <a:lnTo>
                    <a:pt x="8214" y="9384"/>
                  </a:lnTo>
                  <a:cubicBezTo>
                    <a:pt x="8214" y="9413"/>
                    <a:pt x="8232" y="9421"/>
                    <a:pt x="8254" y="9428"/>
                  </a:cubicBezTo>
                  <a:cubicBezTo>
                    <a:pt x="8259" y="9431"/>
                    <a:pt x="8266" y="9433"/>
                    <a:pt x="8272" y="9436"/>
                  </a:cubicBezTo>
                  <a:cubicBezTo>
                    <a:pt x="8288" y="9442"/>
                    <a:pt x="8298" y="9443"/>
                    <a:pt x="8306" y="9447"/>
                  </a:cubicBezTo>
                  <a:cubicBezTo>
                    <a:pt x="8320" y="9449"/>
                    <a:pt x="8320" y="9449"/>
                    <a:pt x="8323" y="9458"/>
                  </a:cubicBezTo>
                  <a:cubicBezTo>
                    <a:pt x="8329" y="9473"/>
                    <a:pt x="8329" y="9473"/>
                    <a:pt x="8317" y="9486"/>
                  </a:cubicBezTo>
                  <a:cubicBezTo>
                    <a:pt x="8311" y="9493"/>
                    <a:pt x="8304" y="9500"/>
                    <a:pt x="8298" y="9509"/>
                  </a:cubicBezTo>
                  <a:cubicBezTo>
                    <a:pt x="8290" y="9517"/>
                    <a:pt x="8287" y="9520"/>
                    <a:pt x="8287" y="9520"/>
                  </a:cubicBezTo>
                  <a:cubicBezTo>
                    <a:pt x="8287" y="9520"/>
                    <a:pt x="8285" y="9518"/>
                    <a:pt x="8285" y="9517"/>
                  </a:cubicBezTo>
                  <a:cubicBezTo>
                    <a:pt x="8277" y="9513"/>
                    <a:pt x="8263" y="9504"/>
                    <a:pt x="8239" y="9504"/>
                  </a:cubicBezTo>
                  <a:cubicBezTo>
                    <a:pt x="8238" y="9504"/>
                    <a:pt x="8236" y="9504"/>
                    <a:pt x="8235" y="9505"/>
                  </a:cubicBezTo>
                  <a:cubicBezTo>
                    <a:pt x="8216" y="9507"/>
                    <a:pt x="8205" y="9509"/>
                    <a:pt x="8202" y="9517"/>
                  </a:cubicBezTo>
                  <a:cubicBezTo>
                    <a:pt x="8197" y="9526"/>
                    <a:pt x="8199" y="9536"/>
                    <a:pt x="8202" y="9541"/>
                  </a:cubicBezTo>
                  <a:cubicBezTo>
                    <a:pt x="8205" y="9549"/>
                    <a:pt x="8210" y="9558"/>
                    <a:pt x="8205" y="9572"/>
                  </a:cubicBezTo>
                  <a:cubicBezTo>
                    <a:pt x="8198" y="9595"/>
                    <a:pt x="8197" y="9600"/>
                    <a:pt x="8199" y="9607"/>
                  </a:cubicBezTo>
                  <a:cubicBezTo>
                    <a:pt x="8199" y="9612"/>
                    <a:pt x="8202" y="9620"/>
                    <a:pt x="8199" y="9646"/>
                  </a:cubicBezTo>
                  <a:cubicBezTo>
                    <a:pt x="8195" y="9683"/>
                    <a:pt x="8196" y="9698"/>
                    <a:pt x="8220" y="9702"/>
                  </a:cubicBezTo>
                  <a:cubicBezTo>
                    <a:pt x="8229" y="9705"/>
                    <a:pt x="8235" y="9707"/>
                    <a:pt x="8246" y="9710"/>
                  </a:cubicBezTo>
                  <a:cubicBezTo>
                    <a:pt x="8259" y="9720"/>
                    <a:pt x="8267" y="9722"/>
                    <a:pt x="8276" y="9725"/>
                  </a:cubicBezTo>
                  <a:cubicBezTo>
                    <a:pt x="8287" y="9729"/>
                    <a:pt x="8298" y="9730"/>
                    <a:pt x="8320" y="9750"/>
                  </a:cubicBezTo>
                  <a:cubicBezTo>
                    <a:pt x="8326" y="9755"/>
                    <a:pt x="8331" y="9758"/>
                    <a:pt x="8334" y="9760"/>
                  </a:cubicBezTo>
                  <a:lnTo>
                    <a:pt x="8331" y="9760"/>
                  </a:lnTo>
                  <a:cubicBezTo>
                    <a:pt x="8323" y="9767"/>
                    <a:pt x="8311" y="9771"/>
                    <a:pt x="8300" y="9780"/>
                  </a:cubicBezTo>
                  <a:cubicBezTo>
                    <a:pt x="8292" y="9787"/>
                    <a:pt x="8285" y="9793"/>
                    <a:pt x="8278" y="9796"/>
                  </a:cubicBezTo>
                  <a:cubicBezTo>
                    <a:pt x="8259" y="9809"/>
                    <a:pt x="8248" y="9819"/>
                    <a:pt x="8248" y="9853"/>
                  </a:cubicBezTo>
                  <a:cubicBezTo>
                    <a:pt x="8248" y="9897"/>
                    <a:pt x="8285" y="9945"/>
                    <a:pt x="8349" y="9980"/>
                  </a:cubicBezTo>
                  <a:cubicBezTo>
                    <a:pt x="8359" y="9986"/>
                    <a:pt x="8371" y="9988"/>
                    <a:pt x="8382" y="9988"/>
                  </a:cubicBezTo>
                  <a:cubicBezTo>
                    <a:pt x="8398" y="9988"/>
                    <a:pt x="8414" y="9983"/>
                    <a:pt x="8427" y="9979"/>
                  </a:cubicBezTo>
                  <a:cubicBezTo>
                    <a:pt x="8427" y="9986"/>
                    <a:pt x="8427" y="9992"/>
                    <a:pt x="8427" y="9999"/>
                  </a:cubicBezTo>
                  <a:cubicBezTo>
                    <a:pt x="8429" y="10008"/>
                    <a:pt x="8436" y="10011"/>
                    <a:pt x="8443" y="10012"/>
                  </a:cubicBezTo>
                  <a:cubicBezTo>
                    <a:pt x="8452" y="10017"/>
                    <a:pt x="8462" y="10021"/>
                    <a:pt x="8480" y="10039"/>
                  </a:cubicBezTo>
                  <a:cubicBezTo>
                    <a:pt x="8487" y="10047"/>
                    <a:pt x="8495" y="10057"/>
                    <a:pt x="8499" y="10064"/>
                  </a:cubicBezTo>
                  <a:cubicBezTo>
                    <a:pt x="8495" y="10065"/>
                    <a:pt x="8491" y="10071"/>
                    <a:pt x="8487" y="10087"/>
                  </a:cubicBezTo>
                  <a:cubicBezTo>
                    <a:pt x="8478" y="10119"/>
                    <a:pt x="8472" y="10142"/>
                    <a:pt x="8518" y="10160"/>
                  </a:cubicBezTo>
                  <a:cubicBezTo>
                    <a:pt x="8536" y="10164"/>
                    <a:pt x="8564" y="10167"/>
                    <a:pt x="8594" y="10171"/>
                  </a:cubicBezTo>
                  <a:cubicBezTo>
                    <a:pt x="8629" y="10173"/>
                    <a:pt x="8665" y="10177"/>
                    <a:pt x="8704" y="10186"/>
                  </a:cubicBezTo>
                  <a:cubicBezTo>
                    <a:pt x="8752" y="10194"/>
                    <a:pt x="8800" y="10268"/>
                    <a:pt x="8836" y="10321"/>
                  </a:cubicBezTo>
                  <a:cubicBezTo>
                    <a:pt x="8853" y="10350"/>
                    <a:pt x="8870" y="10373"/>
                    <a:pt x="8881" y="10380"/>
                  </a:cubicBezTo>
                  <a:cubicBezTo>
                    <a:pt x="8902" y="10394"/>
                    <a:pt x="8926" y="10398"/>
                    <a:pt x="8958" y="10398"/>
                  </a:cubicBezTo>
                  <a:cubicBezTo>
                    <a:pt x="8982" y="10400"/>
                    <a:pt x="9013" y="10402"/>
                    <a:pt x="9055" y="10412"/>
                  </a:cubicBezTo>
                  <a:cubicBezTo>
                    <a:pt x="9098" y="10421"/>
                    <a:pt x="9120" y="10459"/>
                    <a:pt x="9143" y="10500"/>
                  </a:cubicBezTo>
                  <a:cubicBezTo>
                    <a:pt x="9166" y="10542"/>
                    <a:pt x="9192" y="10592"/>
                    <a:pt x="9245" y="10611"/>
                  </a:cubicBezTo>
                  <a:cubicBezTo>
                    <a:pt x="9337" y="10646"/>
                    <a:pt x="9526" y="10791"/>
                    <a:pt x="9694" y="10953"/>
                  </a:cubicBezTo>
                  <a:cubicBezTo>
                    <a:pt x="9860" y="11110"/>
                    <a:pt x="9860" y="11272"/>
                    <a:pt x="9858" y="11446"/>
                  </a:cubicBezTo>
                  <a:cubicBezTo>
                    <a:pt x="9855" y="11576"/>
                    <a:pt x="9818" y="11702"/>
                    <a:pt x="9799" y="11769"/>
                  </a:cubicBezTo>
                  <a:cubicBezTo>
                    <a:pt x="9784" y="11811"/>
                    <a:pt x="9781" y="11822"/>
                    <a:pt x="9787" y="11829"/>
                  </a:cubicBezTo>
                  <a:cubicBezTo>
                    <a:pt x="9790" y="11838"/>
                    <a:pt x="9801" y="11840"/>
                    <a:pt x="9806" y="11840"/>
                  </a:cubicBezTo>
                  <a:cubicBezTo>
                    <a:pt x="9811" y="11840"/>
                    <a:pt x="9816" y="11843"/>
                    <a:pt x="9817" y="11845"/>
                  </a:cubicBezTo>
                  <a:cubicBezTo>
                    <a:pt x="9818" y="11848"/>
                    <a:pt x="9821" y="11854"/>
                    <a:pt x="9818" y="11871"/>
                  </a:cubicBezTo>
                  <a:cubicBezTo>
                    <a:pt x="9811" y="11923"/>
                    <a:pt x="9764" y="12287"/>
                    <a:pt x="9765" y="12357"/>
                  </a:cubicBezTo>
                  <a:cubicBezTo>
                    <a:pt x="9766" y="12430"/>
                    <a:pt x="9839" y="12544"/>
                    <a:pt x="9867" y="12579"/>
                  </a:cubicBezTo>
                  <a:cubicBezTo>
                    <a:pt x="9881" y="12590"/>
                    <a:pt x="9881" y="12615"/>
                    <a:pt x="9881" y="12642"/>
                  </a:cubicBezTo>
                  <a:cubicBezTo>
                    <a:pt x="9881" y="12668"/>
                    <a:pt x="9881" y="12695"/>
                    <a:pt x="9896" y="12715"/>
                  </a:cubicBezTo>
                  <a:cubicBezTo>
                    <a:pt x="9911" y="12735"/>
                    <a:pt x="9928" y="12744"/>
                    <a:pt x="9944" y="12751"/>
                  </a:cubicBezTo>
                  <a:cubicBezTo>
                    <a:pt x="9958" y="12759"/>
                    <a:pt x="9967" y="12763"/>
                    <a:pt x="9975" y="12776"/>
                  </a:cubicBezTo>
                  <a:cubicBezTo>
                    <a:pt x="9996" y="12807"/>
                    <a:pt x="10019" y="12812"/>
                    <a:pt x="10056" y="12815"/>
                  </a:cubicBezTo>
                  <a:cubicBezTo>
                    <a:pt x="10061" y="12818"/>
                    <a:pt x="10067" y="12818"/>
                    <a:pt x="10071" y="12818"/>
                  </a:cubicBezTo>
                  <a:cubicBezTo>
                    <a:pt x="10106" y="12818"/>
                    <a:pt x="10115" y="12792"/>
                    <a:pt x="10122" y="12752"/>
                  </a:cubicBezTo>
                  <a:cubicBezTo>
                    <a:pt x="10125" y="12735"/>
                    <a:pt x="10125" y="12709"/>
                    <a:pt x="10124" y="12684"/>
                  </a:cubicBezTo>
                  <a:cubicBezTo>
                    <a:pt x="10123" y="12648"/>
                    <a:pt x="10122" y="12606"/>
                    <a:pt x="10137" y="12594"/>
                  </a:cubicBezTo>
                  <a:cubicBezTo>
                    <a:pt x="10147" y="12589"/>
                    <a:pt x="10160" y="12587"/>
                    <a:pt x="10171" y="12586"/>
                  </a:cubicBezTo>
                  <a:cubicBezTo>
                    <a:pt x="10185" y="12584"/>
                    <a:pt x="10206" y="12581"/>
                    <a:pt x="10222" y="12556"/>
                  </a:cubicBezTo>
                  <a:cubicBezTo>
                    <a:pt x="10236" y="12532"/>
                    <a:pt x="10231" y="12492"/>
                    <a:pt x="10227" y="12453"/>
                  </a:cubicBezTo>
                  <a:cubicBezTo>
                    <a:pt x="10222" y="12431"/>
                    <a:pt x="10220" y="12406"/>
                    <a:pt x="10222" y="12399"/>
                  </a:cubicBezTo>
                  <a:cubicBezTo>
                    <a:pt x="10227" y="12399"/>
                    <a:pt x="10231" y="12402"/>
                    <a:pt x="10235" y="12405"/>
                  </a:cubicBezTo>
                  <a:cubicBezTo>
                    <a:pt x="10242" y="12410"/>
                    <a:pt x="10252" y="12416"/>
                    <a:pt x="10262" y="12416"/>
                  </a:cubicBezTo>
                  <a:cubicBezTo>
                    <a:pt x="10270" y="12416"/>
                    <a:pt x="10278" y="12408"/>
                    <a:pt x="10282" y="12401"/>
                  </a:cubicBezTo>
                  <a:cubicBezTo>
                    <a:pt x="10291" y="12379"/>
                    <a:pt x="10269" y="12361"/>
                    <a:pt x="10252" y="12346"/>
                  </a:cubicBezTo>
                  <a:cubicBezTo>
                    <a:pt x="10241" y="12339"/>
                    <a:pt x="10228" y="12326"/>
                    <a:pt x="10228" y="12322"/>
                  </a:cubicBezTo>
                  <a:cubicBezTo>
                    <a:pt x="10228" y="12320"/>
                    <a:pt x="10228" y="12318"/>
                    <a:pt x="10229" y="12317"/>
                  </a:cubicBezTo>
                  <a:cubicBezTo>
                    <a:pt x="10229" y="12317"/>
                    <a:pt x="10229" y="12314"/>
                    <a:pt x="10231" y="12314"/>
                  </a:cubicBezTo>
                  <a:cubicBezTo>
                    <a:pt x="10231" y="12314"/>
                    <a:pt x="10231" y="12317"/>
                    <a:pt x="10234" y="12318"/>
                  </a:cubicBezTo>
                  <a:cubicBezTo>
                    <a:pt x="10239" y="12326"/>
                    <a:pt x="10248" y="12339"/>
                    <a:pt x="10263" y="12339"/>
                  </a:cubicBezTo>
                  <a:cubicBezTo>
                    <a:pt x="10269" y="12339"/>
                    <a:pt x="10273" y="12339"/>
                    <a:pt x="10280" y="12333"/>
                  </a:cubicBezTo>
                  <a:cubicBezTo>
                    <a:pt x="10326" y="12313"/>
                    <a:pt x="10328" y="12145"/>
                    <a:pt x="10328" y="12143"/>
                  </a:cubicBezTo>
                  <a:cubicBezTo>
                    <a:pt x="10328" y="12120"/>
                    <a:pt x="10312" y="12097"/>
                    <a:pt x="10295" y="12078"/>
                  </a:cubicBezTo>
                  <a:cubicBezTo>
                    <a:pt x="10280" y="12059"/>
                    <a:pt x="10262" y="12036"/>
                    <a:pt x="10267" y="12028"/>
                  </a:cubicBezTo>
                  <a:cubicBezTo>
                    <a:pt x="10267" y="12025"/>
                    <a:pt x="10269" y="12025"/>
                    <a:pt x="10269" y="12025"/>
                  </a:cubicBezTo>
                  <a:cubicBezTo>
                    <a:pt x="10273" y="12028"/>
                    <a:pt x="10283" y="12041"/>
                    <a:pt x="10291" y="12050"/>
                  </a:cubicBezTo>
                  <a:cubicBezTo>
                    <a:pt x="10298" y="12061"/>
                    <a:pt x="10306" y="12071"/>
                    <a:pt x="10315" y="12077"/>
                  </a:cubicBezTo>
                  <a:cubicBezTo>
                    <a:pt x="10320" y="12082"/>
                    <a:pt x="10327" y="12084"/>
                    <a:pt x="10333" y="12084"/>
                  </a:cubicBezTo>
                  <a:cubicBezTo>
                    <a:pt x="10343" y="12084"/>
                    <a:pt x="10354" y="12078"/>
                    <a:pt x="10362" y="12068"/>
                  </a:cubicBezTo>
                  <a:cubicBezTo>
                    <a:pt x="10369" y="12058"/>
                    <a:pt x="10371" y="12042"/>
                    <a:pt x="10368" y="12028"/>
                  </a:cubicBezTo>
                  <a:cubicBezTo>
                    <a:pt x="10362" y="12010"/>
                    <a:pt x="10343" y="11958"/>
                    <a:pt x="10322" y="11907"/>
                  </a:cubicBezTo>
                  <a:cubicBezTo>
                    <a:pt x="10304" y="11864"/>
                    <a:pt x="10286" y="11818"/>
                    <a:pt x="10278" y="11798"/>
                  </a:cubicBezTo>
                  <a:cubicBezTo>
                    <a:pt x="10263" y="11754"/>
                    <a:pt x="10270" y="11710"/>
                    <a:pt x="10270" y="11710"/>
                  </a:cubicBezTo>
                  <a:lnTo>
                    <a:pt x="10270" y="11707"/>
                  </a:lnTo>
                  <a:cubicBezTo>
                    <a:pt x="10270" y="11701"/>
                    <a:pt x="10271" y="11685"/>
                    <a:pt x="10273" y="11679"/>
                  </a:cubicBezTo>
                  <a:lnTo>
                    <a:pt x="10283" y="11679"/>
                  </a:lnTo>
                  <a:cubicBezTo>
                    <a:pt x="10309" y="11679"/>
                    <a:pt x="10323" y="11658"/>
                    <a:pt x="10349" y="11624"/>
                  </a:cubicBezTo>
                  <a:cubicBezTo>
                    <a:pt x="10354" y="11617"/>
                    <a:pt x="10359" y="11610"/>
                    <a:pt x="10365" y="11602"/>
                  </a:cubicBezTo>
                  <a:cubicBezTo>
                    <a:pt x="10385" y="11573"/>
                    <a:pt x="10392" y="11560"/>
                    <a:pt x="10394" y="11546"/>
                  </a:cubicBezTo>
                  <a:cubicBezTo>
                    <a:pt x="10400" y="11535"/>
                    <a:pt x="10403" y="11521"/>
                    <a:pt x="10420" y="11496"/>
                  </a:cubicBezTo>
                  <a:lnTo>
                    <a:pt x="10424" y="11487"/>
                  </a:lnTo>
                  <a:cubicBezTo>
                    <a:pt x="10451" y="11446"/>
                    <a:pt x="10458" y="11433"/>
                    <a:pt x="10489" y="11433"/>
                  </a:cubicBezTo>
                  <a:cubicBezTo>
                    <a:pt x="10494" y="11433"/>
                    <a:pt x="10499" y="11434"/>
                    <a:pt x="10506" y="11434"/>
                  </a:cubicBezTo>
                  <a:cubicBezTo>
                    <a:pt x="10547" y="11440"/>
                    <a:pt x="10547" y="11440"/>
                    <a:pt x="10568" y="11452"/>
                  </a:cubicBezTo>
                  <a:cubicBezTo>
                    <a:pt x="10573" y="11455"/>
                    <a:pt x="10578" y="11461"/>
                    <a:pt x="10584" y="11466"/>
                  </a:cubicBezTo>
                  <a:cubicBezTo>
                    <a:pt x="10593" y="11472"/>
                    <a:pt x="10598" y="11477"/>
                    <a:pt x="10603" y="11479"/>
                  </a:cubicBezTo>
                  <a:cubicBezTo>
                    <a:pt x="10624" y="11494"/>
                    <a:pt x="10626" y="11496"/>
                    <a:pt x="10644" y="11525"/>
                  </a:cubicBezTo>
                  <a:cubicBezTo>
                    <a:pt x="10662" y="11551"/>
                    <a:pt x="10690" y="11564"/>
                    <a:pt x="10727" y="11564"/>
                  </a:cubicBezTo>
                  <a:cubicBezTo>
                    <a:pt x="10742" y="11564"/>
                    <a:pt x="10758" y="11562"/>
                    <a:pt x="10776" y="11558"/>
                  </a:cubicBezTo>
                  <a:cubicBezTo>
                    <a:pt x="10831" y="11544"/>
                    <a:pt x="10831" y="11502"/>
                    <a:pt x="10828" y="11450"/>
                  </a:cubicBezTo>
                  <a:lnTo>
                    <a:pt x="10828" y="11433"/>
                  </a:lnTo>
                  <a:cubicBezTo>
                    <a:pt x="10827" y="11397"/>
                    <a:pt x="10828" y="11389"/>
                    <a:pt x="10830" y="11386"/>
                  </a:cubicBezTo>
                  <a:lnTo>
                    <a:pt x="10830" y="11386"/>
                  </a:lnTo>
                  <a:cubicBezTo>
                    <a:pt x="10831" y="11387"/>
                    <a:pt x="10834" y="11388"/>
                    <a:pt x="10838" y="11389"/>
                  </a:cubicBezTo>
                  <a:cubicBezTo>
                    <a:pt x="10842" y="11391"/>
                    <a:pt x="10846" y="11391"/>
                    <a:pt x="10851" y="11391"/>
                  </a:cubicBezTo>
                  <a:cubicBezTo>
                    <a:pt x="10871" y="11391"/>
                    <a:pt x="10898" y="11377"/>
                    <a:pt x="10933" y="11355"/>
                  </a:cubicBezTo>
                  <a:lnTo>
                    <a:pt x="10953" y="11340"/>
                  </a:lnTo>
                  <a:cubicBezTo>
                    <a:pt x="10974" y="11327"/>
                    <a:pt x="10986" y="11324"/>
                    <a:pt x="10998" y="11324"/>
                  </a:cubicBezTo>
                  <a:cubicBezTo>
                    <a:pt x="11003" y="11324"/>
                    <a:pt x="11009" y="11325"/>
                    <a:pt x="11015" y="11326"/>
                  </a:cubicBezTo>
                  <a:cubicBezTo>
                    <a:pt x="11025" y="11326"/>
                    <a:pt x="11035" y="11327"/>
                    <a:pt x="11047" y="11327"/>
                  </a:cubicBezTo>
                  <a:cubicBezTo>
                    <a:pt x="11054" y="11327"/>
                    <a:pt x="11060" y="11327"/>
                    <a:pt x="11068" y="11326"/>
                  </a:cubicBezTo>
                  <a:cubicBezTo>
                    <a:pt x="11081" y="11326"/>
                    <a:pt x="11092" y="11322"/>
                    <a:pt x="11097" y="11322"/>
                  </a:cubicBezTo>
                  <a:cubicBezTo>
                    <a:pt x="11110" y="11322"/>
                    <a:pt x="11114" y="11326"/>
                    <a:pt x="11121" y="11329"/>
                  </a:cubicBezTo>
                  <a:cubicBezTo>
                    <a:pt x="11127" y="11334"/>
                    <a:pt x="11135" y="11338"/>
                    <a:pt x="11151" y="11344"/>
                  </a:cubicBezTo>
                  <a:cubicBezTo>
                    <a:pt x="11159" y="11345"/>
                    <a:pt x="11169" y="11348"/>
                    <a:pt x="11180" y="11355"/>
                  </a:cubicBezTo>
                  <a:cubicBezTo>
                    <a:pt x="11216" y="11368"/>
                    <a:pt x="11262" y="11384"/>
                    <a:pt x="11296" y="11384"/>
                  </a:cubicBezTo>
                  <a:cubicBezTo>
                    <a:pt x="11302" y="11384"/>
                    <a:pt x="11307" y="11383"/>
                    <a:pt x="11311" y="11383"/>
                  </a:cubicBezTo>
                  <a:cubicBezTo>
                    <a:pt x="11336" y="11383"/>
                    <a:pt x="11339" y="11379"/>
                    <a:pt x="11339" y="11370"/>
                  </a:cubicBezTo>
                  <a:cubicBezTo>
                    <a:pt x="11344" y="11360"/>
                    <a:pt x="11333" y="11355"/>
                    <a:pt x="11331" y="11355"/>
                  </a:cubicBezTo>
                  <a:cubicBezTo>
                    <a:pt x="11325" y="11350"/>
                    <a:pt x="11313" y="11345"/>
                    <a:pt x="11309" y="11338"/>
                  </a:cubicBezTo>
                  <a:cubicBezTo>
                    <a:pt x="11305" y="11322"/>
                    <a:pt x="11305" y="11315"/>
                    <a:pt x="11305" y="11300"/>
                  </a:cubicBezTo>
                  <a:cubicBezTo>
                    <a:pt x="11305" y="11287"/>
                    <a:pt x="11305" y="11269"/>
                    <a:pt x="11299" y="11242"/>
                  </a:cubicBezTo>
                  <a:lnTo>
                    <a:pt x="11299" y="11233"/>
                  </a:lnTo>
                  <a:cubicBezTo>
                    <a:pt x="11305" y="11241"/>
                    <a:pt x="11315" y="11255"/>
                    <a:pt x="11325" y="11277"/>
                  </a:cubicBezTo>
                  <a:cubicBezTo>
                    <a:pt x="11339" y="11306"/>
                    <a:pt x="11347" y="11310"/>
                    <a:pt x="11356" y="11315"/>
                  </a:cubicBezTo>
                  <a:cubicBezTo>
                    <a:pt x="11361" y="11315"/>
                    <a:pt x="11366" y="11318"/>
                    <a:pt x="11377" y="11329"/>
                  </a:cubicBezTo>
                  <a:cubicBezTo>
                    <a:pt x="11389" y="11345"/>
                    <a:pt x="11400" y="11352"/>
                    <a:pt x="11416" y="11352"/>
                  </a:cubicBezTo>
                  <a:cubicBezTo>
                    <a:pt x="11422" y="11352"/>
                    <a:pt x="11429" y="11351"/>
                    <a:pt x="11436" y="11349"/>
                  </a:cubicBezTo>
                  <a:cubicBezTo>
                    <a:pt x="11445" y="11348"/>
                    <a:pt x="11455" y="11348"/>
                    <a:pt x="11466" y="11348"/>
                  </a:cubicBezTo>
                  <a:lnTo>
                    <a:pt x="11472" y="11348"/>
                  </a:lnTo>
                  <a:cubicBezTo>
                    <a:pt x="11493" y="11348"/>
                    <a:pt x="11506" y="11357"/>
                    <a:pt x="11516" y="11362"/>
                  </a:cubicBezTo>
                  <a:cubicBezTo>
                    <a:pt x="11523" y="11367"/>
                    <a:pt x="11532" y="11370"/>
                    <a:pt x="11538" y="11370"/>
                  </a:cubicBezTo>
                  <a:cubicBezTo>
                    <a:pt x="11545" y="11370"/>
                    <a:pt x="11554" y="11367"/>
                    <a:pt x="11560" y="11357"/>
                  </a:cubicBezTo>
                  <a:cubicBezTo>
                    <a:pt x="11566" y="11348"/>
                    <a:pt x="11569" y="11348"/>
                    <a:pt x="11571" y="11348"/>
                  </a:cubicBezTo>
                  <a:cubicBezTo>
                    <a:pt x="11578" y="11348"/>
                    <a:pt x="11585" y="11354"/>
                    <a:pt x="11598" y="11357"/>
                  </a:cubicBezTo>
                  <a:lnTo>
                    <a:pt x="11615" y="11364"/>
                  </a:lnTo>
                  <a:cubicBezTo>
                    <a:pt x="11630" y="11370"/>
                    <a:pt x="11630" y="11370"/>
                    <a:pt x="11636" y="11380"/>
                  </a:cubicBezTo>
                  <a:cubicBezTo>
                    <a:pt x="11639" y="11386"/>
                    <a:pt x="11641" y="11393"/>
                    <a:pt x="11650" y="11405"/>
                  </a:cubicBezTo>
                  <a:cubicBezTo>
                    <a:pt x="11657" y="11415"/>
                    <a:pt x="11667" y="11428"/>
                    <a:pt x="11682" y="11434"/>
                  </a:cubicBezTo>
                  <a:lnTo>
                    <a:pt x="11679" y="11434"/>
                  </a:lnTo>
                  <a:cubicBezTo>
                    <a:pt x="11655" y="11443"/>
                    <a:pt x="11645" y="11446"/>
                    <a:pt x="11641" y="11455"/>
                  </a:cubicBezTo>
                  <a:cubicBezTo>
                    <a:pt x="11639" y="11464"/>
                    <a:pt x="11645" y="11470"/>
                    <a:pt x="11647" y="11474"/>
                  </a:cubicBezTo>
                  <a:cubicBezTo>
                    <a:pt x="11650" y="11477"/>
                    <a:pt x="11651" y="11481"/>
                    <a:pt x="11655" y="11487"/>
                  </a:cubicBezTo>
                  <a:cubicBezTo>
                    <a:pt x="11658" y="11508"/>
                    <a:pt x="11671" y="11510"/>
                    <a:pt x="11683" y="11513"/>
                  </a:cubicBezTo>
                  <a:cubicBezTo>
                    <a:pt x="11691" y="11514"/>
                    <a:pt x="11703" y="11518"/>
                    <a:pt x="11717" y="11528"/>
                  </a:cubicBezTo>
                  <a:cubicBezTo>
                    <a:pt x="11724" y="11531"/>
                    <a:pt x="11727" y="11535"/>
                    <a:pt x="11730" y="11535"/>
                  </a:cubicBezTo>
                  <a:cubicBezTo>
                    <a:pt x="11727" y="11536"/>
                    <a:pt x="11727" y="11537"/>
                    <a:pt x="11726" y="11540"/>
                  </a:cubicBezTo>
                  <a:cubicBezTo>
                    <a:pt x="11723" y="11544"/>
                    <a:pt x="11713" y="11549"/>
                    <a:pt x="11708" y="11557"/>
                  </a:cubicBezTo>
                  <a:cubicBezTo>
                    <a:pt x="11703" y="11566"/>
                    <a:pt x="11693" y="11568"/>
                    <a:pt x="11683" y="11574"/>
                  </a:cubicBezTo>
                  <a:cubicBezTo>
                    <a:pt x="11665" y="11581"/>
                    <a:pt x="11645" y="11595"/>
                    <a:pt x="11630" y="11616"/>
                  </a:cubicBezTo>
                  <a:cubicBezTo>
                    <a:pt x="11605" y="11653"/>
                    <a:pt x="11602" y="11658"/>
                    <a:pt x="11615" y="11694"/>
                  </a:cubicBezTo>
                  <a:cubicBezTo>
                    <a:pt x="11625" y="11727"/>
                    <a:pt x="11647" y="11744"/>
                    <a:pt x="11676" y="11744"/>
                  </a:cubicBezTo>
                  <a:cubicBezTo>
                    <a:pt x="11683" y="11744"/>
                    <a:pt x="11690" y="11743"/>
                    <a:pt x="11697" y="11741"/>
                  </a:cubicBezTo>
                  <a:cubicBezTo>
                    <a:pt x="11710" y="11738"/>
                    <a:pt x="11717" y="11733"/>
                    <a:pt x="11723" y="11725"/>
                  </a:cubicBezTo>
                  <a:cubicBezTo>
                    <a:pt x="11726" y="11716"/>
                    <a:pt x="11723" y="11710"/>
                    <a:pt x="11723" y="11703"/>
                  </a:cubicBezTo>
                  <a:cubicBezTo>
                    <a:pt x="11717" y="11696"/>
                    <a:pt x="11714" y="11687"/>
                    <a:pt x="11714" y="11674"/>
                  </a:cubicBezTo>
                  <a:cubicBezTo>
                    <a:pt x="11717" y="11653"/>
                    <a:pt x="11726" y="11651"/>
                    <a:pt x="11745" y="11638"/>
                  </a:cubicBezTo>
                  <a:cubicBezTo>
                    <a:pt x="11756" y="11633"/>
                    <a:pt x="11771" y="11625"/>
                    <a:pt x="11784" y="11611"/>
                  </a:cubicBezTo>
                  <a:cubicBezTo>
                    <a:pt x="11791" y="11605"/>
                    <a:pt x="11795" y="11602"/>
                    <a:pt x="11801" y="11597"/>
                  </a:cubicBezTo>
                  <a:cubicBezTo>
                    <a:pt x="11816" y="11581"/>
                    <a:pt x="11822" y="11575"/>
                    <a:pt x="11835" y="11575"/>
                  </a:cubicBezTo>
                  <a:cubicBezTo>
                    <a:pt x="11839" y="11575"/>
                    <a:pt x="11842" y="11576"/>
                    <a:pt x="11847" y="11576"/>
                  </a:cubicBezTo>
                  <a:cubicBezTo>
                    <a:pt x="11840" y="11587"/>
                    <a:pt x="11833" y="11599"/>
                    <a:pt x="11829" y="11618"/>
                  </a:cubicBezTo>
                  <a:cubicBezTo>
                    <a:pt x="11825" y="11642"/>
                    <a:pt x="11822" y="11646"/>
                    <a:pt x="11822" y="11646"/>
                  </a:cubicBezTo>
                  <a:lnTo>
                    <a:pt x="11833" y="11651"/>
                  </a:lnTo>
                  <a:lnTo>
                    <a:pt x="11833" y="11664"/>
                  </a:lnTo>
                  <a:cubicBezTo>
                    <a:pt x="11830" y="11664"/>
                    <a:pt x="11827" y="11662"/>
                    <a:pt x="11826" y="11661"/>
                  </a:cubicBezTo>
                  <a:lnTo>
                    <a:pt x="11826" y="11661"/>
                  </a:lnTo>
                  <a:cubicBezTo>
                    <a:pt x="11826" y="11662"/>
                    <a:pt x="11828" y="11664"/>
                    <a:pt x="11829" y="11667"/>
                  </a:cubicBezTo>
                  <a:cubicBezTo>
                    <a:pt x="11833" y="11680"/>
                    <a:pt x="11838" y="11701"/>
                    <a:pt x="11855" y="11701"/>
                  </a:cubicBezTo>
                  <a:cubicBezTo>
                    <a:pt x="11864" y="11701"/>
                    <a:pt x="11871" y="11694"/>
                    <a:pt x="11883" y="11687"/>
                  </a:cubicBezTo>
                  <a:lnTo>
                    <a:pt x="11894" y="11684"/>
                  </a:lnTo>
                  <a:cubicBezTo>
                    <a:pt x="11911" y="11675"/>
                    <a:pt x="11917" y="11661"/>
                    <a:pt x="11922" y="11651"/>
                  </a:cubicBezTo>
                  <a:cubicBezTo>
                    <a:pt x="11926" y="11643"/>
                    <a:pt x="11928" y="11638"/>
                    <a:pt x="11937" y="11638"/>
                  </a:cubicBezTo>
                  <a:cubicBezTo>
                    <a:pt x="11937" y="11638"/>
                    <a:pt x="11940" y="11640"/>
                    <a:pt x="11943" y="11642"/>
                  </a:cubicBezTo>
                  <a:cubicBezTo>
                    <a:pt x="11952" y="11643"/>
                    <a:pt x="11963" y="11643"/>
                    <a:pt x="11965" y="11646"/>
                  </a:cubicBezTo>
                  <a:cubicBezTo>
                    <a:pt x="11967" y="11651"/>
                    <a:pt x="11967" y="11658"/>
                    <a:pt x="11975" y="11672"/>
                  </a:cubicBezTo>
                  <a:cubicBezTo>
                    <a:pt x="11984" y="11689"/>
                    <a:pt x="11992" y="11698"/>
                    <a:pt x="12008" y="11698"/>
                  </a:cubicBezTo>
                  <a:cubicBezTo>
                    <a:pt x="12011" y="11698"/>
                    <a:pt x="12013" y="11698"/>
                    <a:pt x="12016" y="11697"/>
                  </a:cubicBezTo>
                  <a:cubicBezTo>
                    <a:pt x="12019" y="11697"/>
                    <a:pt x="12023" y="11697"/>
                    <a:pt x="12027" y="11697"/>
                  </a:cubicBezTo>
                  <a:cubicBezTo>
                    <a:pt x="12032" y="11697"/>
                    <a:pt x="12038" y="11698"/>
                    <a:pt x="12047" y="11702"/>
                  </a:cubicBezTo>
                  <a:cubicBezTo>
                    <a:pt x="12055" y="11705"/>
                    <a:pt x="12064" y="11707"/>
                    <a:pt x="12070" y="11707"/>
                  </a:cubicBezTo>
                  <a:cubicBezTo>
                    <a:pt x="12084" y="11707"/>
                    <a:pt x="12089" y="11694"/>
                    <a:pt x="12096" y="11687"/>
                  </a:cubicBezTo>
                  <a:cubicBezTo>
                    <a:pt x="12098" y="11679"/>
                    <a:pt x="12102" y="11668"/>
                    <a:pt x="12113" y="11656"/>
                  </a:cubicBezTo>
                  <a:cubicBezTo>
                    <a:pt x="12126" y="11646"/>
                    <a:pt x="12130" y="11627"/>
                    <a:pt x="12126" y="11609"/>
                  </a:cubicBezTo>
                  <a:lnTo>
                    <a:pt x="12126" y="11609"/>
                  </a:lnTo>
                  <a:cubicBezTo>
                    <a:pt x="12127" y="11610"/>
                    <a:pt x="12129" y="11610"/>
                    <a:pt x="12131" y="11610"/>
                  </a:cubicBezTo>
                  <a:cubicBezTo>
                    <a:pt x="12137" y="11610"/>
                    <a:pt x="12145" y="11608"/>
                    <a:pt x="12158" y="11605"/>
                  </a:cubicBezTo>
                  <a:cubicBezTo>
                    <a:pt x="12184" y="11599"/>
                    <a:pt x="12184" y="11581"/>
                    <a:pt x="12184" y="11572"/>
                  </a:cubicBezTo>
                  <a:cubicBezTo>
                    <a:pt x="12183" y="11560"/>
                    <a:pt x="12183" y="11546"/>
                    <a:pt x="12194" y="11528"/>
                  </a:cubicBezTo>
                  <a:cubicBezTo>
                    <a:pt x="12201" y="11518"/>
                    <a:pt x="12206" y="11510"/>
                    <a:pt x="12207" y="11504"/>
                  </a:cubicBezTo>
                  <a:cubicBezTo>
                    <a:pt x="12212" y="11507"/>
                    <a:pt x="12214" y="11510"/>
                    <a:pt x="12220" y="11513"/>
                  </a:cubicBezTo>
                  <a:cubicBezTo>
                    <a:pt x="12235" y="11520"/>
                    <a:pt x="12236" y="11525"/>
                    <a:pt x="12240" y="11533"/>
                  </a:cubicBezTo>
                  <a:cubicBezTo>
                    <a:pt x="12245" y="11541"/>
                    <a:pt x="12249" y="11551"/>
                    <a:pt x="12267" y="11568"/>
                  </a:cubicBezTo>
                  <a:cubicBezTo>
                    <a:pt x="12281" y="11581"/>
                    <a:pt x="12288" y="11590"/>
                    <a:pt x="12299" y="11590"/>
                  </a:cubicBezTo>
                  <a:cubicBezTo>
                    <a:pt x="12304" y="11590"/>
                    <a:pt x="12308" y="11588"/>
                    <a:pt x="12313" y="11583"/>
                  </a:cubicBezTo>
                  <a:cubicBezTo>
                    <a:pt x="12318" y="11581"/>
                    <a:pt x="12325" y="11573"/>
                    <a:pt x="12347" y="11573"/>
                  </a:cubicBezTo>
                  <a:cubicBezTo>
                    <a:pt x="12362" y="11573"/>
                    <a:pt x="12372" y="11576"/>
                    <a:pt x="12379" y="11576"/>
                  </a:cubicBezTo>
                  <a:cubicBezTo>
                    <a:pt x="12385" y="11577"/>
                    <a:pt x="12390" y="11578"/>
                    <a:pt x="12395" y="11578"/>
                  </a:cubicBezTo>
                  <a:cubicBezTo>
                    <a:pt x="12410" y="11578"/>
                    <a:pt x="12421" y="11571"/>
                    <a:pt x="12444" y="11554"/>
                  </a:cubicBezTo>
                  <a:cubicBezTo>
                    <a:pt x="12469" y="11530"/>
                    <a:pt x="12475" y="11530"/>
                    <a:pt x="12490" y="11525"/>
                  </a:cubicBezTo>
                  <a:cubicBezTo>
                    <a:pt x="12495" y="11525"/>
                    <a:pt x="12504" y="11521"/>
                    <a:pt x="12516" y="11518"/>
                  </a:cubicBezTo>
                  <a:cubicBezTo>
                    <a:pt x="12527" y="11514"/>
                    <a:pt x="12535" y="11510"/>
                    <a:pt x="12540" y="11510"/>
                  </a:cubicBezTo>
                  <a:cubicBezTo>
                    <a:pt x="12544" y="11506"/>
                    <a:pt x="12544" y="11506"/>
                    <a:pt x="12549" y="11506"/>
                  </a:cubicBezTo>
                  <a:cubicBezTo>
                    <a:pt x="12553" y="11506"/>
                    <a:pt x="12560" y="11508"/>
                    <a:pt x="12572" y="11508"/>
                  </a:cubicBezTo>
                  <a:lnTo>
                    <a:pt x="12596" y="11510"/>
                  </a:lnTo>
                  <a:cubicBezTo>
                    <a:pt x="12602" y="11510"/>
                    <a:pt x="12607" y="11511"/>
                    <a:pt x="12612" y="11511"/>
                  </a:cubicBezTo>
                  <a:cubicBezTo>
                    <a:pt x="12647" y="11511"/>
                    <a:pt x="12658" y="11498"/>
                    <a:pt x="12668" y="11487"/>
                  </a:cubicBezTo>
                  <a:cubicBezTo>
                    <a:pt x="12668" y="11487"/>
                    <a:pt x="12668" y="11487"/>
                    <a:pt x="12669" y="11486"/>
                  </a:cubicBezTo>
                  <a:cubicBezTo>
                    <a:pt x="12670" y="11486"/>
                    <a:pt x="12670" y="11486"/>
                    <a:pt x="12671" y="11487"/>
                  </a:cubicBezTo>
                  <a:cubicBezTo>
                    <a:pt x="12677" y="11489"/>
                    <a:pt x="12677" y="11489"/>
                    <a:pt x="12677" y="11498"/>
                  </a:cubicBezTo>
                  <a:cubicBezTo>
                    <a:pt x="12677" y="11507"/>
                    <a:pt x="12679" y="11524"/>
                    <a:pt x="12700" y="11541"/>
                  </a:cubicBezTo>
                  <a:lnTo>
                    <a:pt x="12709" y="11549"/>
                  </a:lnTo>
                  <a:cubicBezTo>
                    <a:pt x="12735" y="11567"/>
                    <a:pt x="12741" y="11573"/>
                    <a:pt x="12777" y="11581"/>
                  </a:cubicBezTo>
                  <a:cubicBezTo>
                    <a:pt x="12786" y="11584"/>
                    <a:pt x="12794" y="11586"/>
                    <a:pt x="12801" y="11586"/>
                  </a:cubicBezTo>
                  <a:cubicBezTo>
                    <a:pt x="12830" y="11586"/>
                    <a:pt x="12838" y="11561"/>
                    <a:pt x="12847" y="11537"/>
                  </a:cubicBezTo>
                  <a:cubicBezTo>
                    <a:pt x="12849" y="11531"/>
                    <a:pt x="12852" y="11528"/>
                    <a:pt x="12853" y="11522"/>
                  </a:cubicBezTo>
                  <a:cubicBezTo>
                    <a:pt x="12853" y="11520"/>
                    <a:pt x="12853" y="11519"/>
                    <a:pt x="12854" y="11518"/>
                  </a:cubicBezTo>
                  <a:cubicBezTo>
                    <a:pt x="12857" y="11519"/>
                    <a:pt x="12866" y="11524"/>
                    <a:pt x="12876" y="11529"/>
                  </a:cubicBezTo>
                  <a:cubicBezTo>
                    <a:pt x="12894" y="11540"/>
                    <a:pt x="12894" y="11544"/>
                    <a:pt x="12890" y="11564"/>
                  </a:cubicBezTo>
                  <a:cubicBezTo>
                    <a:pt x="12887" y="11576"/>
                    <a:pt x="12886" y="11593"/>
                    <a:pt x="12887" y="11616"/>
                  </a:cubicBezTo>
                  <a:cubicBezTo>
                    <a:pt x="12894" y="11655"/>
                    <a:pt x="12905" y="11662"/>
                    <a:pt x="12927" y="11675"/>
                  </a:cubicBezTo>
                  <a:cubicBezTo>
                    <a:pt x="12937" y="11677"/>
                    <a:pt x="12948" y="11681"/>
                    <a:pt x="12963" y="11691"/>
                  </a:cubicBezTo>
                  <a:cubicBezTo>
                    <a:pt x="12982" y="11707"/>
                    <a:pt x="12997" y="11716"/>
                    <a:pt x="13010" y="11727"/>
                  </a:cubicBezTo>
                  <a:cubicBezTo>
                    <a:pt x="13028" y="11742"/>
                    <a:pt x="13047" y="11760"/>
                    <a:pt x="13081" y="11781"/>
                  </a:cubicBezTo>
                  <a:cubicBezTo>
                    <a:pt x="13122" y="11805"/>
                    <a:pt x="13125" y="11808"/>
                    <a:pt x="13140" y="11811"/>
                  </a:cubicBezTo>
                  <a:cubicBezTo>
                    <a:pt x="13145" y="11812"/>
                    <a:pt x="13151" y="11812"/>
                    <a:pt x="13166" y="11818"/>
                  </a:cubicBezTo>
                  <a:cubicBezTo>
                    <a:pt x="13177" y="11822"/>
                    <a:pt x="13187" y="11824"/>
                    <a:pt x="13197" y="11824"/>
                  </a:cubicBezTo>
                  <a:cubicBezTo>
                    <a:pt x="13208" y="11824"/>
                    <a:pt x="13218" y="11821"/>
                    <a:pt x="13229" y="11818"/>
                  </a:cubicBezTo>
                  <a:cubicBezTo>
                    <a:pt x="13236" y="11814"/>
                    <a:pt x="13243" y="11811"/>
                    <a:pt x="13261" y="11810"/>
                  </a:cubicBezTo>
                  <a:cubicBezTo>
                    <a:pt x="13269" y="11808"/>
                    <a:pt x="13277" y="11805"/>
                    <a:pt x="13285" y="11805"/>
                  </a:cubicBezTo>
                  <a:cubicBezTo>
                    <a:pt x="13289" y="11805"/>
                    <a:pt x="13294" y="11802"/>
                    <a:pt x="13297" y="11802"/>
                  </a:cubicBezTo>
                  <a:cubicBezTo>
                    <a:pt x="13297" y="11805"/>
                    <a:pt x="13300" y="11805"/>
                    <a:pt x="13303" y="11821"/>
                  </a:cubicBezTo>
                  <a:cubicBezTo>
                    <a:pt x="13311" y="11851"/>
                    <a:pt x="13311" y="11855"/>
                    <a:pt x="13310" y="11871"/>
                  </a:cubicBezTo>
                  <a:lnTo>
                    <a:pt x="13310" y="11878"/>
                  </a:lnTo>
                  <a:cubicBezTo>
                    <a:pt x="13307" y="11903"/>
                    <a:pt x="13344" y="11929"/>
                    <a:pt x="13397" y="11962"/>
                  </a:cubicBezTo>
                  <a:lnTo>
                    <a:pt x="13402" y="11967"/>
                  </a:lnTo>
                  <a:cubicBezTo>
                    <a:pt x="13407" y="11970"/>
                    <a:pt x="13414" y="11972"/>
                    <a:pt x="13421" y="11972"/>
                  </a:cubicBezTo>
                  <a:cubicBezTo>
                    <a:pt x="13434" y="11972"/>
                    <a:pt x="13448" y="11967"/>
                    <a:pt x="13460" y="11961"/>
                  </a:cubicBezTo>
                  <a:lnTo>
                    <a:pt x="13460" y="11961"/>
                  </a:lnTo>
                  <a:cubicBezTo>
                    <a:pt x="13459" y="11977"/>
                    <a:pt x="13466" y="11990"/>
                    <a:pt x="13476" y="12006"/>
                  </a:cubicBezTo>
                  <a:cubicBezTo>
                    <a:pt x="13479" y="12008"/>
                    <a:pt x="13481" y="12014"/>
                    <a:pt x="13488" y="12020"/>
                  </a:cubicBezTo>
                  <a:cubicBezTo>
                    <a:pt x="13494" y="12034"/>
                    <a:pt x="13506" y="12040"/>
                    <a:pt x="13520" y="12042"/>
                  </a:cubicBezTo>
                  <a:cubicBezTo>
                    <a:pt x="13518" y="12049"/>
                    <a:pt x="13515" y="12052"/>
                    <a:pt x="13515" y="12059"/>
                  </a:cubicBezTo>
                  <a:cubicBezTo>
                    <a:pt x="13514" y="12074"/>
                    <a:pt x="13527" y="12089"/>
                    <a:pt x="13543" y="12109"/>
                  </a:cubicBezTo>
                  <a:cubicBezTo>
                    <a:pt x="13554" y="12120"/>
                    <a:pt x="13566" y="12135"/>
                    <a:pt x="13578" y="12151"/>
                  </a:cubicBezTo>
                  <a:cubicBezTo>
                    <a:pt x="13588" y="12164"/>
                    <a:pt x="13598" y="12175"/>
                    <a:pt x="13608" y="12181"/>
                  </a:cubicBezTo>
                  <a:cubicBezTo>
                    <a:pt x="13608" y="12182"/>
                    <a:pt x="13607" y="12183"/>
                    <a:pt x="13607" y="12186"/>
                  </a:cubicBezTo>
                  <a:cubicBezTo>
                    <a:pt x="13572" y="12247"/>
                    <a:pt x="13608" y="12549"/>
                    <a:pt x="13624" y="12611"/>
                  </a:cubicBezTo>
                  <a:cubicBezTo>
                    <a:pt x="13636" y="12659"/>
                    <a:pt x="13654" y="12688"/>
                    <a:pt x="13676" y="12719"/>
                  </a:cubicBezTo>
                  <a:cubicBezTo>
                    <a:pt x="13685" y="12729"/>
                    <a:pt x="13694" y="12740"/>
                    <a:pt x="13699" y="12751"/>
                  </a:cubicBezTo>
                  <a:cubicBezTo>
                    <a:pt x="13729" y="12803"/>
                    <a:pt x="13747" y="12827"/>
                    <a:pt x="13783" y="12872"/>
                  </a:cubicBezTo>
                  <a:cubicBezTo>
                    <a:pt x="13797" y="12893"/>
                    <a:pt x="13805" y="12924"/>
                    <a:pt x="13809" y="12956"/>
                  </a:cubicBezTo>
                  <a:cubicBezTo>
                    <a:pt x="13813" y="12983"/>
                    <a:pt x="13817" y="13013"/>
                    <a:pt x="13833" y="13037"/>
                  </a:cubicBezTo>
                  <a:cubicBezTo>
                    <a:pt x="13851" y="13074"/>
                    <a:pt x="13856" y="13138"/>
                    <a:pt x="13859" y="13197"/>
                  </a:cubicBezTo>
                  <a:lnTo>
                    <a:pt x="13859" y="13234"/>
                  </a:lnTo>
                  <a:cubicBezTo>
                    <a:pt x="13861" y="13241"/>
                    <a:pt x="13861" y="13249"/>
                    <a:pt x="13861" y="13256"/>
                  </a:cubicBezTo>
                  <a:cubicBezTo>
                    <a:pt x="13864" y="13315"/>
                    <a:pt x="13866" y="13372"/>
                    <a:pt x="13904" y="13417"/>
                  </a:cubicBezTo>
                  <a:cubicBezTo>
                    <a:pt x="13923" y="13439"/>
                    <a:pt x="13922" y="13444"/>
                    <a:pt x="13917" y="13456"/>
                  </a:cubicBezTo>
                  <a:cubicBezTo>
                    <a:pt x="13914" y="13470"/>
                    <a:pt x="13910" y="13485"/>
                    <a:pt x="13919" y="13510"/>
                  </a:cubicBezTo>
                  <a:cubicBezTo>
                    <a:pt x="13928" y="13538"/>
                    <a:pt x="13927" y="13561"/>
                    <a:pt x="13923" y="13588"/>
                  </a:cubicBezTo>
                  <a:cubicBezTo>
                    <a:pt x="13922" y="13608"/>
                    <a:pt x="13917" y="13629"/>
                    <a:pt x="13919" y="13659"/>
                  </a:cubicBezTo>
                  <a:cubicBezTo>
                    <a:pt x="13922" y="13691"/>
                    <a:pt x="13904" y="13698"/>
                    <a:pt x="13884" y="13705"/>
                  </a:cubicBezTo>
                  <a:cubicBezTo>
                    <a:pt x="13871" y="13710"/>
                    <a:pt x="13859" y="13713"/>
                    <a:pt x="13851" y="13726"/>
                  </a:cubicBezTo>
                  <a:cubicBezTo>
                    <a:pt x="13833" y="13757"/>
                    <a:pt x="13842" y="13772"/>
                    <a:pt x="13878" y="13820"/>
                  </a:cubicBezTo>
                  <a:lnTo>
                    <a:pt x="13884" y="13829"/>
                  </a:lnTo>
                  <a:cubicBezTo>
                    <a:pt x="13900" y="13849"/>
                    <a:pt x="13904" y="13857"/>
                    <a:pt x="13904" y="13860"/>
                  </a:cubicBezTo>
                  <a:lnTo>
                    <a:pt x="13904" y="13860"/>
                  </a:lnTo>
                  <a:cubicBezTo>
                    <a:pt x="13904" y="13860"/>
                    <a:pt x="13904" y="13860"/>
                    <a:pt x="13904" y="13860"/>
                  </a:cubicBezTo>
                  <a:cubicBezTo>
                    <a:pt x="13904" y="13860"/>
                    <a:pt x="13903" y="13862"/>
                    <a:pt x="13901" y="13862"/>
                  </a:cubicBezTo>
                  <a:cubicBezTo>
                    <a:pt x="13894" y="13869"/>
                    <a:pt x="13884" y="13875"/>
                    <a:pt x="13873" y="13888"/>
                  </a:cubicBezTo>
                  <a:cubicBezTo>
                    <a:pt x="13853" y="13923"/>
                    <a:pt x="13853" y="13927"/>
                    <a:pt x="13853" y="13970"/>
                  </a:cubicBezTo>
                  <a:lnTo>
                    <a:pt x="13853" y="13993"/>
                  </a:lnTo>
                  <a:cubicBezTo>
                    <a:pt x="13853" y="14030"/>
                    <a:pt x="13848" y="14033"/>
                    <a:pt x="13834" y="14046"/>
                  </a:cubicBezTo>
                  <a:cubicBezTo>
                    <a:pt x="13827" y="14051"/>
                    <a:pt x="13819" y="14059"/>
                    <a:pt x="13810" y="14075"/>
                  </a:cubicBezTo>
                  <a:cubicBezTo>
                    <a:pt x="13801" y="14085"/>
                    <a:pt x="13794" y="14094"/>
                    <a:pt x="13786" y="14102"/>
                  </a:cubicBezTo>
                  <a:cubicBezTo>
                    <a:pt x="13770" y="14120"/>
                    <a:pt x="13761" y="14132"/>
                    <a:pt x="13744" y="14164"/>
                  </a:cubicBezTo>
                  <a:cubicBezTo>
                    <a:pt x="13723" y="14201"/>
                    <a:pt x="13721" y="14206"/>
                    <a:pt x="13729" y="14232"/>
                  </a:cubicBezTo>
                  <a:cubicBezTo>
                    <a:pt x="13730" y="14240"/>
                    <a:pt x="13733" y="14251"/>
                    <a:pt x="13737" y="14268"/>
                  </a:cubicBezTo>
                  <a:cubicBezTo>
                    <a:pt x="13744" y="14304"/>
                    <a:pt x="13741" y="14304"/>
                    <a:pt x="13737" y="14310"/>
                  </a:cubicBezTo>
                  <a:cubicBezTo>
                    <a:pt x="13730" y="14314"/>
                    <a:pt x="13725" y="14319"/>
                    <a:pt x="13718" y="14330"/>
                  </a:cubicBezTo>
                  <a:cubicBezTo>
                    <a:pt x="13712" y="14336"/>
                    <a:pt x="13707" y="14342"/>
                    <a:pt x="13704" y="14345"/>
                  </a:cubicBezTo>
                  <a:cubicBezTo>
                    <a:pt x="13689" y="14368"/>
                    <a:pt x="13681" y="14379"/>
                    <a:pt x="13676" y="14420"/>
                  </a:cubicBezTo>
                  <a:lnTo>
                    <a:pt x="13676" y="14435"/>
                  </a:lnTo>
                  <a:cubicBezTo>
                    <a:pt x="13674" y="14465"/>
                    <a:pt x="13674" y="14465"/>
                    <a:pt x="13652" y="14491"/>
                  </a:cubicBezTo>
                  <a:cubicBezTo>
                    <a:pt x="13630" y="14515"/>
                    <a:pt x="13565" y="14525"/>
                    <a:pt x="13520" y="14531"/>
                  </a:cubicBezTo>
                  <a:cubicBezTo>
                    <a:pt x="13506" y="14533"/>
                    <a:pt x="13494" y="14535"/>
                    <a:pt x="13487" y="14537"/>
                  </a:cubicBezTo>
                  <a:cubicBezTo>
                    <a:pt x="13463" y="14542"/>
                    <a:pt x="13457" y="14546"/>
                    <a:pt x="13448" y="14555"/>
                  </a:cubicBezTo>
                  <a:cubicBezTo>
                    <a:pt x="13448" y="14558"/>
                    <a:pt x="13446" y="14563"/>
                    <a:pt x="13433" y="14570"/>
                  </a:cubicBezTo>
                  <a:cubicBezTo>
                    <a:pt x="13412" y="14583"/>
                    <a:pt x="13407" y="14590"/>
                    <a:pt x="13405" y="14606"/>
                  </a:cubicBezTo>
                  <a:cubicBezTo>
                    <a:pt x="13405" y="14610"/>
                    <a:pt x="13405" y="14618"/>
                    <a:pt x="13401" y="14626"/>
                  </a:cubicBezTo>
                  <a:cubicBezTo>
                    <a:pt x="13392" y="14648"/>
                    <a:pt x="13397" y="14661"/>
                    <a:pt x="13401" y="14673"/>
                  </a:cubicBezTo>
                  <a:cubicBezTo>
                    <a:pt x="13403" y="14676"/>
                    <a:pt x="13405" y="14682"/>
                    <a:pt x="13405" y="14682"/>
                  </a:cubicBezTo>
                  <a:cubicBezTo>
                    <a:pt x="13405" y="14682"/>
                    <a:pt x="13403" y="14682"/>
                    <a:pt x="13396" y="14687"/>
                  </a:cubicBezTo>
                  <a:cubicBezTo>
                    <a:pt x="13390" y="14690"/>
                    <a:pt x="13384" y="14691"/>
                    <a:pt x="13378" y="14691"/>
                  </a:cubicBezTo>
                  <a:cubicBezTo>
                    <a:pt x="13364" y="14691"/>
                    <a:pt x="13350" y="14684"/>
                    <a:pt x="13336" y="14676"/>
                  </a:cubicBezTo>
                  <a:cubicBezTo>
                    <a:pt x="13330" y="14672"/>
                    <a:pt x="13325" y="14669"/>
                    <a:pt x="13318" y="14666"/>
                  </a:cubicBezTo>
                  <a:cubicBezTo>
                    <a:pt x="13305" y="14658"/>
                    <a:pt x="13290" y="14656"/>
                    <a:pt x="13274" y="14654"/>
                  </a:cubicBezTo>
                  <a:cubicBezTo>
                    <a:pt x="13254" y="14653"/>
                    <a:pt x="13236" y="14649"/>
                    <a:pt x="13219" y="14639"/>
                  </a:cubicBezTo>
                  <a:lnTo>
                    <a:pt x="13208" y="14634"/>
                  </a:lnTo>
                  <a:cubicBezTo>
                    <a:pt x="13180" y="14615"/>
                    <a:pt x="13159" y="14606"/>
                    <a:pt x="13129" y="14597"/>
                  </a:cubicBezTo>
                  <a:cubicBezTo>
                    <a:pt x="13124" y="14596"/>
                    <a:pt x="13117" y="14595"/>
                    <a:pt x="13109" y="14595"/>
                  </a:cubicBezTo>
                  <a:cubicBezTo>
                    <a:pt x="13094" y="14595"/>
                    <a:pt x="13076" y="14597"/>
                    <a:pt x="13056" y="14599"/>
                  </a:cubicBezTo>
                  <a:cubicBezTo>
                    <a:pt x="13037" y="14599"/>
                    <a:pt x="13021" y="14601"/>
                    <a:pt x="13005" y="14601"/>
                  </a:cubicBezTo>
                  <a:cubicBezTo>
                    <a:pt x="12991" y="14601"/>
                    <a:pt x="12979" y="14599"/>
                    <a:pt x="12974" y="14597"/>
                  </a:cubicBezTo>
                  <a:cubicBezTo>
                    <a:pt x="12967" y="14593"/>
                    <a:pt x="12965" y="14586"/>
                    <a:pt x="12959" y="14578"/>
                  </a:cubicBezTo>
                  <a:cubicBezTo>
                    <a:pt x="12951" y="14563"/>
                    <a:pt x="12941" y="14540"/>
                    <a:pt x="12895" y="14527"/>
                  </a:cubicBezTo>
                  <a:cubicBezTo>
                    <a:pt x="12868" y="14521"/>
                    <a:pt x="12852" y="14517"/>
                    <a:pt x="12836" y="14517"/>
                  </a:cubicBezTo>
                  <a:cubicBezTo>
                    <a:pt x="12803" y="14517"/>
                    <a:pt x="12784" y="14533"/>
                    <a:pt x="12775" y="14563"/>
                  </a:cubicBezTo>
                  <a:cubicBezTo>
                    <a:pt x="12768" y="14582"/>
                    <a:pt x="12740" y="14597"/>
                    <a:pt x="12707" y="14597"/>
                  </a:cubicBezTo>
                  <a:cubicBezTo>
                    <a:pt x="12694" y="14597"/>
                    <a:pt x="12680" y="14596"/>
                    <a:pt x="12669" y="14591"/>
                  </a:cubicBezTo>
                  <a:cubicBezTo>
                    <a:pt x="12652" y="14582"/>
                    <a:pt x="12652" y="14568"/>
                    <a:pt x="12655" y="14540"/>
                  </a:cubicBezTo>
                  <a:cubicBezTo>
                    <a:pt x="12655" y="14521"/>
                    <a:pt x="12655" y="14495"/>
                    <a:pt x="12645" y="14477"/>
                  </a:cubicBezTo>
                  <a:cubicBezTo>
                    <a:pt x="12630" y="14456"/>
                    <a:pt x="12595" y="14432"/>
                    <a:pt x="12559" y="14406"/>
                  </a:cubicBezTo>
                  <a:cubicBezTo>
                    <a:pt x="12529" y="14380"/>
                    <a:pt x="12490" y="14355"/>
                    <a:pt x="12485" y="14342"/>
                  </a:cubicBezTo>
                  <a:cubicBezTo>
                    <a:pt x="12478" y="14330"/>
                    <a:pt x="12481" y="14320"/>
                    <a:pt x="12485" y="14307"/>
                  </a:cubicBezTo>
                  <a:cubicBezTo>
                    <a:pt x="12488" y="14294"/>
                    <a:pt x="12492" y="14276"/>
                    <a:pt x="12485" y="14257"/>
                  </a:cubicBezTo>
                  <a:cubicBezTo>
                    <a:pt x="12475" y="14235"/>
                    <a:pt x="12460" y="14227"/>
                    <a:pt x="12447" y="14217"/>
                  </a:cubicBezTo>
                  <a:cubicBezTo>
                    <a:pt x="12433" y="14207"/>
                    <a:pt x="12419" y="14199"/>
                    <a:pt x="12414" y="14180"/>
                  </a:cubicBezTo>
                  <a:cubicBezTo>
                    <a:pt x="12406" y="14165"/>
                    <a:pt x="12406" y="14143"/>
                    <a:pt x="12403" y="14116"/>
                  </a:cubicBezTo>
                  <a:cubicBezTo>
                    <a:pt x="12401" y="14086"/>
                    <a:pt x="12401" y="14054"/>
                    <a:pt x="12391" y="14017"/>
                  </a:cubicBezTo>
                  <a:cubicBezTo>
                    <a:pt x="12370" y="13947"/>
                    <a:pt x="12358" y="13903"/>
                    <a:pt x="12267" y="13841"/>
                  </a:cubicBezTo>
                  <a:cubicBezTo>
                    <a:pt x="12206" y="13799"/>
                    <a:pt x="12130" y="13798"/>
                    <a:pt x="12073" y="13797"/>
                  </a:cubicBezTo>
                  <a:cubicBezTo>
                    <a:pt x="12045" y="13797"/>
                    <a:pt x="12022" y="13796"/>
                    <a:pt x="12003" y="13791"/>
                  </a:cubicBezTo>
                  <a:cubicBezTo>
                    <a:pt x="11974" y="13782"/>
                    <a:pt x="11958" y="13772"/>
                    <a:pt x="11940" y="13760"/>
                  </a:cubicBezTo>
                  <a:cubicBezTo>
                    <a:pt x="11928" y="13752"/>
                    <a:pt x="11911" y="13740"/>
                    <a:pt x="11889" y="13730"/>
                  </a:cubicBezTo>
                  <a:cubicBezTo>
                    <a:pt x="11877" y="13726"/>
                    <a:pt x="11867" y="13726"/>
                    <a:pt x="11851" y="13726"/>
                  </a:cubicBezTo>
                  <a:cubicBezTo>
                    <a:pt x="11808" y="13726"/>
                    <a:pt x="11750" y="13741"/>
                    <a:pt x="11710" y="13752"/>
                  </a:cubicBezTo>
                  <a:cubicBezTo>
                    <a:pt x="11697" y="13757"/>
                    <a:pt x="11683" y="13760"/>
                    <a:pt x="11676" y="13761"/>
                  </a:cubicBezTo>
                  <a:cubicBezTo>
                    <a:pt x="11667" y="13761"/>
                    <a:pt x="11659" y="13757"/>
                    <a:pt x="11650" y="13749"/>
                  </a:cubicBezTo>
                  <a:cubicBezTo>
                    <a:pt x="11633" y="13738"/>
                    <a:pt x="11615" y="13726"/>
                    <a:pt x="11589" y="13723"/>
                  </a:cubicBezTo>
                  <a:cubicBezTo>
                    <a:pt x="11583" y="13722"/>
                    <a:pt x="11578" y="13721"/>
                    <a:pt x="11573" y="13721"/>
                  </a:cubicBezTo>
                  <a:cubicBezTo>
                    <a:pt x="11542" y="13721"/>
                    <a:pt x="11534" y="13741"/>
                    <a:pt x="11526" y="13758"/>
                  </a:cubicBezTo>
                  <a:cubicBezTo>
                    <a:pt x="11523" y="13763"/>
                    <a:pt x="11521" y="13770"/>
                    <a:pt x="11514" y="13776"/>
                  </a:cubicBezTo>
                  <a:cubicBezTo>
                    <a:pt x="11497" y="13797"/>
                    <a:pt x="11509" y="13841"/>
                    <a:pt x="11518" y="13876"/>
                  </a:cubicBezTo>
                  <a:cubicBezTo>
                    <a:pt x="11521" y="13888"/>
                    <a:pt x="11523" y="13900"/>
                    <a:pt x="11523" y="13905"/>
                  </a:cubicBezTo>
                  <a:cubicBezTo>
                    <a:pt x="11526" y="13930"/>
                    <a:pt x="11532" y="13935"/>
                    <a:pt x="11553" y="13964"/>
                  </a:cubicBezTo>
                  <a:cubicBezTo>
                    <a:pt x="11557" y="13970"/>
                    <a:pt x="11563" y="13977"/>
                    <a:pt x="11571" y="13985"/>
                  </a:cubicBezTo>
                  <a:cubicBezTo>
                    <a:pt x="11609" y="14033"/>
                    <a:pt x="11621" y="14051"/>
                    <a:pt x="11670" y="14101"/>
                  </a:cubicBezTo>
                  <a:cubicBezTo>
                    <a:pt x="11692" y="14122"/>
                    <a:pt x="11694" y="14131"/>
                    <a:pt x="11694" y="14143"/>
                  </a:cubicBezTo>
                  <a:cubicBezTo>
                    <a:pt x="11694" y="14153"/>
                    <a:pt x="11695" y="14171"/>
                    <a:pt x="11710" y="14204"/>
                  </a:cubicBezTo>
                  <a:cubicBezTo>
                    <a:pt x="11721" y="14222"/>
                    <a:pt x="11726" y="14232"/>
                    <a:pt x="11730" y="14240"/>
                  </a:cubicBezTo>
                  <a:cubicBezTo>
                    <a:pt x="11738" y="14257"/>
                    <a:pt x="11738" y="14257"/>
                    <a:pt x="11742" y="14282"/>
                  </a:cubicBezTo>
                  <a:cubicBezTo>
                    <a:pt x="11742" y="14288"/>
                    <a:pt x="11744" y="14295"/>
                    <a:pt x="11744" y="14307"/>
                  </a:cubicBezTo>
                  <a:cubicBezTo>
                    <a:pt x="11746" y="14337"/>
                    <a:pt x="11751" y="14351"/>
                    <a:pt x="11753" y="14363"/>
                  </a:cubicBezTo>
                  <a:cubicBezTo>
                    <a:pt x="11755" y="14377"/>
                    <a:pt x="11756" y="14383"/>
                    <a:pt x="11755" y="14411"/>
                  </a:cubicBezTo>
                  <a:cubicBezTo>
                    <a:pt x="11754" y="14459"/>
                    <a:pt x="11761" y="14470"/>
                    <a:pt x="11784" y="14500"/>
                  </a:cubicBezTo>
                  <a:cubicBezTo>
                    <a:pt x="11791" y="14506"/>
                    <a:pt x="11797" y="14514"/>
                    <a:pt x="11804" y="14523"/>
                  </a:cubicBezTo>
                  <a:lnTo>
                    <a:pt x="11809" y="14526"/>
                  </a:lnTo>
                  <a:cubicBezTo>
                    <a:pt x="11833" y="14563"/>
                    <a:pt x="11833" y="14563"/>
                    <a:pt x="11842" y="14601"/>
                  </a:cubicBezTo>
                  <a:cubicBezTo>
                    <a:pt x="11845" y="14609"/>
                    <a:pt x="11846" y="14618"/>
                    <a:pt x="11849" y="14630"/>
                  </a:cubicBezTo>
                  <a:cubicBezTo>
                    <a:pt x="11860" y="14678"/>
                    <a:pt x="11867" y="14688"/>
                    <a:pt x="11875" y="14708"/>
                  </a:cubicBezTo>
                  <a:cubicBezTo>
                    <a:pt x="11881" y="14717"/>
                    <a:pt x="11889" y="14731"/>
                    <a:pt x="11899" y="14755"/>
                  </a:cubicBezTo>
                  <a:lnTo>
                    <a:pt x="11907" y="14776"/>
                  </a:lnTo>
                  <a:cubicBezTo>
                    <a:pt x="11924" y="14814"/>
                    <a:pt x="11924" y="14815"/>
                    <a:pt x="11943" y="14842"/>
                  </a:cubicBezTo>
                  <a:lnTo>
                    <a:pt x="11958" y="14860"/>
                  </a:lnTo>
                  <a:cubicBezTo>
                    <a:pt x="11993" y="14912"/>
                    <a:pt x="11993" y="14912"/>
                    <a:pt x="11999" y="14955"/>
                  </a:cubicBezTo>
                  <a:cubicBezTo>
                    <a:pt x="12002" y="14975"/>
                    <a:pt x="12006" y="14984"/>
                    <a:pt x="12010" y="14991"/>
                  </a:cubicBezTo>
                  <a:cubicBezTo>
                    <a:pt x="12015" y="15001"/>
                    <a:pt x="12019" y="15009"/>
                    <a:pt x="12017" y="15057"/>
                  </a:cubicBezTo>
                  <a:cubicBezTo>
                    <a:pt x="12015" y="15134"/>
                    <a:pt x="12033" y="15155"/>
                    <a:pt x="12061" y="15183"/>
                  </a:cubicBezTo>
                  <a:cubicBezTo>
                    <a:pt x="12067" y="15190"/>
                    <a:pt x="12075" y="15197"/>
                    <a:pt x="12081" y="15206"/>
                  </a:cubicBezTo>
                  <a:cubicBezTo>
                    <a:pt x="12093" y="15216"/>
                    <a:pt x="12101" y="15226"/>
                    <a:pt x="12106" y="15231"/>
                  </a:cubicBezTo>
                  <a:cubicBezTo>
                    <a:pt x="12118" y="15246"/>
                    <a:pt x="12118" y="15246"/>
                    <a:pt x="12145" y="15280"/>
                  </a:cubicBezTo>
                  <a:cubicBezTo>
                    <a:pt x="12149" y="15288"/>
                    <a:pt x="12153" y="15291"/>
                    <a:pt x="12155" y="15292"/>
                  </a:cubicBezTo>
                  <a:cubicBezTo>
                    <a:pt x="12153" y="15295"/>
                    <a:pt x="12149" y="15295"/>
                    <a:pt x="12147" y="15295"/>
                  </a:cubicBezTo>
                  <a:cubicBezTo>
                    <a:pt x="12133" y="15298"/>
                    <a:pt x="12113" y="15300"/>
                    <a:pt x="12098" y="15312"/>
                  </a:cubicBezTo>
                  <a:cubicBezTo>
                    <a:pt x="12089" y="15316"/>
                    <a:pt x="12084" y="15321"/>
                    <a:pt x="12079" y="15323"/>
                  </a:cubicBezTo>
                  <a:cubicBezTo>
                    <a:pt x="12064" y="15336"/>
                    <a:pt x="12061" y="15337"/>
                    <a:pt x="12040" y="15337"/>
                  </a:cubicBezTo>
                  <a:cubicBezTo>
                    <a:pt x="12032" y="15337"/>
                    <a:pt x="12022" y="15337"/>
                    <a:pt x="12006" y="15336"/>
                  </a:cubicBezTo>
                  <a:cubicBezTo>
                    <a:pt x="11980" y="15333"/>
                    <a:pt x="11976" y="15331"/>
                    <a:pt x="11976" y="15327"/>
                  </a:cubicBezTo>
                  <a:cubicBezTo>
                    <a:pt x="11972" y="15314"/>
                    <a:pt x="11965" y="15300"/>
                    <a:pt x="11935" y="15300"/>
                  </a:cubicBezTo>
                  <a:cubicBezTo>
                    <a:pt x="11923" y="15298"/>
                    <a:pt x="11914" y="15297"/>
                    <a:pt x="11906" y="15297"/>
                  </a:cubicBezTo>
                  <a:cubicBezTo>
                    <a:pt x="11888" y="15297"/>
                    <a:pt x="11882" y="15303"/>
                    <a:pt x="11874" y="15308"/>
                  </a:cubicBezTo>
                  <a:cubicBezTo>
                    <a:pt x="11867" y="15316"/>
                    <a:pt x="11857" y="15321"/>
                    <a:pt x="11840" y="15328"/>
                  </a:cubicBezTo>
                  <a:cubicBezTo>
                    <a:pt x="11809" y="15337"/>
                    <a:pt x="11801" y="15337"/>
                    <a:pt x="11783" y="15337"/>
                  </a:cubicBezTo>
                  <a:cubicBezTo>
                    <a:pt x="11770" y="15337"/>
                    <a:pt x="11756" y="15337"/>
                    <a:pt x="11733" y="15341"/>
                  </a:cubicBezTo>
                  <a:cubicBezTo>
                    <a:pt x="11717" y="15344"/>
                    <a:pt x="11705" y="15344"/>
                    <a:pt x="11694" y="15345"/>
                  </a:cubicBezTo>
                  <a:cubicBezTo>
                    <a:pt x="11676" y="15347"/>
                    <a:pt x="11665" y="15349"/>
                    <a:pt x="11654" y="15349"/>
                  </a:cubicBezTo>
                  <a:cubicBezTo>
                    <a:pt x="11645" y="15349"/>
                    <a:pt x="11637" y="15347"/>
                    <a:pt x="11627" y="15343"/>
                  </a:cubicBezTo>
                  <a:cubicBezTo>
                    <a:pt x="11596" y="15328"/>
                    <a:pt x="11583" y="15318"/>
                    <a:pt x="11553" y="15292"/>
                  </a:cubicBezTo>
                  <a:cubicBezTo>
                    <a:pt x="11538" y="15280"/>
                    <a:pt x="11530" y="15273"/>
                    <a:pt x="11514" y="15273"/>
                  </a:cubicBezTo>
                  <a:cubicBezTo>
                    <a:pt x="11506" y="15273"/>
                    <a:pt x="11497" y="15276"/>
                    <a:pt x="11478" y="15280"/>
                  </a:cubicBezTo>
                  <a:cubicBezTo>
                    <a:pt x="11472" y="15285"/>
                    <a:pt x="11466" y="15288"/>
                    <a:pt x="11458" y="15289"/>
                  </a:cubicBezTo>
                  <a:cubicBezTo>
                    <a:pt x="11445" y="15293"/>
                    <a:pt x="11436" y="15295"/>
                    <a:pt x="11429" y="15295"/>
                  </a:cubicBezTo>
                  <a:cubicBezTo>
                    <a:pt x="11419" y="15295"/>
                    <a:pt x="11412" y="15292"/>
                    <a:pt x="11403" y="15289"/>
                  </a:cubicBezTo>
                  <a:cubicBezTo>
                    <a:pt x="11389" y="15288"/>
                    <a:pt x="11373" y="15278"/>
                    <a:pt x="11345" y="15276"/>
                  </a:cubicBezTo>
                  <a:cubicBezTo>
                    <a:pt x="11334" y="15275"/>
                    <a:pt x="11324" y="15274"/>
                    <a:pt x="11316" y="15274"/>
                  </a:cubicBezTo>
                  <a:cubicBezTo>
                    <a:pt x="11284" y="15274"/>
                    <a:pt x="11268" y="15283"/>
                    <a:pt x="11249" y="15292"/>
                  </a:cubicBezTo>
                  <a:cubicBezTo>
                    <a:pt x="11238" y="15300"/>
                    <a:pt x="11223" y="15305"/>
                    <a:pt x="11203" y="15312"/>
                  </a:cubicBezTo>
                  <a:cubicBezTo>
                    <a:pt x="11142" y="15334"/>
                    <a:pt x="11152" y="15389"/>
                    <a:pt x="11159" y="15424"/>
                  </a:cubicBezTo>
                  <a:cubicBezTo>
                    <a:pt x="11159" y="15431"/>
                    <a:pt x="11161" y="15435"/>
                    <a:pt x="11161" y="15441"/>
                  </a:cubicBezTo>
                  <a:cubicBezTo>
                    <a:pt x="11163" y="15449"/>
                    <a:pt x="11163" y="15451"/>
                    <a:pt x="11163" y="15451"/>
                  </a:cubicBezTo>
                  <a:lnTo>
                    <a:pt x="11154" y="15451"/>
                  </a:lnTo>
                  <a:cubicBezTo>
                    <a:pt x="11144" y="15454"/>
                    <a:pt x="11131" y="15454"/>
                    <a:pt x="11117" y="15467"/>
                  </a:cubicBezTo>
                  <a:cubicBezTo>
                    <a:pt x="11107" y="15472"/>
                    <a:pt x="11101" y="15472"/>
                    <a:pt x="11097" y="15472"/>
                  </a:cubicBezTo>
                  <a:cubicBezTo>
                    <a:pt x="11092" y="15472"/>
                    <a:pt x="11087" y="15471"/>
                    <a:pt x="11079" y="15468"/>
                  </a:cubicBezTo>
                  <a:cubicBezTo>
                    <a:pt x="11068" y="15464"/>
                    <a:pt x="11056" y="15460"/>
                    <a:pt x="11036" y="15458"/>
                  </a:cubicBezTo>
                  <a:cubicBezTo>
                    <a:pt x="11028" y="15454"/>
                    <a:pt x="11020" y="15454"/>
                    <a:pt x="11015" y="15454"/>
                  </a:cubicBezTo>
                  <a:cubicBezTo>
                    <a:pt x="11008" y="15451"/>
                    <a:pt x="11001" y="15449"/>
                    <a:pt x="10995" y="15449"/>
                  </a:cubicBezTo>
                  <a:cubicBezTo>
                    <a:pt x="10980" y="15449"/>
                    <a:pt x="10975" y="15459"/>
                    <a:pt x="10960" y="15475"/>
                  </a:cubicBezTo>
                  <a:cubicBezTo>
                    <a:pt x="10958" y="15477"/>
                    <a:pt x="10952" y="15481"/>
                    <a:pt x="10949" y="15488"/>
                  </a:cubicBezTo>
                  <a:cubicBezTo>
                    <a:pt x="10923" y="15516"/>
                    <a:pt x="10923" y="15529"/>
                    <a:pt x="10934" y="15552"/>
                  </a:cubicBezTo>
                  <a:cubicBezTo>
                    <a:pt x="10941" y="15562"/>
                    <a:pt x="10947" y="15576"/>
                    <a:pt x="10947" y="15601"/>
                  </a:cubicBezTo>
                  <a:cubicBezTo>
                    <a:pt x="10949" y="15644"/>
                    <a:pt x="10947" y="15656"/>
                    <a:pt x="10938" y="15679"/>
                  </a:cubicBezTo>
                  <a:cubicBezTo>
                    <a:pt x="10934" y="15690"/>
                    <a:pt x="10929" y="15701"/>
                    <a:pt x="10927" y="15719"/>
                  </a:cubicBezTo>
                  <a:cubicBezTo>
                    <a:pt x="10917" y="15761"/>
                    <a:pt x="10938" y="15778"/>
                    <a:pt x="10958" y="15797"/>
                  </a:cubicBezTo>
                  <a:cubicBezTo>
                    <a:pt x="10969" y="15806"/>
                    <a:pt x="10980" y="15815"/>
                    <a:pt x="10990" y="15829"/>
                  </a:cubicBezTo>
                  <a:cubicBezTo>
                    <a:pt x="11003" y="15846"/>
                    <a:pt x="11013" y="15851"/>
                    <a:pt x="11018" y="15856"/>
                  </a:cubicBezTo>
                  <a:lnTo>
                    <a:pt x="11018" y="15860"/>
                  </a:lnTo>
                  <a:lnTo>
                    <a:pt x="11018" y="15877"/>
                  </a:lnTo>
                  <a:lnTo>
                    <a:pt x="11018" y="15901"/>
                  </a:lnTo>
                  <a:cubicBezTo>
                    <a:pt x="11017" y="15936"/>
                    <a:pt x="11018" y="15949"/>
                    <a:pt x="11041" y="15999"/>
                  </a:cubicBezTo>
                  <a:cubicBezTo>
                    <a:pt x="11060" y="16035"/>
                    <a:pt x="11056" y="16049"/>
                    <a:pt x="11047" y="16076"/>
                  </a:cubicBezTo>
                  <a:cubicBezTo>
                    <a:pt x="11041" y="16093"/>
                    <a:pt x="11036" y="16113"/>
                    <a:pt x="11032" y="16141"/>
                  </a:cubicBezTo>
                  <a:cubicBezTo>
                    <a:pt x="11031" y="16164"/>
                    <a:pt x="11029" y="16175"/>
                    <a:pt x="11028" y="16182"/>
                  </a:cubicBezTo>
                  <a:cubicBezTo>
                    <a:pt x="11026" y="16196"/>
                    <a:pt x="11026" y="16198"/>
                    <a:pt x="11030" y="16210"/>
                  </a:cubicBezTo>
                  <a:cubicBezTo>
                    <a:pt x="11030" y="16213"/>
                    <a:pt x="11032" y="16223"/>
                    <a:pt x="11035" y="16233"/>
                  </a:cubicBezTo>
                  <a:cubicBezTo>
                    <a:pt x="11041" y="16267"/>
                    <a:pt x="11047" y="16271"/>
                    <a:pt x="11062" y="16280"/>
                  </a:cubicBezTo>
                  <a:cubicBezTo>
                    <a:pt x="11068" y="16286"/>
                    <a:pt x="11079" y="16290"/>
                    <a:pt x="11097" y="16312"/>
                  </a:cubicBezTo>
                  <a:cubicBezTo>
                    <a:pt x="11121" y="16338"/>
                    <a:pt x="11119" y="16343"/>
                    <a:pt x="11110" y="16362"/>
                  </a:cubicBezTo>
                  <a:cubicBezTo>
                    <a:pt x="11105" y="16375"/>
                    <a:pt x="11099" y="16391"/>
                    <a:pt x="11097" y="16413"/>
                  </a:cubicBezTo>
                  <a:cubicBezTo>
                    <a:pt x="11089" y="16459"/>
                    <a:pt x="11095" y="16469"/>
                    <a:pt x="11110" y="16487"/>
                  </a:cubicBezTo>
                  <a:cubicBezTo>
                    <a:pt x="11119" y="16496"/>
                    <a:pt x="11127" y="16504"/>
                    <a:pt x="11137" y="16520"/>
                  </a:cubicBezTo>
                  <a:cubicBezTo>
                    <a:pt x="11159" y="16558"/>
                    <a:pt x="11159" y="16558"/>
                    <a:pt x="11159" y="16573"/>
                  </a:cubicBezTo>
                  <a:cubicBezTo>
                    <a:pt x="11159" y="16578"/>
                    <a:pt x="11159" y="16589"/>
                    <a:pt x="11161" y="16609"/>
                  </a:cubicBezTo>
                  <a:cubicBezTo>
                    <a:pt x="11163" y="16638"/>
                    <a:pt x="11158" y="16648"/>
                    <a:pt x="11143" y="16665"/>
                  </a:cubicBezTo>
                  <a:cubicBezTo>
                    <a:pt x="11133" y="16678"/>
                    <a:pt x="11123" y="16695"/>
                    <a:pt x="11109" y="16724"/>
                  </a:cubicBezTo>
                  <a:cubicBezTo>
                    <a:pt x="11092" y="16758"/>
                    <a:pt x="11089" y="16763"/>
                    <a:pt x="11087" y="16765"/>
                  </a:cubicBezTo>
                  <a:cubicBezTo>
                    <a:pt x="11081" y="16768"/>
                    <a:pt x="11076" y="16773"/>
                    <a:pt x="11060" y="16807"/>
                  </a:cubicBezTo>
                  <a:cubicBezTo>
                    <a:pt x="11041" y="16839"/>
                    <a:pt x="11036" y="16855"/>
                    <a:pt x="11031" y="16868"/>
                  </a:cubicBezTo>
                  <a:cubicBezTo>
                    <a:pt x="11026" y="16882"/>
                    <a:pt x="11021" y="16892"/>
                    <a:pt x="11003" y="16924"/>
                  </a:cubicBezTo>
                  <a:cubicBezTo>
                    <a:pt x="10980" y="16962"/>
                    <a:pt x="10977" y="16963"/>
                    <a:pt x="10969" y="16966"/>
                  </a:cubicBezTo>
                  <a:cubicBezTo>
                    <a:pt x="10961" y="16968"/>
                    <a:pt x="10952" y="16970"/>
                    <a:pt x="10930" y="16991"/>
                  </a:cubicBezTo>
                  <a:cubicBezTo>
                    <a:pt x="10900" y="17019"/>
                    <a:pt x="10897" y="17029"/>
                    <a:pt x="10892" y="17053"/>
                  </a:cubicBezTo>
                  <a:cubicBezTo>
                    <a:pt x="10890" y="17061"/>
                    <a:pt x="10890" y="17070"/>
                    <a:pt x="10886" y="17083"/>
                  </a:cubicBezTo>
                  <a:cubicBezTo>
                    <a:pt x="10877" y="17109"/>
                    <a:pt x="10871" y="17112"/>
                    <a:pt x="10863" y="17120"/>
                  </a:cubicBezTo>
                  <a:cubicBezTo>
                    <a:pt x="10857" y="17127"/>
                    <a:pt x="10847" y="17135"/>
                    <a:pt x="10841" y="17154"/>
                  </a:cubicBezTo>
                  <a:cubicBezTo>
                    <a:pt x="10839" y="17164"/>
                    <a:pt x="10839" y="17170"/>
                    <a:pt x="10838" y="17176"/>
                  </a:cubicBezTo>
                  <a:cubicBezTo>
                    <a:pt x="10838" y="17180"/>
                    <a:pt x="10837" y="17184"/>
                    <a:pt x="10836" y="17185"/>
                  </a:cubicBezTo>
                  <a:lnTo>
                    <a:pt x="10796" y="17185"/>
                  </a:lnTo>
                  <a:cubicBezTo>
                    <a:pt x="10787" y="17185"/>
                    <a:pt x="10779" y="17184"/>
                    <a:pt x="10771" y="17184"/>
                  </a:cubicBezTo>
                  <a:cubicBezTo>
                    <a:pt x="10752" y="17184"/>
                    <a:pt x="10728" y="17185"/>
                    <a:pt x="10705" y="17202"/>
                  </a:cubicBezTo>
                  <a:cubicBezTo>
                    <a:pt x="10689" y="17210"/>
                    <a:pt x="10680" y="17219"/>
                    <a:pt x="10671" y="17227"/>
                  </a:cubicBezTo>
                  <a:cubicBezTo>
                    <a:pt x="10654" y="17239"/>
                    <a:pt x="10644" y="17250"/>
                    <a:pt x="10611" y="17250"/>
                  </a:cubicBezTo>
                  <a:cubicBezTo>
                    <a:pt x="10573" y="17250"/>
                    <a:pt x="10531" y="17218"/>
                    <a:pt x="10495" y="17192"/>
                  </a:cubicBezTo>
                  <a:cubicBezTo>
                    <a:pt x="10475" y="17176"/>
                    <a:pt x="10460" y="17164"/>
                    <a:pt x="10446" y="17155"/>
                  </a:cubicBezTo>
                  <a:cubicBezTo>
                    <a:pt x="10421" y="17143"/>
                    <a:pt x="10397" y="17137"/>
                    <a:pt x="10375" y="17127"/>
                  </a:cubicBezTo>
                  <a:cubicBezTo>
                    <a:pt x="10363" y="17125"/>
                    <a:pt x="10351" y="17120"/>
                    <a:pt x="10339" y="17117"/>
                  </a:cubicBezTo>
                  <a:cubicBezTo>
                    <a:pt x="10328" y="17112"/>
                    <a:pt x="10315" y="17091"/>
                    <a:pt x="10299" y="17077"/>
                  </a:cubicBezTo>
                  <a:cubicBezTo>
                    <a:pt x="10283" y="17053"/>
                    <a:pt x="10263" y="17029"/>
                    <a:pt x="10242" y="17022"/>
                  </a:cubicBezTo>
                  <a:cubicBezTo>
                    <a:pt x="10234" y="17018"/>
                    <a:pt x="10223" y="17016"/>
                    <a:pt x="10210" y="17016"/>
                  </a:cubicBezTo>
                  <a:cubicBezTo>
                    <a:pt x="10188" y="17016"/>
                    <a:pt x="10162" y="17021"/>
                    <a:pt x="10140" y="17025"/>
                  </a:cubicBezTo>
                  <a:cubicBezTo>
                    <a:pt x="10128" y="17026"/>
                    <a:pt x="10121" y="17029"/>
                    <a:pt x="10111" y="17029"/>
                  </a:cubicBezTo>
                  <a:cubicBezTo>
                    <a:pt x="10105" y="17029"/>
                    <a:pt x="10094" y="17032"/>
                    <a:pt x="10089" y="17042"/>
                  </a:cubicBezTo>
                  <a:cubicBezTo>
                    <a:pt x="10085" y="17051"/>
                    <a:pt x="10089" y="17060"/>
                    <a:pt x="10093" y="17066"/>
                  </a:cubicBezTo>
                  <a:cubicBezTo>
                    <a:pt x="10093" y="17070"/>
                    <a:pt x="10094" y="17074"/>
                    <a:pt x="10094" y="17074"/>
                  </a:cubicBezTo>
                  <a:cubicBezTo>
                    <a:pt x="10094" y="17074"/>
                    <a:pt x="10094" y="17075"/>
                    <a:pt x="10093" y="17077"/>
                  </a:cubicBezTo>
                  <a:cubicBezTo>
                    <a:pt x="10085" y="17079"/>
                    <a:pt x="10085" y="17081"/>
                    <a:pt x="10082" y="17081"/>
                  </a:cubicBezTo>
                  <a:cubicBezTo>
                    <a:pt x="10082" y="17081"/>
                    <a:pt x="10081" y="17079"/>
                    <a:pt x="10077" y="17079"/>
                  </a:cubicBezTo>
                  <a:cubicBezTo>
                    <a:pt x="10070" y="17077"/>
                    <a:pt x="10058" y="17071"/>
                    <a:pt x="10034" y="17070"/>
                  </a:cubicBezTo>
                  <a:cubicBezTo>
                    <a:pt x="10029" y="17070"/>
                    <a:pt x="10024" y="17070"/>
                    <a:pt x="10020" y="17070"/>
                  </a:cubicBezTo>
                  <a:cubicBezTo>
                    <a:pt x="9993" y="17070"/>
                    <a:pt x="9975" y="17079"/>
                    <a:pt x="9959" y="17089"/>
                  </a:cubicBezTo>
                  <a:cubicBezTo>
                    <a:pt x="9947" y="17094"/>
                    <a:pt x="9933" y="17101"/>
                    <a:pt x="9918" y="17105"/>
                  </a:cubicBezTo>
                  <a:cubicBezTo>
                    <a:pt x="9882" y="17117"/>
                    <a:pt x="9871" y="17132"/>
                    <a:pt x="9855" y="17153"/>
                  </a:cubicBezTo>
                  <a:cubicBezTo>
                    <a:pt x="9848" y="17162"/>
                    <a:pt x="9839" y="17171"/>
                    <a:pt x="9829" y="17184"/>
                  </a:cubicBezTo>
                  <a:cubicBezTo>
                    <a:pt x="9811" y="17206"/>
                    <a:pt x="9799" y="17219"/>
                    <a:pt x="9785" y="17230"/>
                  </a:cubicBezTo>
                  <a:cubicBezTo>
                    <a:pt x="9769" y="17249"/>
                    <a:pt x="9750" y="17260"/>
                    <a:pt x="9730" y="17290"/>
                  </a:cubicBezTo>
                  <a:cubicBezTo>
                    <a:pt x="9718" y="17305"/>
                    <a:pt x="9707" y="17318"/>
                    <a:pt x="9699" y="17330"/>
                  </a:cubicBezTo>
                  <a:cubicBezTo>
                    <a:pt x="9671" y="17363"/>
                    <a:pt x="9649" y="17388"/>
                    <a:pt x="9642" y="17414"/>
                  </a:cubicBezTo>
                  <a:cubicBezTo>
                    <a:pt x="9636" y="17430"/>
                    <a:pt x="9636" y="17444"/>
                    <a:pt x="9636" y="17460"/>
                  </a:cubicBezTo>
                  <a:cubicBezTo>
                    <a:pt x="9636" y="17484"/>
                    <a:pt x="9635" y="17493"/>
                    <a:pt x="9630" y="17493"/>
                  </a:cubicBezTo>
                  <a:cubicBezTo>
                    <a:pt x="9626" y="17496"/>
                    <a:pt x="9626" y="17496"/>
                    <a:pt x="9624" y="17496"/>
                  </a:cubicBezTo>
                  <a:cubicBezTo>
                    <a:pt x="9617" y="17496"/>
                    <a:pt x="9611" y="17479"/>
                    <a:pt x="9604" y="17452"/>
                  </a:cubicBezTo>
                  <a:cubicBezTo>
                    <a:pt x="9594" y="17415"/>
                    <a:pt x="9604" y="17405"/>
                    <a:pt x="9608" y="17397"/>
                  </a:cubicBezTo>
                  <a:cubicBezTo>
                    <a:pt x="9608" y="17395"/>
                    <a:pt x="9611" y="17395"/>
                    <a:pt x="9611" y="17392"/>
                  </a:cubicBezTo>
                  <a:cubicBezTo>
                    <a:pt x="9625" y="17376"/>
                    <a:pt x="9663" y="17329"/>
                    <a:pt x="9635" y="17298"/>
                  </a:cubicBezTo>
                  <a:cubicBezTo>
                    <a:pt x="9620" y="17281"/>
                    <a:pt x="9595" y="17271"/>
                    <a:pt x="9572" y="17264"/>
                  </a:cubicBezTo>
                  <a:cubicBezTo>
                    <a:pt x="9554" y="17258"/>
                    <a:pt x="9537" y="17254"/>
                    <a:pt x="9526" y="17242"/>
                  </a:cubicBezTo>
                  <a:cubicBezTo>
                    <a:pt x="9505" y="17230"/>
                    <a:pt x="9471" y="17166"/>
                    <a:pt x="9451" y="17127"/>
                  </a:cubicBezTo>
                  <a:cubicBezTo>
                    <a:pt x="9444" y="17112"/>
                    <a:pt x="9437" y="17101"/>
                    <a:pt x="9432" y="17091"/>
                  </a:cubicBezTo>
                  <a:cubicBezTo>
                    <a:pt x="9424" y="17081"/>
                    <a:pt x="9413" y="17074"/>
                    <a:pt x="9397" y="17074"/>
                  </a:cubicBezTo>
                  <a:cubicBezTo>
                    <a:pt x="9391" y="17074"/>
                    <a:pt x="9382" y="17077"/>
                    <a:pt x="9375" y="17077"/>
                  </a:cubicBezTo>
                  <a:cubicBezTo>
                    <a:pt x="9367" y="17077"/>
                    <a:pt x="9359" y="17079"/>
                    <a:pt x="9351" y="17079"/>
                  </a:cubicBezTo>
                  <a:cubicBezTo>
                    <a:pt x="9347" y="17079"/>
                    <a:pt x="9343" y="17079"/>
                    <a:pt x="9339" y="17078"/>
                  </a:cubicBezTo>
                  <a:cubicBezTo>
                    <a:pt x="9335" y="17077"/>
                    <a:pt x="9331" y="17077"/>
                    <a:pt x="9329" y="17077"/>
                  </a:cubicBezTo>
                  <a:cubicBezTo>
                    <a:pt x="9331" y="17075"/>
                    <a:pt x="9331" y="17071"/>
                    <a:pt x="9331" y="17071"/>
                  </a:cubicBezTo>
                  <a:cubicBezTo>
                    <a:pt x="9332" y="17060"/>
                    <a:pt x="9337" y="17046"/>
                    <a:pt x="9337" y="17025"/>
                  </a:cubicBezTo>
                  <a:lnTo>
                    <a:pt x="9337" y="16942"/>
                  </a:lnTo>
                  <a:cubicBezTo>
                    <a:pt x="9337" y="16893"/>
                    <a:pt x="9326" y="16814"/>
                    <a:pt x="9303" y="16764"/>
                  </a:cubicBezTo>
                  <a:cubicBezTo>
                    <a:pt x="9289" y="16735"/>
                    <a:pt x="9266" y="16717"/>
                    <a:pt x="9238" y="16700"/>
                  </a:cubicBezTo>
                  <a:cubicBezTo>
                    <a:pt x="9219" y="16686"/>
                    <a:pt x="9197" y="16671"/>
                    <a:pt x="9173" y="16648"/>
                  </a:cubicBezTo>
                  <a:lnTo>
                    <a:pt x="9163" y="16634"/>
                  </a:lnTo>
                  <a:cubicBezTo>
                    <a:pt x="9143" y="16615"/>
                    <a:pt x="9139" y="16610"/>
                    <a:pt x="9130" y="16610"/>
                  </a:cubicBezTo>
                  <a:cubicBezTo>
                    <a:pt x="9126" y="16610"/>
                    <a:pt x="9125" y="16610"/>
                    <a:pt x="9122" y="16612"/>
                  </a:cubicBezTo>
                  <a:lnTo>
                    <a:pt x="9091" y="16612"/>
                  </a:lnTo>
                  <a:cubicBezTo>
                    <a:pt x="9080" y="16612"/>
                    <a:pt x="9076" y="16615"/>
                    <a:pt x="9071" y="16621"/>
                  </a:cubicBezTo>
                  <a:cubicBezTo>
                    <a:pt x="9067" y="16626"/>
                    <a:pt x="9062" y="16632"/>
                    <a:pt x="9051" y="16642"/>
                  </a:cubicBezTo>
                  <a:cubicBezTo>
                    <a:pt x="9040" y="16648"/>
                    <a:pt x="9031" y="16656"/>
                    <a:pt x="9027" y="16663"/>
                  </a:cubicBezTo>
                  <a:cubicBezTo>
                    <a:pt x="9027" y="16661"/>
                    <a:pt x="9027" y="16661"/>
                    <a:pt x="9025" y="16661"/>
                  </a:cubicBezTo>
                  <a:lnTo>
                    <a:pt x="9021" y="16654"/>
                  </a:lnTo>
                  <a:cubicBezTo>
                    <a:pt x="9015" y="16648"/>
                    <a:pt x="9010" y="16638"/>
                    <a:pt x="9010" y="16635"/>
                  </a:cubicBezTo>
                  <a:lnTo>
                    <a:pt x="9010" y="16632"/>
                  </a:lnTo>
                  <a:cubicBezTo>
                    <a:pt x="9010" y="16626"/>
                    <a:pt x="9010" y="16615"/>
                    <a:pt x="9008" y="16595"/>
                  </a:cubicBezTo>
                  <a:cubicBezTo>
                    <a:pt x="9002" y="16564"/>
                    <a:pt x="9002" y="16551"/>
                    <a:pt x="8985" y="16549"/>
                  </a:cubicBezTo>
                  <a:cubicBezTo>
                    <a:pt x="8980" y="16549"/>
                    <a:pt x="8978" y="16549"/>
                    <a:pt x="8969" y="16543"/>
                  </a:cubicBezTo>
                  <a:cubicBezTo>
                    <a:pt x="8965" y="16536"/>
                    <a:pt x="8956" y="16533"/>
                    <a:pt x="8948" y="16533"/>
                  </a:cubicBezTo>
                  <a:cubicBezTo>
                    <a:pt x="8935" y="16533"/>
                    <a:pt x="8927" y="16541"/>
                    <a:pt x="8921" y="16549"/>
                  </a:cubicBezTo>
                  <a:cubicBezTo>
                    <a:pt x="8914" y="16554"/>
                    <a:pt x="8909" y="16559"/>
                    <a:pt x="8903" y="16563"/>
                  </a:cubicBezTo>
                  <a:cubicBezTo>
                    <a:pt x="8899" y="16565"/>
                    <a:pt x="8893" y="16567"/>
                    <a:pt x="8885" y="16567"/>
                  </a:cubicBezTo>
                  <a:cubicBezTo>
                    <a:pt x="8877" y="16567"/>
                    <a:pt x="8868" y="16565"/>
                    <a:pt x="8859" y="16563"/>
                  </a:cubicBezTo>
                  <a:cubicBezTo>
                    <a:pt x="8843" y="16559"/>
                    <a:pt x="8823" y="16558"/>
                    <a:pt x="8807" y="16558"/>
                  </a:cubicBezTo>
                  <a:lnTo>
                    <a:pt x="8802" y="16558"/>
                  </a:lnTo>
                  <a:cubicBezTo>
                    <a:pt x="8783" y="16558"/>
                    <a:pt x="8780" y="16551"/>
                    <a:pt x="8775" y="16544"/>
                  </a:cubicBezTo>
                  <a:cubicBezTo>
                    <a:pt x="8770" y="16540"/>
                    <a:pt x="8766" y="16531"/>
                    <a:pt x="8754" y="16525"/>
                  </a:cubicBezTo>
                  <a:cubicBezTo>
                    <a:pt x="8742" y="16518"/>
                    <a:pt x="8706" y="16492"/>
                    <a:pt x="8671" y="16469"/>
                  </a:cubicBezTo>
                  <a:cubicBezTo>
                    <a:pt x="8639" y="16447"/>
                    <a:pt x="8609" y="16428"/>
                    <a:pt x="8593" y="16419"/>
                  </a:cubicBezTo>
                  <a:cubicBezTo>
                    <a:pt x="8576" y="16406"/>
                    <a:pt x="8559" y="16404"/>
                    <a:pt x="8546" y="16400"/>
                  </a:cubicBezTo>
                  <a:cubicBezTo>
                    <a:pt x="8534" y="16397"/>
                    <a:pt x="8527" y="16397"/>
                    <a:pt x="8522" y="16393"/>
                  </a:cubicBezTo>
                  <a:cubicBezTo>
                    <a:pt x="8519" y="16391"/>
                    <a:pt x="8519" y="16386"/>
                    <a:pt x="8519" y="16376"/>
                  </a:cubicBezTo>
                  <a:cubicBezTo>
                    <a:pt x="8522" y="16368"/>
                    <a:pt x="8522" y="16354"/>
                    <a:pt x="8513" y="16340"/>
                  </a:cubicBezTo>
                  <a:cubicBezTo>
                    <a:pt x="8499" y="16324"/>
                    <a:pt x="8459" y="16290"/>
                    <a:pt x="8427" y="16272"/>
                  </a:cubicBezTo>
                  <a:lnTo>
                    <a:pt x="8416" y="16267"/>
                  </a:lnTo>
                  <a:cubicBezTo>
                    <a:pt x="8394" y="16255"/>
                    <a:pt x="8376" y="16246"/>
                    <a:pt x="8353" y="16246"/>
                  </a:cubicBezTo>
                  <a:cubicBezTo>
                    <a:pt x="8349" y="16246"/>
                    <a:pt x="8344" y="16246"/>
                    <a:pt x="8339" y="16247"/>
                  </a:cubicBezTo>
                  <a:cubicBezTo>
                    <a:pt x="8298" y="16252"/>
                    <a:pt x="8269" y="16286"/>
                    <a:pt x="8248" y="16317"/>
                  </a:cubicBezTo>
                  <a:cubicBezTo>
                    <a:pt x="8229" y="16346"/>
                    <a:pt x="8237" y="16362"/>
                    <a:pt x="8246" y="16376"/>
                  </a:cubicBezTo>
                  <a:cubicBezTo>
                    <a:pt x="8248" y="16384"/>
                    <a:pt x="8253" y="16392"/>
                    <a:pt x="8254" y="16404"/>
                  </a:cubicBezTo>
                  <a:lnTo>
                    <a:pt x="8257" y="16413"/>
                  </a:lnTo>
                  <a:cubicBezTo>
                    <a:pt x="8260" y="16445"/>
                    <a:pt x="8263" y="16447"/>
                    <a:pt x="8290" y="16474"/>
                  </a:cubicBezTo>
                  <a:cubicBezTo>
                    <a:pt x="8312" y="16492"/>
                    <a:pt x="8329" y="16497"/>
                    <a:pt x="8347" y="16500"/>
                  </a:cubicBezTo>
                  <a:cubicBezTo>
                    <a:pt x="8357" y="16503"/>
                    <a:pt x="8370" y="16504"/>
                    <a:pt x="8383" y="16514"/>
                  </a:cubicBezTo>
                  <a:cubicBezTo>
                    <a:pt x="8392" y="16519"/>
                    <a:pt x="8400" y="16521"/>
                    <a:pt x="8407" y="16521"/>
                  </a:cubicBezTo>
                  <a:cubicBezTo>
                    <a:pt x="8413" y="16521"/>
                    <a:pt x="8417" y="16519"/>
                    <a:pt x="8419" y="16518"/>
                  </a:cubicBezTo>
                  <a:cubicBezTo>
                    <a:pt x="8421" y="16520"/>
                    <a:pt x="8423" y="16522"/>
                    <a:pt x="8429" y="16528"/>
                  </a:cubicBezTo>
                  <a:cubicBezTo>
                    <a:pt x="8442" y="16541"/>
                    <a:pt x="8443" y="16544"/>
                    <a:pt x="8443" y="16544"/>
                  </a:cubicBezTo>
                  <a:cubicBezTo>
                    <a:pt x="8443" y="16544"/>
                    <a:pt x="8442" y="16548"/>
                    <a:pt x="8442" y="16549"/>
                  </a:cubicBezTo>
                  <a:cubicBezTo>
                    <a:pt x="8438" y="16554"/>
                    <a:pt x="8436" y="16563"/>
                    <a:pt x="8433" y="16575"/>
                  </a:cubicBezTo>
                  <a:cubicBezTo>
                    <a:pt x="8429" y="16591"/>
                    <a:pt x="8427" y="16595"/>
                    <a:pt x="8421" y="16603"/>
                  </a:cubicBezTo>
                  <a:cubicBezTo>
                    <a:pt x="8418" y="16610"/>
                    <a:pt x="8411" y="16617"/>
                    <a:pt x="8406" y="16634"/>
                  </a:cubicBezTo>
                  <a:lnTo>
                    <a:pt x="8400" y="16647"/>
                  </a:lnTo>
                  <a:cubicBezTo>
                    <a:pt x="8389" y="16670"/>
                    <a:pt x="8389" y="16672"/>
                    <a:pt x="8389" y="16710"/>
                  </a:cubicBezTo>
                  <a:cubicBezTo>
                    <a:pt x="8388" y="16696"/>
                    <a:pt x="8385" y="16692"/>
                    <a:pt x="8374" y="16687"/>
                  </a:cubicBezTo>
                  <a:cubicBezTo>
                    <a:pt x="8372" y="16687"/>
                    <a:pt x="8370" y="16687"/>
                    <a:pt x="8368" y="16686"/>
                  </a:cubicBezTo>
                  <a:cubicBezTo>
                    <a:pt x="8353" y="16670"/>
                    <a:pt x="8353" y="16664"/>
                    <a:pt x="8353" y="16656"/>
                  </a:cubicBezTo>
                  <a:cubicBezTo>
                    <a:pt x="8353" y="16642"/>
                    <a:pt x="8347" y="16598"/>
                    <a:pt x="8325" y="16566"/>
                  </a:cubicBezTo>
                  <a:cubicBezTo>
                    <a:pt x="8321" y="16559"/>
                    <a:pt x="8316" y="16551"/>
                    <a:pt x="8308" y="16551"/>
                  </a:cubicBezTo>
                  <a:cubicBezTo>
                    <a:pt x="8290" y="16551"/>
                    <a:pt x="8290" y="16573"/>
                    <a:pt x="8290" y="16595"/>
                  </a:cubicBezTo>
                  <a:cubicBezTo>
                    <a:pt x="8290" y="16606"/>
                    <a:pt x="8290" y="16620"/>
                    <a:pt x="8288" y="16628"/>
                  </a:cubicBezTo>
                  <a:cubicBezTo>
                    <a:pt x="8288" y="16632"/>
                    <a:pt x="8286" y="16634"/>
                    <a:pt x="8285" y="16634"/>
                  </a:cubicBezTo>
                  <a:cubicBezTo>
                    <a:pt x="8281" y="16634"/>
                    <a:pt x="8272" y="16632"/>
                    <a:pt x="8262" y="16626"/>
                  </a:cubicBezTo>
                  <a:lnTo>
                    <a:pt x="8257" y="16620"/>
                  </a:lnTo>
                  <a:cubicBezTo>
                    <a:pt x="8243" y="16612"/>
                    <a:pt x="8236" y="16606"/>
                    <a:pt x="8230" y="16588"/>
                  </a:cubicBezTo>
                  <a:cubicBezTo>
                    <a:pt x="8221" y="16568"/>
                    <a:pt x="8210" y="16563"/>
                    <a:pt x="8191" y="16563"/>
                  </a:cubicBezTo>
                  <a:lnTo>
                    <a:pt x="8172" y="16563"/>
                  </a:lnTo>
                  <a:cubicBezTo>
                    <a:pt x="8166" y="16563"/>
                    <a:pt x="8160" y="16559"/>
                    <a:pt x="8155" y="16559"/>
                  </a:cubicBezTo>
                  <a:cubicBezTo>
                    <a:pt x="8143" y="16558"/>
                    <a:pt x="8138" y="16554"/>
                    <a:pt x="8111" y="16554"/>
                  </a:cubicBezTo>
                  <a:cubicBezTo>
                    <a:pt x="8090" y="16554"/>
                    <a:pt x="8083" y="16551"/>
                    <a:pt x="8070" y="16543"/>
                  </a:cubicBezTo>
                  <a:cubicBezTo>
                    <a:pt x="8065" y="16541"/>
                    <a:pt x="8059" y="16536"/>
                    <a:pt x="8053" y="16535"/>
                  </a:cubicBezTo>
                  <a:cubicBezTo>
                    <a:pt x="8048" y="16533"/>
                    <a:pt x="8044" y="16531"/>
                    <a:pt x="8037" y="16528"/>
                  </a:cubicBezTo>
                  <a:cubicBezTo>
                    <a:pt x="8043" y="16525"/>
                    <a:pt x="8044" y="16520"/>
                    <a:pt x="8044" y="16515"/>
                  </a:cubicBezTo>
                  <a:cubicBezTo>
                    <a:pt x="8048" y="16508"/>
                    <a:pt x="8051" y="16503"/>
                    <a:pt x="8059" y="16497"/>
                  </a:cubicBezTo>
                  <a:cubicBezTo>
                    <a:pt x="8070" y="16484"/>
                    <a:pt x="8076" y="16469"/>
                    <a:pt x="8080" y="16450"/>
                  </a:cubicBezTo>
                  <a:cubicBezTo>
                    <a:pt x="8083" y="16442"/>
                    <a:pt x="8085" y="16429"/>
                    <a:pt x="8090" y="16416"/>
                  </a:cubicBezTo>
                  <a:cubicBezTo>
                    <a:pt x="8108" y="16374"/>
                    <a:pt x="8072" y="16346"/>
                    <a:pt x="8059" y="16334"/>
                  </a:cubicBezTo>
                  <a:cubicBezTo>
                    <a:pt x="8055" y="16333"/>
                    <a:pt x="8053" y="16331"/>
                    <a:pt x="8051" y="16329"/>
                  </a:cubicBezTo>
                  <a:cubicBezTo>
                    <a:pt x="8044" y="16324"/>
                    <a:pt x="8037" y="16312"/>
                    <a:pt x="8021" y="16312"/>
                  </a:cubicBezTo>
                  <a:cubicBezTo>
                    <a:pt x="8010" y="16312"/>
                    <a:pt x="7998" y="16315"/>
                    <a:pt x="7983" y="16318"/>
                  </a:cubicBezTo>
                  <a:cubicBezTo>
                    <a:pt x="7962" y="16328"/>
                    <a:pt x="7952" y="16335"/>
                    <a:pt x="7949" y="16346"/>
                  </a:cubicBezTo>
                  <a:cubicBezTo>
                    <a:pt x="7942" y="16359"/>
                    <a:pt x="7947" y="16372"/>
                    <a:pt x="7952" y="16384"/>
                  </a:cubicBezTo>
                  <a:cubicBezTo>
                    <a:pt x="7955" y="16392"/>
                    <a:pt x="7958" y="16400"/>
                    <a:pt x="7960" y="16413"/>
                  </a:cubicBezTo>
                  <a:cubicBezTo>
                    <a:pt x="7968" y="16439"/>
                    <a:pt x="7964" y="16452"/>
                    <a:pt x="7954" y="16468"/>
                  </a:cubicBezTo>
                  <a:cubicBezTo>
                    <a:pt x="7952" y="16474"/>
                    <a:pt x="7950" y="16480"/>
                    <a:pt x="7946" y="16490"/>
                  </a:cubicBezTo>
                  <a:lnTo>
                    <a:pt x="7946" y="16497"/>
                  </a:lnTo>
                  <a:cubicBezTo>
                    <a:pt x="7944" y="16500"/>
                    <a:pt x="7942" y="16506"/>
                    <a:pt x="7942" y="16508"/>
                  </a:cubicBezTo>
                  <a:cubicBezTo>
                    <a:pt x="7939" y="16506"/>
                    <a:pt x="7926" y="16504"/>
                    <a:pt x="7921" y="16500"/>
                  </a:cubicBezTo>
                  <a:cubicBezTo>
                    <a:pt x="7910" y="16498"/>
                    <a:pt x="7902" y="16497"/>
                    <a:pt x="7895" y="16497"/>
                  </a:cubicBezTo>
                  <a:cubicBezTo>
                    <a:pt x="7887" y="16497"/>
                    <a:pt x="7880" y="16498"/>
                    <a:pt x="7875" y="16500"/>
                  </a:cubicBezTo>
                  <a:cubicBezTo>
                    <a:pt x="7870" y="16502"/>
                    <a:pt x="7865" y="16504"/>
                    <a:pt x="7857" y="16504"/>
                  </a:cubicBezTo>
                  <a:cubicBezTo>
                    <a:pt x="7854" y="16504"/>
                    <a:pt x="7851" y="16503"/>
                    <a:pt x="7846" y="16503"/>
                  </a:cubicBezTo>
                  <a:cubicBezTo>
                    <a:pt x="7840" y="16502"/>
                    <a:pt x="7834" y="16501"/>
                    <a:pt x="7829" y="16501"/>
                  </a:cubicBezTo>
                  <a:cubicBezTo>
                    <a:pt x="7816" y="16501"/>
                    <a:pt x="7804" y="16504"/>
                    <a:pt x="7793" y="16506"/>
                  </a:cubicBezTo>
                  <a:cubicBezTo>
                    <a:pt x="7784" y="16510"/>
                    <a:pt x="7776" y="16514"/>
                    <a:pt x="7764" y="16515"/>
                  </a:cubicBezTo>
                  <a:cubicBezTo>
                    <a:pt x="7739" y="16518"/>
                    <a:pt x="7735" y="16520"/>
                    <a:pt x="7728" y="16530"/>
                  </a:cubicBezTo>
                  <a:cubicBezTo>
                    <a:pt x="7725" y="16531"/>
                    <a:pt x="7722" y="16535"/>
                    <a:pt x="7716" y="16541"/>
                  </a:cubicBezTo>
                  <a:cubicBezTo>
                    <a:pt x="7709" y="16544"/>
                    <a:pt x="7705" y="16548"/>
                    <a:pt x="7698" y="16551"/>
                  </a:cubicBezTo>
                  <a:cubicBezTo>
                    <a:pt x="7686" y="16559"/>
                    <a:pt x="7678" y="16563"/>
                    <a:pt x="7662" y="16585"/>
                  </a:cubicBezTo>
                  <a:cubicBezTo>
                    <a:pt x="7658" y="16589"/>
                    <a:pt x="7657" y="16589"/>
                    <a:pt x="7657" y="16589"/>
                  </a:cubicBezTo>
                  <a:cubicBezTo>
                    <a:pt x="7654" y="16587"/>
                    <a:pt x="7649" y="16586"/>
                    <a:pt x="7643" y="16586"/>
                  </a:cubicBezTo>
                  <a:cubicBezTo>
                    <a:pt x="7636" y="16586"/>
                    <a:pt x="7626" y="16588"/>
                    <a:pt x="7615" y="16595"/>
                  </a:cubicBezTo>
                  <a:cubicBezTo>
                    <a:pt x="7600" y="16603"/>
                    <a:pt x="7596" y="16612"/>
                    <a:pt x="7592" y="16620"/>
                  </a:cubicBezTo>
                  <a:cubicBezTo>
                    <a:pt x="7592" y="16628"/>
                    <a:pt x="7596" y="16635"/>
                    <a:pt x="7598" y="16643"/>
                  </a:cubicBezTo>
                  <a:cubicBezTo>
                    <a:pt x="7600" y="16648"/>
                    <a:pt x="7603" y="16653"/>
                    <a:pt x="7604" y="16658"/>
                  </a:cubicBezTo>
                  <a:cubicBezTo>
                    <a:pt x="7608" y="16680"/>
                    <a:pt x="7615" y="16687"/>
                    <a:pt x="7632" y="16695"/>
                  </a:cubicBezTo>
                  <a:cubicBezTo>
                    <a:pt x="7637" y="16698"/>
                    <a:pt x="7642" y="16702"/>
                    <a:pt x="7650" y="16705"/>
                  </a:cubicBezTo>
                  <a:cubicBezTo>
                    <a:pt x="7652" y="16706"/>
                    <a:pt x="7654" y="16707"/>
                    <a:pt x="7657" y="16709"/>
                  </a:cubicBezTo>
                  <a:cubicBezTo>
                    <a:pt x="7654" y="16711"/>
                    <a:pt x="7650" y="16722"/>
                    <a:pt x="7642" y="16735"/>
                  </a:cubicBezTo>
                  <a:cubicBezTo>
                    <a:pt x="7637" y="16754"/>
                    <a:pt x="7628" y="16756"/>
                    <a:pt x="7606" y="16759"/>
                  </a:cubicBezTo>
                  <a:cubicBezTo>
                    <a:pt x="7596" y="16762"/>
                    <a:pt x="7582" y="16764"/>
                    <a:pt x="7568" y="16768"/>
                  </a:cubicBezTo>
                  <a:cubicBezTo>
                    <a:pt x="7555" y="16772"/>
                    <a:pt x="7541" y="16773"/>
                    <a:pt x="7525" y="16773"/>
                  </a:cubicBezTo>
                  <a:cubicBezTo>
                    <a:pt x="7501" y="16773"/>
                    <a:pt x="7475" y="16770"/>
                    <a:pt x="7448" y="16765"/>
                  </a:cubicBezTo>
                  <a:cubicBezTo>
                    <a:pt x="7433" y="16764"/>
                    <a:pt x="7418" y="16763"/>
                    <a:pt x="7403" y="16762"/>
                  </a:cubicBezTo>
                  <a:cubicBezTo>
                    <a:pt x="7369" y="16756"/>
                    <a:pt x="7350" y="16753"/>
                    <a:pt x="7330" y="16748"/>
                  </a:cubicBezTo>
                  <a:cubicBezTo>
                    <a:pt x="7317" y="16745"/>
                    <a:pt x="7302" y="16741"/>
                    <a:pt x="7276" y="16738"/>
                  </a:cubicBezTo>
                  <a:cubicBezTo>
                    <a:pt x="7266" y="16735"/>
                    <a:pt x="7254" y="16735"/>
                    <a:pt x="7245" y="16735"/>
                  </a:cubicBezTo>
                  <a:cubicBezTo>
                    <a:pt x="7212" y="16735"/>
                    <a:pt x="7190" y="16745"/>
                    <a:pt x="7169" y="16751"/>
                  </a:cubicBezTo>
                  <a:lnTo>
                    <a:pt x="7160" y="16754"/>
                  </a:lnTo>
                  <a:cubicBezTo>
                    <a:pt x="7140" y="16764"/>
                    <a:pt x="7134" y="16774"/>
                    <a:pt x="7128" y="16785"/>
                  </a:cubicBezTo>
                  <a:cubicBezTo>
                    <a:pt x="7121" y="16793"/>
                    <a:pt x="7119" y="16800"/>
                    <a:pt x="7111" y="16808"/>
                  </a:cubicBezTo>
                  <a:cubicBezTo>
                    <a:pt x="7103" y="16818"/>
                    <a:pt x="7097" y="16824"/>
                    <a:pt x="7093" y="16829"/>
                  </a:cubicBezTo>
                  <a:cubicBezTo>
                    <a:pt x="7086" y="16839"/>
                    <a:pt x="7085" y="16846"/>
                    <a:pt x="7069" y="16851"/>
                  </a:cubicBezTo>
                  <a:cubicBezTo>
                    <a:pt x="7063" y="16852"/>
                    <a:pt x="7060" y="16853"/>
                    <a:pt x="7057" y="16853"/>
                  </a:cubicBezTo>
                  <a:cubicBezTo>
                    <a:pt x="7053" y="16853"/>
                    <a:pt x="7050" y="16852"/>
                    <a:pt x="7047" y="16852"/>
                  </a:cubicBezTo>
                  <a:cubicBezTo>
                    <a:pt x="7035" y="16852"/>
                    <a:pt x="7027" y="16854"/>
                    <a:pt x="7010" y="16866"/>
                  </a:cubicBezTo>
                  <a:cubicBezTo>
                    <a:pt x="6991" y="16881"/>
                    <a:pt x="6984" y="16882"/>
                    <a:pt x="6971" y="16883"/>
                  </a:cubicBezTo>
                  <a:cubicBezTo>
                    <a:pt x="6965" y="16885"/>
                    <a:pt x="6958" y="16886"/>
                    <a:pt x="6949" y="16890"/>
                  </a:cubicBezTo>
                  <a:cubicBezTo>
                    <a:pt x="6936" y="16892"/>
                    <a:pt x="6916" y="16893"/>
                    <a:pt x="6894" y="16893"/>
                  </a:cubicBezTo>
                  <a:lnTo>
                    <a:pt x="6873" y="16893"/>
                  </a:lnTo>
                  <a:cubicBezTo>
                    <a:pt x="6870" y="16893"/>
                    <a:pt x="6859" y="16890"/>
                    <a:pt x="6853" y="16882"/>
                  </a:cubicBezTo>
                  <a:cubicBezTo>
                    <a:pt x="6844" y="16863"/>
                    <a:pt x="6829" y="16852"/>
                    <a:pt x="6794" y="16829"/>
                  </a:cubicBezTo>
                  <a:cubicBezTo>
                    <a:pt x="6776" y="16818"/>
                    <a:pt x="6763" y="16815"/>
                    <a:pt x="6751" y="16809"/>
                  </a:cubicBezTo>
                  <a:cubicBezTo>
                    <a:pt x="6736" y="16807"/>
                    <a:pt x="6733" y="16806"/>
                    <a:pt x="6729" y="16800"/>
                  </a:cubicBezTo>
                  <a:cubicBezTo>
                    <a:pt x="6727" y="16793"/>
                    <a:pt x="6730" y="16783"/>
                    <a:pt x="6735" y="16776"/>
                  </a:cubicBezTo>
                  <a:cubicBezTo>
                    <a:pt x="6738" y="16768"/>
                    <a:pt x="6740" y="16756"/>
                    <a:pt x="6736" y="16748"/>
                  </a:cubicBezTo>
                  <a:cubicBezTo>
                    <a:pt x="6735" y="16741"/>
                    <a:pt x="6728" y="16738"/>
                    <a:pt x="6719" y="16738"/>
                  </a:cubicBezTo>
                  <a:cubicBezTo>
                    <a:pt x="6712" y="16735"/>
                    <a:pt x="6705" y="16735"/>
                    <a:pt x="6700" y="16735"/>
                  </a:cubicBezTo>
                  <a:cubicBezTo>
                    <a:pt x="6680" y="16735"/>
                    <a:pt x="6658" y="16735"/>
                    <a:pt x="6636" y="16728"/>
                  </a:cubicBezTo>
                  <a:cubicBezTo>
                    <a:pt x="6618" y="16722"/>
                    <a:pt x="6600" y="16722"/>
                    <a:pt x="6588" y="16722"/>
                  </a:cubicBezTo>
                  <a:lnTo>
                    <a:pt x="6568" y="16722"/>
                  </a:lnTo>
                  <a:cubicBezTo>
                    <a:pt x="6558" y="16723"/>
                    <a:pt x="6549" y="16724"/>
                    <a:pt x="6540" y="16724"/>
                  </a:cubicBezTo>
                  <a:cubicBezTo>
                    <a:pt x="6529" y="16724"/>
                    <a:pt x="6520" y="16723"/>
                    <a:pt x="6512" y="16721"/>
                  </a:cubicBezTo>
                  <a:cubicBezTo>
                    <a:pt x="6479" y="16717"/>
                    <a:pt x="6448" y="16715"/>
                    <a:pt x="6430" y="16715"/>
                  </a:cubicBezTo>
                  <a:cubicBezTo>
                    <a:pt x="6419" y="16715"/>
                    <a:pt x="6405" y="16717"/>
                    <a:pt x="6398" y="16717"/>
                  </a:cubicBezTo>
                  <a:cubicBezTo>
                    <a:pt x="6379" y="16719"/>
                    <a:pt x="6345" y="16724"/>
                    <a:pt x="6336" y="16724"/>
                  </a:cubicBezTo>
                  <a:cubicBezTo>
                    <a:pt x="6323" y="16724"/>
                    <a:pt x="6252" y="16706"/>
                    <a:pt x="6220" y="16701"/>
                  </a:cubicBezTo>
                  <a:cubicBezTo>
                    <a:pt x="6210" y="16698"/>
                    <a:pt x="6205" y="16698"/>
                    <a:pt x="6198" y="16698"/>
                  </a:cubicBezTo>
                  <a:cubicBezTo>
                    <a:pt x="6172" y="16698"/>
                    <a:pt x="6164" y="16715"/>
                    <a:pt x="6162" y="16731"/>
                  </a:cubicBezTo>
                  <a:cubicBezTo>
                    <a:pt x="6161" y="16738"/>
                    <a:pt x="6162" y="16745"/>
                    <a:pt x="6167" y="16750"/>
                  </a:cubicBezTo>
                  <a:cubicBezTo>
                    <a:pt x="6178" y="16765"/>
                    <a:pt x="6206" y="16769"/>
                    <a:pt x="6222" y="16769"/>
                  </a:cubicBezTo>
                  <a:cubicBezTo>
                    <a:pt x="6228" y="16769"/>
                    <a:pt x="6233" y="16769"/>
                    <a:pt x="6237" y="16768"/>
                  </a:cubicBezTo>
                  <a:cubicBezTo>
                    <a:pt x="6240" y="16767"/>
                    <a:pt x="6241" y="16766"/>
                    <a:pt x="6243" y="16766"/>
                  </a:cubicBezTo>
                  <a:cubicBezTo>
                    <a:pt x="6246" y="16766"/>
                    <a:pt x="6248" y="16769"/>
                    <a:pt x="6259" y="16780"/>
                  </a:cubicBezTo>
                  <a:cubicBezTo>
                    <a:pt x="6267" y="16792"/>
                    <a:pt x="6280" y="16803"/>
                    <a:pt x="6297" y="16803"/>
                  </a:cubicBezTo>
                  <a:cubicBezTo>
                    <a:pt x="6307" y="16803"/>
                    <a:pt x="6317" y="16800"/>
                    <a:pt x="6329" y="16794"/>
                  </a:cubicBezTo>
                  <a:cubicBezTo>
                    <a:pt x="6343" y="16787"/>
                    <a:pt x="6348" y="16785"/>
                    <a:pt x="6354" y="16785"/>
                  </a:cubicBezTo>
                  <a:cubicBezTo>
                    <a:pt x="6356" y="16785"/>
                    <a:pt x="6366" y="16790"/>
                    <a:pt x="6382" y="16794"/>
                  </a:cubicBezTo>
                  <a:lnTo>
                    <a:pt x="6395" y="16800"/>
                  </a:lnTo>
                  <a:lnTo>
                    <a:pt x="6396" y="16800"/>
                  </a:lnTo>
                  <a:cubicBezTo>
                    <a:pt x="6395" y="16803"/>
                    <a:pt x="6392" y="16808"/>
                    <a:pt x="6392" y="16815"/>
                  </a:cubicBezTo>
                  <a:cubicBezTo>
                    <a:pt x="6390" y="16822"/>
                    <a:pt x="6390" y="16822"/>
                    <a:pt x="6384" y="16822"/>
                  </a:cubicBezTo>
                  <a:cubicBezTo>
                    <a:pt x="6374" y="16824"/>
                    <a:pt x="6360" y="16825"/>
                    <a:pt x="6354" y="16845"/>
                  </a:cubicBezTo>
                  <a:cubicBezTo>
                    <a:pt x="6343" y="16855"/>
                    <a:pt x="6337" y="16861"/>
                    <a:pt x="6332" y="16867"/>
                  </a:cubicBezTo>
                  <a:cubicBezTo>
                    <a:pt x="6326" y="16870"/>
                    <a:pt x="6318" y="16877"/>
                    <a:pt x="6312" y="16885"/>
                  </a:cubicBezTo>
                  <a:cubicBezTo>
                    <a:pt x="6303" y="16899"/>
                    <a:pt x="6303" y="16912"/>
                    <a:pt x="6304" y="16924"/>
                  </a:cubicBezTo>
                  <a:cubicBezTo>
                    <a:pt x="6307" y="16931"/>
                    <a:pt x="6307" y="16940"/>
                    <a:pt x="6303" y="16952"/>
                  </a:cubicBezTo>
                  <a:cubicBezTo>
                    <a:pt x="6299" y="16959"/>
                    <a:pt x="6299" y="16962"/>
                    <a:pt x="6297" y="16966"/>
                  </a:cubicBezTo>
                  <a:cubicBezTo>
                    <a:pt x="6284" y="16943"/>
                    <a:pt x="6253" y="16924"/>
                    <a:pt x="6250" y="16924"/>
                  </a:cubicBezTo>
                  <a:cubicBezTo>
                    <a:pt x="6245" y="16919"/>
                    <a:pt x="6243" y="16919"/>
                    <a:pt x="6241" y="16919"/>
                  </a:cubicBezTo>
                  <a:cubicBezTo>
                    <a:pt x="6218" y="16919"/>
                    <a:pt x="6210" y="16943"/>
                    <a:pt x="6206" y="16962"/>
                  </a:cubicBezTo>
                  <a:cubicBezTo>
                    <a:pt x="6203" y="16970"/>
                    <a:pt x="6196" y="16984"/>
                    <a:pt x="6194" y="16984"/>
                  </a:cubicBezTo>
                  <a:lnTo>
                    <a:pt x="6190" y="16984"/>
                  </a:lnTo>
                  <a:cubicBezTo>
                    <a:pt x="6178" y="16978"/>
                    <a:pt x="6169" y="16974"/>
                    <a:pt x="6164" y="16968"/>
                  </a:cubicBezTo>
                  <a:cubicBezTo>
                    <a:pt x="6155" y="16960"/>
                    <a:pt x="6148" y="16954"/>
                    <a:pt x="6128" y="16954"/>
                  </a:cubicBezTo>
                  <a:cubicBezTo>
                    <a:pt x="6102" y="16954"/>
                    <a:pt x="6095" y="16974"/>
                    <a:pt x="6090" y="16984"/>
                  </a:cubicBezTo>
                  <a:cubicBezTo>
                    <a:pt x="6083" y="16998"/>
                    <a:pt x="6081" y="17005"/>
                    <a:pt x="6071" y="17006"/>
                  </a:cubicBezTo>
                  <a:cubicBezTo>
                    <a:pt x="6058" y="17009"/>
                    <a:pt x="6047" y="17014"/>
                    <a:pt x="6040" y="17020"/>
                  </a:cubicBezTo>
                  <a:cubicBezTo>
                    <a:pt x="6031" y="17025"/>
                    <a:pt x="6022" y="17029"/>
                    <a:pt x="6008" y="17029"/>
                  </a:cubicBezTo>
                  <a:cubicBezTo>
                    <a:pt x="5984" y="17029"/>
                    <a:pt x="5977" y="17029"/>
                    <a:pt x="5968" y="17050"/>
                  </a:cubicBezTo>
                  <a:cubicBezTo>
                    <a:pt x="5967" y="17053"/>
                    <a:pt x="5964" y="17058"/>
                    <a:pt x="5963" y="17063"/>
                  </a:cubicBezTo>
                  <a:cubicBezTo>
                    <a:pt x="5961" y="17070"/>
                    <a:pt x="5956" y="17077"/>
                    <a:pt x="5953" y="17082"/>
                  </a:cubicBezTo>
                  <a:cubicBezTo>
                    <a:pt x="5945" y="17093"/>
                    <a:pt x="5936" y="17109"/>
                    <a:pt x="5944" y="17127"/>
                  </a:cubicBezTo>
                  <a:lnTo>
                    <a:pt x="5950" y="17141"/>
                  </a:lnTo>
                  <a:cubicBezTo>
                    <a:pt x="5956" y="17164"/>
                    <a:pt x="5964" y="17194"/>
                    <a:pt x="5977" y="17211"/>
                  </a:cubicBezTo>
                  <a:cubicBezTo>
                    <a:pt x="5985" y="17226"/>
                    <a:pt x="5996" y="17230"/>
                    <a:pt x="6003" y="17233"/>
                  </a:cubicBezTo>
                  <a:cubicBezTo>
                    <a:pt x="6011" y="17238"/>
                    <a:pt x="6013" y="17238"/>
                    <a:pt x="6016" y="17250"/>
                  </a:cubicBezTo>
                  <a:cubicBezTo>
                    <a:pt x="6020" y="17270"/>
                    <a:pt x="6018" y="17286"/>
                    <a:pt x="6015" y="17290"/>
                  </a:cubicBezTo>
                  <a:cubicBezTo>
                    <a:pt x="6014" y="17292"/>
                    <a:pt x="6011" y="17292"/>
                    <a:pt x="6007" y="17292"/>
                  </a:cubicBezTo>
                  <a:cubicBezTo>
                    <a:pt x="6006" y="17292"/>
                    <a:pt x="6004" y="17292"/>
                    <a:pt x="6003" y="17292"/>
                  </a:cubicBezTo>
                  <a:cubicBezTo>
                    <a:pt x="5997" y="17290"/>
                    <a:pt x="5990" y="17289"/>
                    <a:pt x="5984" y="17289"/>
                  </a:cubicBezTo>
                  <a:cubicBezTo>
                    <a:pt x="5968" y="17289"/>
                    <a:pt x="5952" y="17294"/>
                    <a:pt x="5938" y="17299"/>
                  </a:cubicBezTo>
                  <a:cubicBezTo>
                    <a:pt x="5928" y="17304"/>
                    <a:pt x="5916" y="17309"/>
                    <a:pt x="5907" y="17309"/>
                  </a:cubicBezTo>
                  <a:cubicBezTo>
                    <a:pt x="5905" y="17309"/>
                    <a:pt x="5904" y="17309"/>
                    <a:pt x="5902" y="17309"/>
                  </a:cubicBezTo>
                  <a:cubicBezTo>
                    <a:pt x="5885" y="17305"/>
                    <a:pt x="5867" y="17299"/>
                    <a:pt x="5846" y="17298"/>
                  </a:cubicBezTo>
                  <a:cubicBezTo>
                    <a:pt x="5837" y="17295"/>
                    <a:pt x="5827" y="17293"/>
                    <a:pt x="5816" y="17292"/>
                  </a:cubicBezTo>
                  <a:cubicBezTo>
                    <a:pt x="5811" y="17291"/>
                    <a:pt x="5806" y="17290"/>
                    <a:pt x="5802" y="17290"/>
                  </a:cubicBezTo>
                  <a:cubicBezTo>
                    <a:pt x="5771" y="17290"/>
                    <a:pt x="5759" y="17318"/>
                    <a:pt x="5749" y="17346"/>
                  </a:cubicBezTo>
                  <a:cubicBezTo>
                    <a:pt x="5736" y="17378"/>
                    <a:pt x="5732" y="17385"/>
                    <a:pt x="5718" y="17390"/>
                  </a:cubicBezTo>
                  <a:cubicBezTo>
                    <a:pt x="5708" y="17394"/>
                    <a:pt x="5702" y="17397"/>
                    <a:pt x="5693" y="17399"/>
                  </a:cubicBezTo>
                  <a:cubicBezTo>
                    <a:pt x="5678" y="17402"/>
                    <a:pt x="5662" y="17408"/>
                    <a:pt x="5639" y="17413"/>
                  </a:cubicBezTo>
                  <a:cubicBezTo>
                    <a:pt x="5605" y="17424"/>
                    <a:pt x="5580" y="17462"/>
                    <a:pt x="5556" y="17495"/>
                  </a:cubicBezTo>
                  <a:cubicBezTo>
                    <a:pt x="5547" y="17505"/>
                    <a:pt x="5540" y="17518"/>
                    <a:pt x="5534" y="17522"/>
                  </a:cubicBezTo>
                  <a:cubicBezTo>
                    <a:pt x="5516" y="17540"/>
                    <a:pt x="5442" y="17638"/>
                    <a:pt x="5444" y="17702"/>
                  </a:cubicBezTo>
                  <a:cubicBezTo>
                    <a:pt x="5446" y="17735"/>
                    <a:pt x="5461" y="17808"/>
                    <a:pt x="5475" y="17864"/>
                  </a:cubicBezTo>
                  <a:cubicBezTo>
                    <a:pt x="5453" y="17834"/>
                    <a:pt x="5427" y="17796"/>
                    <a:pt x="5414" y="17787"/>
                  </a:cubicBezTo>
                  <a:cubicBezTo>
                    <a:pt x="5409" y="17784"/>
                    <a:pt x="5403" y="17781"/>
                    <a:pt x="5397" y="17781"/>
                  </a:cubicBezTo>
                  <a:cubicBezTo>
                    <a:pt x="5384" y="17781"/>
                    <a:pt x="5370" y="17789"/>
                    <a:pt x="5358" y="17797"/>
                  </a:cubicBezTo>
                  <a:cubicBezTo>
                    <a:pt x="5349" y="17806"/>
                    <a:pt x="5340" y="17812"/>
                    <a:pt x="5328" y="17812"/>
                  </a:cubicBezTo>
                  <a:cubicBezTo>
                    <a:pt x="5326" y="17812"/>
                    <a:pt x="5325" y="17812"/>
                    <a:pt x="5323" y="17812"/>
                  </a:cubicBezTo>
                  <a:lnTo>
                    <a:pt x="5320" y="17812"/>
                  </a:lnTo>
                  <a:cubicBezTo>
                    <a:pt x="5290" y="17812"/>
                    <a:pt x="5268" y="17864"/>
                    <a:pt x="5252" y="17902"/>
                  </a:cubicBezTo>
                  <a:cubicBezTo>
                    <a:pt x="5247" y="17915"/>
                    <a:pt x="5242" y="17924"/>
                    <a:pt x="5239" y="17930"/>
                  </a:cubicBezTo>
                  <a:cubicBezTo>
                    <a:pt x="5235" y="17937"/>
                    <a:pt x="5222" y="17939"/>
                    <a:pt x="5209" y="17947"/>
                  </a:cubicBezTo>
                  <a:cubicBezTo>
                    <a:pt x="5194" y="17953"/>
                    <a:pt x="5178" y="17959"/>
                    <a:pt x="5164" y="17972"/>
                  </a:cubicBezTo>
                  <a:cubicBezTo>
                    <a:pt x="5150" y="17985"/>
                    <a:pt x="5152" y="18016"/>
                    <a:pt x="5152" y="18036"/>
                  </a:cubicBezTo>
                  <a:cubicBezTo>
                    <a:pt x="5137" y="18027"/>
                    <a:pt x="5116" y="18023"/>
                    <a:pt x="5093" y="18023"/>
                  </a:cubicBezTo>
                  <a:cubicBezTo>
                    <a:pt x="5083" y="18023"/>
                    <a:pt x="5073" y="18024"/>
                    <a:pt x="5062" y="18025"/>
                  </a:cubicBezTo>
                  <a:cubicBezTo>
                    <a:pt x="5050" y="18028"/>
                    <a:pt x="5029" y="18036"/>
                    <a:pt x="5006" y="18042"/>
                  </a:cubicBezTo>
                  <a:cubicBezTo>
                    <a:pt x="4971" y="18051"/>
                    <a:pt x="4931" y="18064"/>
                    <a:pt x="4910" y="18064"/>
                  </a:cubicBezTo>
                  <a:lnTo>
                    <a:pt x="4904" y="18064"/>
                  </a:lnTo>
                  <a:cubicBezTo>
                    <a:pt x="4895" y="18053"/>
                    <a:pt x="4858" y="18023"/>
                    <a:pt x="4823" y="18023"/>
                  </a:cubicBezTo>
                  <a:cubicBezTo>
                    <a:pt x="4812" y="18023"/>
                    <a:pt x="4801" y="18025"/>
                    <a:pt x="4792" y="18031"/>
                  </a:cubicBezTo>
                  <a:cubicBezTo>
                    <a:pt x="4776" y="18035"/>
                    <a:pt x="4762" y="18041"/>
                    <a:pt x="4742" y="18041"/>
                  </a:cubicBezTo>
                  <a:cubicBezTo>
                    <a:pt x="4725" y="18041"/>
                    <a:pt x="4710" y="18038"/>
                    <a:pt x="4690" y="18031"/>
                  </a:cubicBezTo>
                  <a:cubicBezTo>
                    <a:pt x="4675" y="18025"/>
                    <a:pt x="4658" y="18023"/>
                    <a:pt x="4634" y="18023"/>
                  </a:cubicBezTo>
                  <a:cubicBezTo>
                    <a:pt x="4574" y="18023"/>
                    <a:pt x="4502" y="18046"/>
                    <a:pt x="4454" y="18061"/>
                  </a:cubicBezTo>
                  <a:cubicBezTo>
                    <a:pt x="4446" y="18064"/>
                    <a:pt x="4438" y="18064"/>
                    <a:pt x="4430" y="18067"/>
                  </a:cubicBezTo>
                  <a:cubicBezTo>
                    <a:pt x="4401" y="18076"/>
                    <a:pt x="4367" y="18100"/>
                    <a:pt x="4336" y="18119"/>
                  </a:cubicBezTo>
                  <a:cubicBezTo>
                    <a:pt x="4314" y="18133"/>
                    <a:pt x="4290" y="18149"/>
                    <a:pt x="4280" y="18151"/>
                  </a:cubicBezTo>
                  <a:cubicBezTo>
                    <a:pt x="4279" y="18151"/>
                    <a:pt x="4277" y="18151"/>
                    <a:pt x="4276" y="18151"/>
                  </a:cubicBezTo>
                  <a:cubicBezTo>
                    <a:pt x="4271" y="18151"/>
                    <a:pt x="4267" y="18148"/>
                    <a:pt x="4260" y="18146"/>
                  </a:cubicBezTo>
                  <a:cubicBezTo>
                    <a:pt x="4256" y="18146"/>
                    <a:pt x="4248" y="18144"/>
                    <a:pt x="4241" y="18144"/>
                  </a:cubicBezTo>
                  <a:cubicBezTo>
                    <a:pt x="4225" y="18144"/>
                    <a:pt x="4212" y="18153"/>
                    <a:pt x="4194" y="18168"/>
                  </a:cubicBezTo>
                  <a:cubicBezTo>
                    <a:pt x="4156" y="18213"/>
                    <a:pt x="3996" y="18394"/>
                    <a:pt x="3961" y="18438"/>
                  </a:cubicBezTo>
                  <a:cubicBezTo>
                    <a:pt x="3949" y="18452"/>
                    <a:pt x="3942" y="18466"/>
                    <a:pt x="3936" y="18478"/>
                  </a:cubicBezTo>
                  <a:cubicBezTo>
                    <a:pt x="3929" y="18494"/>
                    <a:pt x="3926" y="18498"/>
                    <a:pt x="3906" y="18498"/>
                  </a:cubicBezTo>
                  <a:cubicBezTo>
                    <a:pt x="3902" y="18498"/>
                    <a:pt x="3896" y="18497"/>
                    <a:pt x="3891" y="18497"/>
                  </a:cubicBezTo>
                  <a:cubicBezTo>
                    <a:pt x="3887" y="18496"/>
                    <a:pt x="3883" y="18496"/>
                    <a:pt x="3880" y="18496"/>
                  </a:cubicBezTo>
                  <a:cubicBezTo>
                    <a:pt x="3826" y="18496"/>
                    <a:pt x="3809" y="18546"/>
                    <a:pt x="3794" y="18587"/>
                  </a:cubicBezTo>
                  <a:cubicBezTo>
                    <a:pt x="3792" y="18596"/>
                    <a:pt x="3788" y="18605"/>
                    <a:pt x="3785" y="18612"/>
                  </a:cubicBezTo>
                  <a:cubicBezTo>
                    <a:pt x="3772" y="18643"/>
                    <a:pt x="3764" y="18707"/>
                    <a:pt x="3757" y="18767"/>
                  </a:cubicBezTo>
                  <a:cubicBezTo>
                    <a:pt x="3754" y="18798"/>
                    <a:pt x="3751" y="18830"/>
                    <a:pt x="3747" y="18845"/>
                  </a:cubicBezTo>
                  <a:cubicBezTo>
                    <a:pt x="3745" y="18855"/>
                    <a:pt x="3739" y="18871"/>
                    <a:pt x="3736" y="18881"/>
                  </a:cubicBezTo>
                  <a:cubicBezTo>
                    <a:pt x="3725" y="18917"/>
                    <a:pt x="3712" y="18954"/>
                    <a:pt x="3712" y="19003"/>
                  </a:cubicBezTo>
                  <a:cubicBezTo>
                    <a:pt x="3709" y="19067"/>
                    <a:pt x="3636" y="19123"/>
                    <a:pt x="3596" y="19138"/>
                  </a:cubicBezTo>
                  <a:cubicBezTo>
                    <a:pt x="3549" y="19158"/>
                    <a:pt x="3505" y="19226"/>
                    <a:pt x="3508" y="19264"/>
                  </a:cubicBezTo>
                  <a:cubicBezTo>
                    <a:pt x="3510" y="19299"/>
                    <a:pt x="3529" y="19360"/>
                    <a:pt x="3544" y="19403"/>
                  </a:cubicBezTo>
                  <a:cubicBezTo>
                    <a:pt x="3555" y="19439"/>
                    <a:pt x="3559" y="19479"/>
                    <a:pt x="3559" y="19512"/>
                  </a:cubicBezTo>
                  <a:cubicBezTo>
                    <a:pt x="3559" y="19527"/>
                    <a:pt x="3564" y="19542"/>
                    <a:pt x="3568" y="19553"/>
                  </a:cubicBezTo>
                  <a:cubicBezTo>
                    <a:pt x="3575" y="19573"/>
                    <a:pt x="3576" y="19579"/>
                    <a:pt x="3568" y="19585"/>
                  </a:cubicBezTo>
                  <a:cubicBezTo>
                    <a:pt x="3564" y="19590"/>
                    <a:pt x="3556" y="19592"/>
                    <a:pt x="3548" y="19592"/>
                  </a:cubicBezTo>
                  <a:cubicBezTo>
                    <a:pt x="3540" y="19592"/>
                    <a:pt x="3531" y="19591"/>
                    <a:pt x="3522" y="19588"/>
                  </a:cubicBezTo>
                  <a:cubicBezTo>
                    <a:pt x="3513" y="19586"/>
                    <a:pt x="3501" y="19583"/>
                    <a:pt x="3492" y="19583"/>
                  </a:cubicBezTo>
                  <a:cubicBezTo>
                    <a:pt x="3489" y="19583"/>
                    <a:pt x="3487" y="19583"/>
                    <a:pt x="3486" y="19583"/>
                  </a:cubicBezTo>
                  <a:cubicBezTo>
                    <a:pt x="3449" y="19585"/>
                    <a:pt x="3431" y="19627"/>
                    <a:pt x="3420" y="19652"/>
                  </a:cubicBezTo>
                  <a:cubicBezTo>
                    <a:pt x="3418" y="19659"/>
                    <a:pt x="3418" y="19670"/>
                    <a:pt x="3418" y="19677"/>
                  </a:cubicBezTo>
                  <a:cubicBezTo>
                    <a:pt x="3418" y="19701"/>
                    <a:pt x="3415" y="19704"/>
                    <a:pt x="3404" y="19708"/>
                  </a:cubicBezTo>
                  <a:cubicBezTo>
                    <a:pt x="3402" y="19708"/>
                    <a:pt x="3213" y="19720"/>
                    <a:pt x="3179" y="19742"/>
                  </a:cubicBezTo>
                  <a:cubicBezTo>
                    <a:pt x="3151" y="19759"/>
                    <a:pt x="3168" y="19807"/>
                    <a:pt x="3185" y="19858"/>
                  </a:cubicBezTo>
                  <a:cubicBezTo>
                    <a:pt x="3191" y="19874"/>
                    <a:pt x="3199" y="19890"/>
                    <a:pt x="3201" y="19901"/>
                  </a:cubicBezTo>
                  <a:cubicBezTo>
                    <a:pt x="3208" y="19926"/>
                    <a:pt x="3218" y="19953"/>
                    <a:pt x="3230" y="19978"/>
                  </a:cubicBezTo>
                  <a:cubicBezTo>
                    <a:pt x="3237" y="19995"/>
                    <a:pt x="3244" y="20013"/>
                    <a:pt x="3251" y="20030"/>
                  </a:cubicBezTo>
                  <a:cubicBezTo>
                    <a:pt x="3264" y="20071"/>
                    <a:pt x="3291" y="20092"/>
                    <a:pt x="3314" y="20109"/>
                  </a:cubicBezTo>
                  <a:lnTo>
                    <a:pt x="3322" y="20116"/>
                  </a:lnTo>
                  <a:cubicBezTo>
                    <a:pt x="3333" y="20124"/>
                    <a:pt x="3340" y="20128"/>
                    <a:pt x="3347" y="20134"/>
                  </a:cubicBezTo>
                  <a:cubicBezTo>
                    <a:pt x="3357" y="20141"/>
                    <a:pt x="3365" y="20146"/>
                    <a:pt x="3387" y="20162"/>
                  </a:cubicBezTo>
                  <a:cubicBezTo>
                    <a:pt x="3401" y="20174"/>
                    <a:pt x="3411" y="20242"/>
                    <a:pt x="3413" y="20306"/>
                  </a:cubicBezTo>
                  <a:cubicBezTo>
                    <a:pt x="3393" y="20268"/>
                    <a:pt x="3369" y="20215"/>
                    <a:pt x="3353" y="20192"/>
                  </a:cubicBezTo>
                  <a:cubicBezTo>
                    <a:pt x="3347" y="20188"/>
                    <a:pt x="3341" y="20180"/>
                    <a:pt x="3334" y="20173"/>
                  </a:cubicBezTo>
                  <a:cubicBezTo>
                    <a:pt x="3312" y="20140"/>
                    <a:pt x="3283" y="20098"/>
                    <a:pt x="3252" y="20083"/>
                  </a:cubicBezTo>
                  <a:cubicBezTo>
                    <a:pt x="3227" y="20066"/>
                    <a:pt x="3208" y="20039"/>
                    <a:pt x="3203" y="20010"/>
                  </a:cubicBezTo>
                  <a:cubicBezTo>
                    <a:pt x="3199" y="19973"/>
                    <a:pt x="3139" y="19886"/>
                    <a:pt x="3093" y="19865"/>
                  </a:cubicBezTo>
                  <a:cubicBezTo>
                    <a:pt x="3060" y="19849"/>
                    <a:pt x="3011" y="19839"/>
                    <a:pt x="2965" y="19839"/>
                  </a:cubicBezTo>
                  <a:cubicBezTo>
                    <a:pt x="2953" y="19839"/>
                    <a:pt x="2943" y="19841"/>
                    <a:pt x="2934" y="19841"/>
                  </a:cubicBezTo>
                  <a:cubicBezTo>
                    <a:pt x="2880" y="19847"/>
                    <a:pt x="2505" y="20045"/>
                    <a:pt x="2481" y="20066"/>
                  </a:cubicBezTo>
                  <a:cubicBezTo>
                    <a:pt x="2466" y="20083"/>
                    <a:pt x="2466" y="20103"/>
                    <a:pt x="2466" y="20116"/>
                  </a:cubicBezTo>
                  <a:lnTo>
                    <a:pt x="2466" y="20118"/>
                  </a:lnTo>
                  <a:cubicBezTo>
                    <a:pt x="2455" y="20113"/>
                    <a:pt x="2435" y="20085"/>
                    <a:pt x="2423" y="20066"/>
                  </a:cubicBezTo>
                  <a:cubicBezTo>
                    <a:pt x="2399" y="20036"/>
                    <a:pt x="2391" y="20022"/>
                    <a:pt x="2379" y="20022"/>
                  </a:cubicBezTo>
                  <a:cubicBezTo>
                    <a:pt x="2371" y="20022"/>
                    <a:pt x="2366" y="20023"/>
                    <a:pt x="2363" y="20036"/>
                  </a:cubicBezTo>
                  <a:cubicBezTo>
                    <a:pt x="2363" y="20041"/>
                    <a:pt x="2362" y="20045"/>
                    <a:pt x="2362" y="20052"/>
                  </a:cubicBezTo>
                  <a:cubicBezTo>
                    <a:pt x="2359" y="20079"/>
                    <a:pt x="2355" y="20115"/>
                    <a:pt x="2335" y="20138"/>
                  </a:cubicBezTo>
                  <a:cubicBezTo>
                    <a:pt x="2329" y="20148"/>
                    <a:pt x="2319" y="20152"/>
                    <a:pt x="2311" y="20154"/>
                  </a:cubicBezTo>
                  <a:cubicBezTo>
                    <a:pt x="2302" y="20157"/>
                    <a:pt x="2290" y="20160"/>
                    <a:pt x="2277" y="20174"/>
                  </a:cubicBezTo>
                  <a:cubicBezTo>
                    <a:pt x="2256" y="20196"/>
                    <a:pt x="2275" y="20220"/>
                    <a:pt x="2285" y="20236"/>
                  </a:cubicBezTo>
                  <a:cubicBezTo>
                    <a:pt x="2287" y="20242"/>
                    <a:pt x="2296" y="20253"/>
                    <a:pt x="2296" y="20257"/>
                  </a:cubicBezTo>
                  <a:cubicBezTo>
                    <a:pt x="2296" y="20259"/>
                    <a:pt x="2290" y="20261"/>
                    <a:pt x="2281" y="20261"/>
                  </a:cubicBezTo>
                  <a:cubicBezTo>
                    <a:pt x="2267" y="20264"/>
                    <a:pt x="2249" y="20264"/>
                    <a:pt x="2240" y="20289"/>
                  </a:cubicBezTo>
                  <a:cubicBezTo>
                    <a:pt x="2234" y="20306"/>
                    <a:pt x="2249" y="20330"/>
                    <a:pt x="2265" y="20359"/>
                  </a:cubicBezTo>
                  <a:cubicBezTo>
                    <a:pt x="2276" y="20379"/>
                    <a:pt x="2294" y="20411"/>
                    <a:pt x="2287" y="20417"/>
                  </a:cubicBezTo>
                  <a:lnTo>
                    <a:pt x="2284" y="20417"/>
                  </a:lnTo>
                  <a:cubicBezTo>
                    <a:pt x="2276" y="20417"/>
                    <a:pt x="2256" y="20393"/>
                    <a:pt x="2245" y="20377"/>
                  </a:cubicBezTo>
                  <a:cubicBezTo>
                    <a:pt x="2228" y="20351"/>
                    <a:pt x="2209" y="20327"/>
                    <a:pt x="2190" y="20327"/>
                  </a:cubicBezTo>
                  <a:lnTo>
                    <a:pt x="2189" y="20327"/>
                  </a:lnTo>
                  <a:cubicBezTo>
                    <a:pt x="2165" y="20327"/>
                    <a:pt x="2157" y="20343"/>
                    <a:pt x="2150" y="20354"/>
                  </a:cubicBezTo>
                  <a:cubicBezTo>
                    <a:pt x="2150" y="20358"/>
                    <a:pt x="2148" y="20365"/>
                    <a:pt x="2146" y="20366"/>
                  </a:cubicBezTo>
                  <a:lnTo>
                    <a:pt x="2142" y="20365"/>
                  </a:lnTo>
                  <a:cubicBezTo>
                    <a:pt x="2137" y="20359"/>
                    <a:pt x="2132" y="20358"/>
                    <a:pt x="2130" y="20357"/>
                  </a:cubicBezTo>
                  <a:cubicBezTo>
                    <a:pt x="2118" y="20348"/>
                    <a:pt x="2107" y="20340"/>
                    <a:pt x="2026" y="20327"/>
                  </a:cubicBezTo>
                  <a:cubicBezTo>
                    <a:pt x="2019" y="20326"/>
                    <a:pt x="2013" y="20326"/>
                    <a:pt x="2006" y="20326"/>
                  </a:cubicBezTo>
                  <a:cubicBezTo>
                    <a:pt x="1950" y="20326"/>
                    <a:pt x="1908" y="20360"/>
                    <a:pt x="1869" y="20389"/>
                  </a:cubicBezTo>
                  <a:cubicBezTo>
                    <a:pt x="1838" y="20413"/>
                    <a:pt x="1812" y="20434"/>
                    <a:pt x="1788" y="20434"/>
                  </a:cubicBezTo>
                  <a:cubicBezTo>
                    <a:pt x="1785" y="20434"/>
                    <a:pt x="1782" y="20433"/>
                    <a:pt x="1778" y="20433"/>
                  </a:cubicBezTo>
                  <a:cubicBezTo>
                    <a:pt x="1768" y="20428"/>
                    <a:pt x="1756" y="20428"/>
                    <a:pt x="1743" y="20428"/>
                  </a:cubicBezTo>
                  <a:cubicBezTo>
                    <a:pt x="1678" y="20428"/>
                    <a:pt x="1598" y="20465"/>
                    <a:pt x="1585" y="20475"/>
                  </a:cubicBezTo>
                  <a:lnTo>
                    <a:pt x="1581" y="20475"/>
                  </a:lnTo>
                  <a:cubicBezTo>
                    <a:pt x="1578" y="20475"/>
                    <a:pt x="1575" y="20475"/>
                    <a:pt x="1572" y="20475"/>
                  </a:cubicBezTo>
                  <a:cubicBezTo>
                    <a:pt x="1536" y="20475"/>
                    <a:pt x="1499" y="20464"/>
                    <a:pt x="1457" y="20454"/>
                  </a:cubicBezTo>
                  <a:cubicBezTo>
                    <a:pt x="1416" y="20441"/>
                    <a:pt x="1372" y="20432"/>
                    <a:pt x="1329" y="20432"/>
                  </a:cubicBezTo>
                  <a:cubicBezTo>
                    <a:pt x="1308" y="20432"/>
                    <a:pt x="1291" y="20433"/>
                    <a:pt x="1274" y="20438"/>
                  </a:cubicBezTo>
                  <a:cubicBezTo>
                    <a:pt x="1167" y="20468"/>
                    <a:pt x="793" y="20792"/>
                    <a:pt x="742" y="20873"/>
                  </a:cubicBezTo>
                  <a:cubicBezTo>
                    <a:pt x="705" y="20933"/>
                    <a:pt x="678" y="20942"/>
                    <a:pt x="659" y="20950"/>
                  </a:cubicBezTo>
                  <a:cubicBezTo>
                    <a:pt x="649" y="20954"/>
                    <a:pt x="645" y="20954"/>
                    <a:pt x="635" y="20958"/>
                  </a:cubicBezTo>
                  <a:cubicBezTo>
                    <a:pt x="619" y="20969"/>
                    <a:pt x="613" y="20986"/>
                    <a:pt x="609" y="20999"/>
                  </a:cubicBezTo>
                  <a:cubicBezTo>
                    <a:pt x="605" y="21016"/>
                    <a:pt x="599" y="21029"/>
                    <a:pt x="586" y="21038"/>
                  </a:cubicBezTo>
                  <a:cubicBezTo>
                    <a:pt x="579" y="21045"/>
                    <a:pt x="571" y="21045"/>
                    <a:pt x="562" y="21045"/>
                  </a:cubicBezTo>
                  <a:cubicBezTo>
                    <a:pt x="545" y="21045"/>
                    <a:pt x="531" y="21038"/>
                    <a:pt x="531" y="21038"/>
                  </a:cubicBezTo>
                  <a:lnTo>
                    <a:pt x="523" y="21034"/>
                  </a:lnTo>
                  <a:lnTo>
                    <a:pt x="517" y="21040"/>
                  </a:lnTo>
                  <a:cubicBezTo>
                    <a:pt x="495" y="21061"/>
                    <a:pt x="466" y="21071"/>
                    <a:pt x="427" y="21071"/>
                  </a:cubicBezTo>
                  <a:cubicBezTo>
                    <a:pt x="402" y="21071"/>
                    <a:pt x="376" y="21068"/>
                    <a:pt x="353" y="21063"/>
                  </a:cubicBezTo>
                  <a:cubicBezTo>
                    <a:pt x="329" y="21061"/>
                    <a:pt x="309" y="21056"/>
                    <a:pt x="288" y="21056"/>
                  </a:cubicBezTo>
                  <a:cubicBezTo>
                    <a:pt x="259" y="21056"/>
                    <a:pt x="237" y="21063"/>
                    <a:pt x="222" y="21078"/>
                  </a:cubicBezTo>
                  <a:cubicBezTo>
                    <a:pt x="114" y="21170"/>
                    <a:pt x="50" y="21453"/>
                    <a:pt x="23" y="21668"/>
                  </a:cubicBezTo>
                  <a:cubicBezTo>
                    <a:pt x="1" y="21872"/>
                    <a:pt x="80" y="22099"/>
                    <a:pt x="125" y="22219"/>
                  </a:cubicBezTo>
                  <a:cubicBezTo>
                    <a:pt x="173" y="22328"/>
                    <a:pt x="419" y="22607"/>
                    <a:pt x="460" y="22638"/>
                  </a:cubicBezTo>
                  <a:cubicBezTo>
                    <a:pt x="498" y="22667"/>
                    <a:pt x="568" y="22761"/>
                    <a:pt x="581" y="22843"/>
                  </a:cubicBezTo>
                  <a:cubicBezTo>
                    <a:pt x="598" y="22935"/>
                    <a:pt x="671" y="23073"/>
                    <a:pt x="714" y="23145"/>
                  </a:cubicBezTo>
                  <a:cubicBezTo>
                    <a:pt x="719" y="23158"/>
                    <a:pt x="725" y="23166"/>
                    <a:pt x="731" y="23177"/>
                  </a:cubicBezTo>
                  <a:cubicBezTo>
                    <a:pt x="763" y="23235"/>
                    <a:pt x="783" y="23271"/>
                    <a:pt x="836" y="23286"/>
                  </a:cubicBezTo>
                  <a:cubicBezTo>
                    <a:pt x="875" y="23299"/>
                    <a:pt x="879" y="23303"/>
                    <a:pt x="894" y="23329"/>
                  </a:cubicBezTo>
                  <a:cubicBezTo>
                    <a:pt x="897" y="23332"/>
                    <a:pt x="901" y="23337"/>
                    <a:pt x="903" y="23346"/>
                  </a:cubicBezTo>
                  <a:cubicBezTo>
                    <a:pt x="918" y="23368"/>
                    <a:pt x="911" y="23424"/>
                    <a:pt x="906" y="23478"/>
                  </a:cubicBezTo>
                  <a:cubicBezTo>
                    <a:pt x="903" y="23498"/>
                    <a:pt x="902" y="23520"/>
                    <a:pt x="901" y="23538"/>
                  </a:cubicBezTo>
                  <a:lnTo>
                    <a:pt x="901" y="23557"/>
                  </a:lnTo>
                  <a:cubicBezTo>
                    <a:pt x="897" y="23618"/>
                    <a:pt x="894" y="23686"/>
                    <a:pt x="890" y="23795"/>
                  </a:cubicBezTo>
                  <a:cubicBezTo>
                    <a:pt x="888" y="23850"/>
                    <a:pt x="875" y="23898"/>
                    <a:pt x="867" y="23939"/>
                  </a:cubicBezTo>
                  <a:cubicBezTo>
                    <a:pt x="858" y="23985"/>
                    <a:pt x="848" y="24022"/>
                    <a:pt x="855" y="24057"/>
                  </a:cubicBezTo>
                  <a:lnTo>
                    <a:pt x="860" y="24091"/>
                  </a:lnTo>
                  <a:cubicBezTo>
                    <a:pt x="875" y="24174"/>
                    <a:pt x="906" y="24328"/>
                    <a:pt x="908" y="24375"/>
                  </a:cubicBezTo>
                  <a:cubicBezTo>
                    <a:pt x="911" y="24392"/>
                    <a:pt x="903" y="24416"/>
                    <a:pt x="899" y="24438"/>
                  </a:cubicBezTo>
                  <a:cubicBezTo>
                    <a:pt x="888" y="24488"/>
                    <a:pt x="871" y="24550"/>
                    <a:pt x="913" y="24590"/>
                  </a:cubicBezTo>
                  <a:cubicBezTo>
                    <a:pt x="966" y="24638"/>
                    <a:pt x="1003" y="24761"/>
                    <a:pt x="1015" y="24812"/>
                  </a:cubicBezTo>
                  <a:cubicBezTo>
                    <a:pt x="1026" y="24840"/>
                    <a:pt x="1011" y="24909"/>
                    <a:pt x="1001" y="24963"/>
                  </a:cubicBezTo>
                  <a:cubicBezTo>
                    <a:pt x="992" y="25002"/>
                    <a:pt x="985" y="25035"/>
                    <a:pt x="985" y="25060"/>
                  </a:cubicBezTo>
                  <a:cubicBezTo>
                    <a:pt x="985" y="25099"/>
                    <a:pt x="1006" y="25116"/>
                    <a:pt x="1026" y="25131"/>
                  </a:cubicBezTo>
                  <a:cubicBezTo>
                    <a:pt x="1036" y="25139"/>
                    <a:pt x="1047" y="25149"/>
                    <a:pt x="1058" y="25162"/>
                  </a:cubicBezTo>
                  <a:cubicBezTo>
                    <a:pt x="1076" y="25190"/>
                    <a:pt x="1082" y="25235"/>
                    <a:pt x="1091" y="25277"/>
                  </a:cubicBezTo>
                  <a:cubicBezTo>
                    <a:pt x="1093" y="25296"/>
                    <a:pt x="1095" y="25312"/>
                    <a:pt x="1101" y="25327"/>
                  </a:cubicBezTo>
                  <a:cubicBezTo>
                    <a:pt x="1112" y="25379"/>
                    <a:pt x="1160" y="25444"/>
                    <a:pt x="1211" y="25454"/>
                  </a:cubicBezTo>
                  <a:cubicBezTo>
                    <a:pt x="1226" y="25458"/>
                    <a:pt x="1231" y="25472"/>
                    <a:pt x="1231" y="25506"/>
                  </a:cubicBezTo>
                  <a:cubicBezTo>
                    <a:pt x="1231" y="25524"/>
                    <a:pt x="1232" y="25545"/>
                    <a:pt x="1239" y="25563"/>
                  </a:cubicBezTo>
                  <a:cubicBezTo>
                    <a:pt x="1245" y="25580"/>
                    <a:pt x="1234" y="25611"/>
                    <a:pt x="1221" y="25642"/>
                  </a:cubicBezTo>
                  <a:cubicBezTo>
                    <a:pt x="1209" y="25684"/>
                    <a:pt x="1191" y="25726"/>
                    <a:pt x="1209" y="25754"/>
                  </a:cubicBezTo>
                  <a:cubicBezTo>
                    <a:pt x="1221" y="25784"/>
                    <a:pt x="1279" y="25818"/>
                    <a:pt x="1336" y="25851"/>
                  </a:cubicBezTo>
                  <a:cubicBezTo>
                    <a:pt x="1369" y="25870"/>
                    <a:pt x="1408" y="25894"/>
                    <a:pt x="1413" y="25903"/>
                  </a:cubicBezTo>
                  <a:cubicBezTo>
                    <a:pt x="1419" y="25908"/>
                    <a:pt x="1417" y="25920"/>
                    <a:pt x="1412" y="25934"/>
                  </a:cubicBezTo>
                  <a:cubicBezTo>
                    <a:pt x="1406" y="25956"/>
                    <a:pt x="1396" y="25989"/>
                    <a:pt x="1435" y="26009"/>
                  </a:cubicBezTo>
                  <a:cubicBezTo>
                    <a:pt x="1465" y="26031"/>
                    <a:pt x="1506" y="26035"/>
                    <a:pt x="1534" y="26035"/>
                  </a:cubicBezTo>
                  <a:cubicBezTo>
                    <a:pt x="1569" y="26035"/>
                    <a:pt x="1602" y="26031"/>
                    <a:pt x="1633" y="26018"/>
                  </a:cubicBezTo>
                  <a:cubicBezTo>
                    <a:pt x="1644" y="26014"/>
                    <a:pt x="1658" y="26012"/>
                    <a:pt x="1675" y="26012"/>
                  </a:cubicBezTo>
                  <a:cubicBezTo>
                    <a:pt x="1696" y="26012"/>
                    <a:pt x="1721" y="26015"/>
                    <a:pt x="1744" y="26018"/>
                  </a:cubicBezTo>
                  <a:cubicBezTo>
                    <a:pt x="1770" y="26020"/>
                    <a:pt x="1796" y="26023"/>
                    <a:pt x="1820" y="26023"/>
                  </a:cubicBezTo>
                  <a:cubicBezTo>
                    <a:pt x="1830" y="26023"/>
                    <a:pt x="1840" y="26022"/>
                    <a:pt x="1849" y="26021"/>
                  </a:cubicBezTo>
                  <a:cubicBezTo>
                    <a:pt x="1863" y="26020"/>
                    <a:pt x="1876" y="26020"/>
                    <a:pt x="1884" y="26020"/>
                  </a:cubicBezTo>
                  <a:cubicBezTo>
                    <a:pt x="1901" y="26020"/>
                    <a:pt x="1908" y="26021"/>
                    <a:pt x="1920" y="26026"/>
                  </a:cubicBezTo>
                  <a:cubicBezTo>
                    <a:pt x="1930" y="26032"/>
                    <a:pt x="1940" y="26035"/>
                    <a:pt x="1958" y="26040"/>
                  </a:cubicBezTo>
                  <a:cubicBezTo>
                    <a:pt x="1984" y="26042"/>
                    <a:pt x="1988" y="26052"/>
                    <a:pt x="1992" y="26070"/>
                  </a:cubicBezTo>
                  <a:cubicBezTo>
                    <a:pt x="2000" y="26088"/>
                    <a:pt x="2003" y="26108"/>
                    <a:pt x="2030" y="26129"/>
                  </a:cubicBezTo>
                  <a:cubicBezTo>
                    <a:pt x="2052" y="26149"/>
                    <a:pt x="2069" y="26157"/>
                    <a:pt x="2088" y="26157"/>
                  </a:cubicBezTo>
                  <a:lnTo>
                    <a:pt x="2099" y="26157"/>
                  </a:lnTo>
                  <a:cubicBezTo>
                    <a:pt x="2105" y="26155"/>
                    <a:pt x="2110" y="26155"/>
                    <a:pt x="2118" y="26155"/>
                  </a:cubicBezTo>
                  <a:cubicBezTo>
                    <a:pt x="2142" y="26159"/>
                    <a:pt x="2160" y="26178"/>
                    <a:pt x="2172" y="26204"/>
                  </a:cubicBezTo>
                  <a:cubicBezTo>
                    <a:pt x="2172" y="26208"/>
                    <a:pt x="2168" y="26212"/>
                    <a:pt x="2160" y="26221"/>
                  </a:cubicBezTo>
                  <a:cubicBezTo>
                    <a:pt x="2142" y="26235"/>
                    <a:pt x="2118" y="26262"/>
                    <a:pt x="2142" y="26301"/>
                  </a:cubicBezTo>
                  <a:cubicBezTo>
                    <a:pt x="2151" y="26315"/>
                    <a:pt x="2160" y="26324"/>
                    <a:pt x="2172" y="26324"/>
                  </a:cubicBezTo>
                  <a:cubicBezTo>
                    <a:pt x="2192" y="26324"/>
                    <a:pt x="2213" y="26308"/>
                    <a:pt x="2231" y="26293"/>
                  </a:cubicBezTo>
                  <a:cubicBezTo>
                    <a:pt x="2249" y="26276"/>
                    <a:pt x="2272" y="26259"/>
                    <a:pt x="2294" y="26257"/>
                  </a:cubicBezTo>
                  <a:cubicBezTo>
                    <a:pt x="2298" y="26257"/>
                    <a:pt x="2302" y="26257"/>
                    <a:pt x="2306" y="26257"/>
                  </a:cubicBezTo>
                  <a:cubicBezTo>
                    <a:pt x="2336" y="26257"/>
                    <a:pt x="2353" y="26272"/>
                    <a:pt x="2372" y="26294"/>
                  </a:cubicBezTo>
                  <a:cubicBezTo>
                    <a:pt x="2380" y="26301"/>
                    <a:pt x="2391" y="26308"/>
                    <a:pt x="2402" y="26317"/>
                  </a:cubicBezTo>
                  <a:cubicBezTo>
                    <a:pt x="2410" y="26323"/>
                    <a:pt x="2417" y="26328"/>
                    <a:pt x="2429" y="26336"/>
                  </a:cubicBezTo>
                  <a:cubicBezTo>
                    <a:pt x="2463" y="26360"/>
                    <a:pt x="2507" y="26388"/>
                    <a:pt x="2535" y="26422"/>
                  </a:cubicBezTo>
                  <a:cubicBezTo>
                    <a:pt x="2563" y="26457"/>
                    <a:pt x="2584" y="26474"/>
                    <a:pt x="2623" y="26504"/>
                  </a:cubicBezTo>
                  <a:cubicBezTo>
                    <a:pt x="2631" y="26513"/>
                    <a:pt x="2642" y="26521"/>
                    <a:pt x="2655" y="26531"/>
                  </a:cubicBezTo>
                  <a:cubicBezTo>
                    <a:pt x="2693" y="26565"/>
                    <a:pt x="2696" y="26585"/>
                    <a:pt x="2701" y="26614"/>
                  </a:cubicBezTo>
                  <a:cubicBezTo>
                    <a:pt x="2701" y="26622"/>
                    <a:pt x="2701" y="26633"/>
                    <a:pt x="2706" y="26647"/>
                  </a:cubicBezTo>
                  <a:cubicBezTo>
                    <a:pt x="2714" y="26676"/>
                    <a:pt x="2726" y="26684"/>
                    <a:pt x="2738" y="26692"/>
                  </a:cubicBezTo>
                  <a:cubicBezTo>
                    <a:pt x="2750" y="26700"/>
                    <a:pt x="2766" y="26707"/>
                    <a:pt x="2782" y="26730"/>
                  </a:cubicBezTo>
                  <a:cubicBezTo>
                    <a:pt x="2807" y="26765"/>
                    <a:pt x="2799" y="26795"/>
                    <a:pt x="2788" y="26831"/>
                  </a:cubicBezTo>
                  <a:cubicBezTo>
                    <a:pt x="2786" y="26850"/>
                    <a:pt x="2781" y="26866"/>
                    <a:pt x="2781" y="26885"/>
                  </a:cubicBezTo>
                  <a:cubicBezTo>
                    <a:pt x="2777" y="26913"/>
                    <a:pt x="2781" y="26944"/>
                    <a:pt x="2786" y="26968"/>
                  </a:cubicBezTo>
                  <a:cubicBezTo>
                    <a:pt x="2787" y="27002"/>
                    <a:pt x="2789" y="27035"/>
                    <a:pt x="2786" y="27055"/>
                  </a:cubicBezTo>
                  <a:cubicBezTo>
                    <a:pt x="2772" y="27102"/>
                    <a:pt x="2738" y="27189"/>
                    <a:pt x="2714" y="27232"/>
                  </a:cubicBezTo>
                  <a:cubicBezTo>
                    <a:pt x="2696" y="27263"/>
                    <a:pt x="2709" y="27299"/>
                    <a:pt x="2722" y="27340"/>
                  </a:cubicBezTo>
                  <a:cubicBezTo>
                    <a:pt x="2730" y="27370"/>
                    <a:pt x="2738" y="27400"/>
                    <a:pt x="2738" y="27429"/>
                  </a:cubicBezTo>
                  <a:cubicBezTo>
                    <a:pt x="2728" y="27505"/>
                    <a:pt x="2776" y="27575"/>
                    <a:pt x="2799" y="27601"/>
                  </a:cubicBezTo>
                  <a:cubicBezTo>
                    <a:pt x="2828" y="27634"/>
                    <a:pt x="2869" y="27666"/>
                    <a:pt x="2902" y="27682"/>
                  </a:cubicBezTo>
                  <a:cubicBezTo>
                    <a:pt x="2926" y="27689"/>
                    <a:pt x="2951" y="27731"/>
                    <a:pt x="2963" y="27787"/>
                  </a:cubicBezTo>
                  <a:cubicBezTo>
                    <a:pt x="2970" y="27831"/>
                    <a:pt x="2991" y="27872"/>
                    <a:pt x="3006" y="27899"/>
                  </a:cubicBezTo>
                  <a:cubicBezTo>
                    <a:pt x="3011" y="27910"/>
                    <a:pt x="3014" y="27914"/>
                    <a:pt x="3017" y="27921"/>
                  </a:cubicBezTo>
                  <a:cubicBezTo>
                    <a:pt x="3027" y="27938"/>
                    <a:pt x="3023" y="27969"/>
                    <a:pt x="3019" y="28004"/>
                  </a:cubicBezTo>
                  <a:cubicBezTo>
                    <a:pt x="3019" y="28018"/>
                    <a:pt x="3017" y="28029"/>
                    <a:pt x="3017" y="28040"/>
                  </a:cubicBezTo>
                  <a:cubicBezTo>
                    <a:pt x="3014" y="28085"/>
                    <a:pt x="3028" y="28112"/>
                    <a:pt x="3041" y="28139"/>
                  </a:cubicBezTo>
                  <a:cubicBezTo>
                    <a:pt x="3049" y="28149"/>
                    <a:pt x="3056" y="28162"/>
                    <a:pt x="3062" y="28178"/>
                  </a:cubicBezTo>
                  <a:cubicBezTo>
                    <a:pt x="3067" y="28191"/>
                    <a:pt x="3071" y="28204"/>
                    <a:pt x="3075" y="28215"/>
                  </a:cubicBezTo>
                  <a:cubicBezTo>
                    <a:pt x="3086" y="28250"/>
                    <a:pt x="3096" y="28282"/>
                    <a:pt x="3122" y="28314"/>
                  </a:cubicBezTo>
                  <a:lnTo>
                    <a:pt x="3127" y="28318"/>
                  </a:lnTo>
                  <a:cubicBezTo>
                    <a:pt x="3157" y="28361"/>
                    <a:pt x="3173" y="28379"/>
                    <a:pt x="3188" y="28379"/>
                  </a:cubicBezTo>
                  <a:cubicBezTo>
                    <a:pt x="3191" y="28379"/>
                    <a:pt x="3204" y="28379"/>
                    <a:pt x="3208" y="28359"/>
                  </a:cubicBezTo>
                  <a:lnTo>
                    <a:pt x="3208" y="28347"/>
                  </a:lnTo>
                  <a:cubicBezTo>
                    <a:pt x="3214" y="28318"/>
                    <a:pt x="3219" y="28285"/>
                    <a:pt x="3206" y="28260"/>
                  </a:cubicBezTo>
                  <a:cubicBezTo>
                    <a:pt x="3200" y="28247"/>
                    <a:pt x="3188" y="28234"/>
                    <a:pt x="3178" y="28223"/>
                  </a:cubicBezTo>
                  <a:cubicBezTo>
                    <a:pt x="3159" y="28204"/>
                    <a:pt x="3138" y="28178"/>
                    <a:pt x="3132" y="28151"/>
                  </a:cubicBezTo>
                  <a:cubicBezTo>
                    <a:pt x="3127" y="28142"/>
                    <a:pt x="3127" y="28133"/>
                    <a:pt x="3122" y="28121"/>
                  </a:cubicBezTo>
                  <a:cubicBezTo>
                    <a:pt x="3115" y="28095"/>
                    <a:pt x="3098" y="28040"/>
                    <a:pt x="3106" y="28033"/>
                  </a:cubicBezTo>
                  <a:cubicBezTo>
                    <a:pt x="3107" y="28029"/>
                    <a:pt x="3113" y="28029"/>
                    <a:pt x="3117" y="28029"/>
                  </a:cubicBezTo>
                  <a:cubicBezTo>
                    <a:pt x="3133" y="28029"/>
                    <a:pt x="3160" y="28040"/>
                    <a:pt x="3190" y="28055"/>
                  </a:cubicBezTo>
                  <a:lnTo>
                    <a:pt x="3199" y="28057"/>
                  </a:lnTo>
                  <a:cubicBezTo>
                    <a:pt x="3218" y="28066"/>
                    <a:pt x="3221" y="28083"/>
                    <a:pt x="3227" y="28113"/>
                  </a:cubicBezTo>
                  <a:cubicBezTo>
                    <a:pt x="3229" y="28134"/>
                    <a:pt x="3232" y="28158"/>
                    <a:pt x="3242" y="28182"/>
                  </a:cubicBezTo>
                  <a:cubicBezTo>
                    <a:pt x="3259" y="28212"/>
                    <a:pt x="3280" y="28234"/>
                    <a:pt x="3302" y="28262"/>
                  </a:cubicBezTo>
                  <a:cubicBezTo>
                    <a:pt x="3319" y="28279"/>
                    <a:pt x="3336" y="28303"/>
                    <a:pt x="3354" y="28328"/>
                  </a:cubicBezTo>
                  <a:cubicBezTo>
                    <a:pt x="3377" y="28365"/>
                    <a:pt x="3379" y="28397"/>
                    <a:pt x="3373" y="28406"/>
                  </a:cubicBezTo>
                  <a:cubicBezTo>
                    <a:pt x="3373" y="28411"/>
                    <a:pt x="3369" y="28415"/>
                    <a:pt x="3357" y="28415"/>
                  </a:cubicBezTo>
                  <a:cubicBezTo>
                    <a:pt x="3352" y="28415"/>
                    <a:pt x="3345" y="28415"/>
                    <a:pt x="3334" y="28412"/>
                  </a:cubicBezTo>
                  <a:cubicBezTo>
                    <a:pt x="3331" y="28411"/>
                    <a:pt x="3324" y="28408"/>
                    <a:pt x="3318" y="28408"/>
                  </a:cubicBezTo>
                  <a:cubicBezTo>
                    <a:pt x="3300" y="28408"/>
                    <a:pt x="3293" y="28419"/>
                    <a:pt x="3291" y="28424"/>
                  </a:cubicBezTo>
                  <a:cubicBezTo>
                    <a:pt x="3278" y="28459"/>
                    <a:pt x="3321" y="28533"/>
                    <a:pt x="3369" y="28589"/>
                  </a:cubicBezTo>
                  <a:cubicBezTo>
                    <a:pt x="3402" y="28625"/>
                    <a:pt x="3404" y="28685"/>
                    <a:pt x="3405" y="28740"/>
                  </a:cubicBezTo>
                  <a:cubicBezTo>
                    <a:pt x="3406" y="28790"/>
                    <a:pt x="3408" y="28829"/>
                    <a:pt x="3427" y="28863"/>
                  </a:cubicBezTo>
                  <a:lnTo>
                    <a:pt x="3429" y="28869"/>
                  </a:lnTo>
                  <a:cubicBezTo>
                    <a:pt x="3468" y="28933"/>
                    <a:pt x="3492" y="28975"/>
                    <a:pt x="3544" y="29010"/>
                  </a:cubicBezTo>
                  <a:cubicBezTo>
                    <a:pt x="3574" y="29028"/>
                    <a:pt x="3577" y="29069"/>
                    <a:pt x="3582" y="29110"/>
                  </a:cubicBezTo>
                  <a:cubicBezTo>
                    <a:pt x="3587" y="29136"/>
                    <a:pt x="3591" y="29162"/>
                    <a:pt x="3598" y="29181"/>
                  </a:cubicBezTo>
                  <a:cubicBezTo>
                    <a:pt x="3625" y="29231"/>
                    <a:pt x="3766" y="29341"/>
                    <a:pt x="3828" y="29344"/>
                  </a:cubicBezTo>
                  <a:cubicBezTo>
                    <a:pt x="3831" y="29344"/>
                    <a:pt x="3833" y="29344"/>
                    <a:pt x="3835" y="29344"/>
                  </a:cubicBezTo>
                  <a:cubicBezTo>
                    <a:pt x="3874" y="29344"/>
                    <a:pt x="3902" y="29320"/>
                    <a:pt x="3923" y="29303"/>
                  </a:cubicBezTo>
                  <a:cubicBezTo>
                    <a:pt x="3936" y="29292"/>
                    <a:pt x="3949" y="29283"/>
                    <a:pt x="3961" y="29281"/>
                  </a:cubicBezTo>
                  <a:cubicBezTo>
                    <a:pt x="3965" y="29280"/>
                    <a:pt x="3968" y="29279"/>
                    <a:pt x="3972" y="29279"/>
                  </a:cubicBezTo>
                  <a:cubicBezTo>
                    <a:pt x="3982" y="29279"/>
                    <a:pt x="3992" y="29283"/>
                    <a:pt x="4008" y="29289"/>
                  </a:cubicBezTo>
                  <a:cubicBezTo>
                    <a:pt x="4032" y="29298"/>
                    <a:pt x="4066" y="29309"/>
                    <a:pt x="4123" y="29315"/>
                  </a:cubicBezTo>
                  <a:cubicBezTo>
                    <a:pt x="4125" y="29315"/>
                    <a:pt x="4128" y="29315"/>
                    <a:pt x="4130" y="29315"/>
                  </a:cubicBezTo>
                  <a:cubicBezTo>
                    <a:pt x="4190" y="29315"/>
                    <a:pt x="4230" y="29269"/>
                    <a:pt x="4259" y="29235"/>
                  </a:cubicBezTo>
                  <a:cubicBezTo>
                    <a:pt x="4278" y="29210"/>
                    <a:pt x="4297" y="29188"/>
                    <a:pt x="4319" y="29188"/>
                  </a:cubicBezTo>
                  <a:cubicBezTo>
                    <a:pt x="4378" y="29188"/>
                    <a:pt x="4473" y="29177"/>
                    <a:pt x="4477" y="29177"/>
                  </a:cubicBezTo>
                  <a:lnTo>
                    <a:pt x="4481" y="29176"/>
                  </a:lnTo>
                  <a:lnTo>
                    <a:pt x="4492" y="29165"/>
                  </a:lnTo>
                  <a:cubicBezTo>
                    <a:pt x="4510" y="29143"/>
                    <a:pt x="4529" y="29125"/>
                    <a:pt x="4548" y="29125"/>
                  </a:cubicBezTo>
                  <a:cubicBezTo>
                    <a:pt x="4561" y="29125"/>
                    <a:pt x="4566" y="29127"/>
                    <a:pt x="4576" y="29131"/>
                  </a:cubicBezTo>
                  <a:cubicBezTo>
                    <a:pt x="4584" y="29136"/>
                    <a:pt x="4584" y="29141"/>
                    <a:pt x="4584" y="29143"/>
                  </a:cubicBezTo>
                  <a:cubicBezTo>
                    <a:pt x="4584" y="29183"/>
                    <a:pt x="4441" y="29280"/>
                    <a:pt x="4363" y="29327"/>
                  </a:cubicBezTo>
                  <a:cubicBezTo>
                    <a:pt x="4310" y="29363"/>
                    <a:pt x="4279" y="29386"/>
                    <a:pt x="4269" y="29397"/>
                  </a:cubicBezTo>
                  <a:cubicBezTo>
                    <a:pt x="4247" y="29426"/>
                    <a:pt x="4260" y="29460"/>
                    <a:pt x="4276" y="29490"/>
                  </a:cubicBezTo>
                  <a:cubicBezTo>
                    <a:pt x="4286" y="29518"/>
                    <a:pt x="4297" y="29545"/>
                    <a:pt x="4288" y="29570"/>
                  </a:cubicBezTo>
                  <a:cubicBezTo>
                    <a:pt x="4260" y="29623"/>
                    <a:pt x="4180" y="29652"/>
                    <a:pt x="4135" y="29667"/>
                  </a:cubicBezTo>
                  <a:cubicBezTo>
                    <a:pt x="4092" y="29683"/>
                    <a:pt x="4089" y="29694"/>
                    <a:pt x="4079" y="29757"/>
                  </a:cubicBezTo>
                  <a:cubicBezTo>
                    <a:pt x="4077" y="29773"/>
                    <a:pt x="4074" y="29794"/>
                    <a:pt x="4069" y="29821"/>
                  </a:cubicBezTo>
                  <a:cubicBezTo>
                    <a:pt x="4053" y="29908"/>
                    <a:pt x="4109" y="29982"/>
                    <a:pt x="4146" y="30030"/>
                  </a:cubicBezTo>
                  <a:cubicBezTo>
                    <a:pt x="4162" y="30052"/>
                    <a:pt x="4179" y="30075"/>
                    <a:pt x="4179" y="30083"/>
                  </a:cubicBezTo>
                  <a:lnTo>
                    <a:pt x="4179" y="30201"/>
                  </a:lnTo>
                  <a:lnTo>
                    <a:pt x="4184" y="30206"/>
                  </a:lnTo>
                  <a:cubicBezTo>
                    <a:pt x="4310" y="30345"/>
                    <a:pt x="4648" y="30406"/>
                    <a:pt x="4827" y="30436"/>
                  </a:cubicBezTo>
                  <a:cubicBezTo>
                    <a:pt x="4864" y="30444"/>
                    <a:pt x="4889" y="30448"/>
                    <a:pt x="4909" y="30452"/>
                  </a:cubicBezTo>
                  <a:cubicBezTo>
                    <a:pt x="4920" y="30455"/>
                    <a:pt x="4933" y="30456"/>
                    <a:pt x="4943" y="30456"/>
                  </a:cubicBezTo>
                  <a:cubicBezTo>
                    <a:pt x="4999" y="30456"/>
                    <a:pt x="5040" y="30430"/>
                    <a:pt x="5078" y="30406"/>
                  </a:cubicBezTo>
                  <a:cubicBezTo>
                    <a:pt x="5098" y="30392"/>
                    <a:pt x="5117" y="30380"/>
                    <a:pt x="5130" y="30380"/>
                  </a:cubicBezTo>
                  <a:cubicBezTo>
                    <a:pt x="5132" y="30380"/>
                    <a:pt x="5133" y="30380"/>
                    <a:pt x="5135" y="30380"/>
                  </a:cubicBezTo>
                  <a:cubicBezTo>
                    <a:pt x="5137" y="30380"/>
                    <a:pt x="5141" y="30385"/>
                    <a:pt x="5142" y="30395"/>
                  </a:cubicBezTo>
                  <a:cubicBezTo>
                    <a:pt x="5147" y="30424"/>
                    <a:pt x="5118" y="30480"/>
                    <a:pt x="5082" y="30511"/>
                  </a:cubicBezTo>
                  <a:cubicBezTo>
                    <a:pt x="5030" y="30549"/>
                    <a:pt x="5039" y="30605"/>
                    <a:pt x="5046" y="30632"/>
                  </a:cubicBezTo>
                  <a:cubicBezTo>
                    <a:pt x="5049" y="30638"/>
                    <a:pt x="5050" y="30641"/>
                    <a:pt x="5050" y="30644"/>
                  </a:cubicBezTo>
                  <a:cubicBezTo>
                    <a:pt x="5050" y="30646"/>
                    <a:pt x="5051" y="30653"/>
                    <a:pt x="5051" y="30658"/>
                  </a:cubicBezTo>
                  <a:cubicBezTo>
                    <a:pt x="5057" y="30688"/>
                    <a:pt x="5072" y="30764"/>
                    <a:pt x="5050" y="30789"/>
                  </a:cubicBezTo>
                  <a:cubicBezTo>
                    <a:pt x="5039" y="30794"/>
                    <a:pt x="5033" y="30804"/>
                    <a:pt x="5027" y="30811"/>
                  </a:cubicBezTo>
                  <a:cubicBezTo>
                    <a:pt x="5002" y="30834"/>
                    <a:pt x="4973" y="30857"/>
                    <a:pt x="4973" y="30902"/>
                  </a:cubicBezTo>
                  <a:cubicBezTo>
                    <a:pt x="4973" y="30960"/>
                    <a:pt x="5051" y="31022"/>
                    <a:pt x="5121" y="31040"/>
                  </a:cubicBezTo>
                  <a:cubicBezTo>
                    <a:pt x="5141" y="31045"/>
                    <a:pt x="5162" y="31048"/>
                    <a:pt x="5183" y="31048"/>
                  </a:cubicBezTo>
                  <a:cubicBezTo>
                    <a:pt x="5205" y="31048"/>
                    <a:pt x="5226" y="31045"/>
                    <a:pt x="5247" y="31042"/>
                  </a:cubicBezTo>
                  <a:cubicBezTo>
                    <a:pt x="5263" y="31040"/>
                    <a:pt x="5276" y="31039"/>
                    <a:pt x="5291" y="31036"/>
                  </a:cubicBezTo>
                  <a:cubicBezTo>
                    <a:pt x="5315" y="31036"/>
                    <a:pt x="5355" y="31011"/>
                    <a:pt x="5403" y="30985"/>
                  </a:cubicBezTo>
                  <a:cubicBezTo>
                    <a:pt x="5460" y="30954"/>
                    <a:pt x="5521" y="30914"/>
                    <a:pt x="5557" y="30914"/>
                  </a:cubicBezTo>
                  <a:cubicBezTo>
                    <a:pt x="5557" y="30914"/>
                    <a:pt x="5558" y="30914"/>
                    <a:pt x="5561" y="30918"/>
                  </a:cubicBezTo>
                  <a:cubicBezTo>
                    <a:pt x="6271" y="30525"/>
                    <a:pt x="6954" y="30089"/>
                    <a:pt x="7606" y="29614"/>
                  </a:cubicBezTo>
                  <a:cubicBezTo>
                    <a:pt x="7606" y="29600"/>
                    <a:pt x="7607" y="29591"/>
                    <a:pt x="7609" y="29575"/>
                  </a:cubicBezTo>
                  <a:cubicBezTo>
                    <a:pt x="7609" y="29570"/>
                    <a:pt x="7612" y="29560"/>
                    <a:pt x="7615" y="29550"/>
                  </a:cubicBezTo>
                  <a:cubicBezTo>
                    <a:pt x="7621" y="29514"/>
                    <a:pt x="7619" y="29505"/>
                    <a:pt x="7615" y="29486"/>
                  </a:cubicBezTo>
                  <a:cubicBezTo>
                    <a:pt x="7612" y="29477"/>
                    <a:pt x="7609" y="29466"/>
                    <a:pt x="7609" y="29444"/>
                  </a:cubicBezTo>
                  <a:cubicBezTo>
                    <a:pt x="7606" y="29402"/>
                    <a:pt x="7597" y="29382"/>
                    <a:pt x="7584" y="29349"/>
                  </a:cubicBezTo>
                  <a:cubicBezTo>
                    <a:pt x="7578" y="29332"/>
                    <a:pt x="7572" y="29315"/>
                    <a:pt x="7564" y="29292"/>
                  </a:cubicBezTo>
                  <a:cubicBezTo>
                    <a:pt x="7549" y="29253"/>
                    <a:pt x="7554" y="29241"/>
                    <a:pt x="7557" y="29223"/>
                  </a:cubicBezTo>
                  <a:cubicBezTo>
                    <a:pt x="7562" y="29212"/>
                    <a:pt x="7564" y="29197"/>
                    <a:pt x="7564" y="29176"/>
                  </a:cubicBezTo>
                  <a:cubicBezTo>
                    <a:pt x="7564" y="29166"/>
                    <a:pt x="7564" y="29154"/>
                    <a:pt x="7562" y="29143"/>
                  </a:cubicBezTo>
                  <a:cubicBezTo>
                    <a:pt x="7562" y="29083"/>
                    <a:pt x="7560" y="29008"/>
                    <a:pt x="7548" y="28974"/>
                  </a:cubicBezTo>
                  <a:cubicBezTo>
                    <a:pt x="7546" y="28968"/>
                    <a:pt x="7543" y="28963"/>
                    <a:pt x="7542" y="28961"/>
                  </a:cubicBezTo>
                  <a:cubicBezTo>
                    <a:pt x="7533" y="28936"/>
                    <a:pt x="7533" y="28936"/>
                    <a:pt x="7544" y="28912"/>
                  </a:cubicBezTo>
                  <a:cubicBezTo>
                    <a:pt x="7549" y="28905"/>
                    <a:pt x="7555" y="28896"/>
                    <a:pt x="7562" y="28885"/>
                  </a:cubicBezTo>
                  <a:cubicBezTo>
                    <a:pt x="7576" y="28864"/>
                    <a:pt x="7594" y="28836"/>
                    <a:pt x="7590" y="28799"/>
                  </a:cubicBezTo>
                  <a:cubicBezTo>
                    <a:pt x="7588" y="28773"/>
                    <a:pt x="7576" y="28751"/>
                    <a:pt x="7567" y="28728"/>
                  </a:cubicBezTo>
                  <a:cubicBezTo>
                    <a:pt x="7560" y="28708"/>
                    <a:pt x="7553" y="28690"/>
                    <a:pt x="7549" y="28669"/>
                  </a:cubicBezTo>
                  <a:cubicBezTo>
                    <a:pt x="7548" y="28625"/>
                    <a:pt x="7560" y="28582"/>
                    <a:pt x="7588" y="28523"/>
                  </a:cubicBezTo>
                  <a:cubicBezTo>
                    <a:pt x="7602" y="28489"/>
                    <a:pt x="7612" y="28473"/>
                    <a:pt x="7625" y="28458"/>
                  </a:cubicBezTo>
                  <a:cubicBezTo>
                    <a:pt x="7632" y="28444"/>
                    <a:pt x="7640" y="28433"/>
                    <a:pt x="7651" y="28416"/>
                  </a:cubicBezTo>
                  <a:cubicBezTo>
                    <a:pt x="7666" y="28388"/>
                    <a:pt x="7670" y="28373"/>
                    <a:pt x="7678" y="28345"/>
                  </a:cubicBezTo>
                  <a:cubicBezTo>
                    <a:pt x="7680" y="28329"/>
                    <a:pt x="7683" y="28309"/>
                    <a:pt x="7692" y="28279"/>
                  </a:cubicBezTo>
                  <a:lnTo>
                    <a:pt x="7695" y="28270"/>
                  </a:lnTo>
                  <a:cubicBezTo>
                    <a:pt x="7710" y="28218"/>
                    <a:pt x="7710" y="28218"/>
                    <a:pt x="7715" y="28200"/>
                  </a:cubicBezTo>
                  <a:cubicBezTo>
                    <a:pt x="7718" y="28191"/>
                    <a:pt x="7719" y="28183"/>
                    <a:pt x="7722" y="28171"/>
                  </a:cubicBezTo>
                  <a:cubicBezTo>
                    <a:pt x="7725" y="28151"/>
                    <a:pt x="7730" y="28134"/>
                    <a:pt x="7736" y="28119"/>
                  </a:cubicBezTo>
                  <a:cubicBezTo>
                    <a:pt x="7746" y="28096"/>
                    <a:pt x="7751" y="28074"/>
                    <a:pt x="7746" y="28047"/>
                  </a:cubicBezTo>
                  <a:cubicBezTo>
                    <a:pt x="7740" y="28020"/>
                    <a:pt x="7734" y="28013"/>
                    <a:pt x="7723" y="27999"/>
                  </a:cubicBezTo>
                  <a:cubicBezTo>
                    <a:pt x="7715" y="27995"/>
                    <a:pt x="7710" y="27988"/>
                    <a:pt x="7699" y="27975"/>
                  </a:cubicBezTo>
                  <a:cubicBezTo>
                    <a:pt x="7682" y="27952"/>
                    <a:pt x="7687" y="27937"/>
                    <a:pt x="7693" y="27906"/>
                  </a:cubicBezTo>
                  <a:cubicBezTo>
                    <a:pt x="7695" y="27895"/>
                    <a:pt x="7700" y="27881"/>
                    <a:pt x="7700" y="27864"/>
                  </a:cubicBezTo>
                  <a:cubicBezTo>
                    <a:pt x="7710" y="27818"/>
                    <a:pt x="7727" y="27789"/>
                    <a:pt x="7756" y="27743"/>
                  </a:cubicBezTo>
                  <a:lnTo>
                    <a:pt x="7766" y="27732"/>
                  </a:lnTo>
                  <a:cubicBezTo>
                    <a:pt x="7790" y="27693"/>
                    <a:pt x="7794" y="27677"/>
                    <a:pt x="7794" y="27660"/>
                  </a:cubicBezTo>
                  <a:lnTo>
                    <a:pt x="7794" y="27642"/>
                  </a:lnTo>
                  <a:cubicBezTo>
                    <a:pt x="7801" y="27623"/>
                    <a:pt x="7792" y="27612"/>
                    <a:pt x="7784" y="27602"/>
                  </a:cubicBezTo>
                  <a:cubicBezTo>
                    <a:pt x="7778" y="27591"/>
                    <a:pt x="7767" y="27578"/>
                    <a:pt x="7767" y="27549"/>
                  </a:cubicBezTo>
                  <a:lnTo>
                    <a:pt x="7767" y="27458"/>
                  </a:lnTo>
                  <a:cubicBezTo>
                    <a:pt x="7766" y="27427"/>
                    <a:pt x="7766" y="27394"/>
                    <a:pt x="7766" y="27360"/>
                  </a:cubicBezTo>
                  <a:cubicBezTo>
                    <a:pt x="7766" y="27327"/>
                    <a:pt x="7756" y="27315"/>
                    <a:pt x="7751" y="27304"/>
                  </a:cubicBezTo>
                  <a:cubicBezTo>
                    <a:pt x="7746" y="27292"/>
                    <a:pt x="7740" y="27286"/>
                    <a:pt x="7746" y="27258"/>
                  </a:cubicBezTo>
                  <a:cubicBezTo>
                    <a:pt x="7755" y="27206"/>
                    <a:pt x="7746" y="27189"/>
                    <a:pt x="7737" y="27177"/>
                  </a:cubicBezTo>
                  <a:cubicBezTo>
                    <a:pt x="7734" y="27174"/>
                    <a:pt x="7734" y="27169"/>
                    <a:pt x="7734" y="27169"/>
                  </a:cubicBezTo>
                  <a:cubicBezTo>
                    <a:pt x="7728" y="27150"/>
                    <a:pt x="7715" y="26907"/>
                    <a:pt x="7715" y="26861"/>
                  </a:cubicBezTo>
                  <a:cubicBezTo>
                    <a:pt x="7715" y="26850"/>
                    <a:pt x="7718" y="26850"/>
                    <a:pt x="7723" y="26844"/>
                  </a:cubicBezTo>
                  <a:cubicBezTo>
                    <a:pt x="7736" y="26837"/>
                    <a:pt x="7752" y="26828"/>
                    <a:pt x="7770" y="26797"/>
                  </a:cubicBezTo>
                  <a:cubicBezTo>
                    <a:pt x="7794" y="26750"/>
                    <a:pt x="7790" y="26738"/>
                    <a:pt x="7778" y="26719"/>
                  </a:cubicBezTo>
                  <a:cubicBezTo>
                    <a:pt x="7774" y="26713"/>
                    <a:pt x="7774" y="26712"/>
                    <a:pt x="7774" y="26705"/>
                  </a:cubicBezTo>
                  <a:cubicBezTo>
                    <a:pt x="7770" y="26692"/>
                    <a:pt x="7758" y="26680"/>
                    <a:pt x="7750" y="26670"/>
                  </a:cubicBezTo>
                  <a:cubicBezTo>
                    <a:pt x="7740" y="26656"/>
                    <a:pt x="7728" y="26646"/>
                    <a:pt x="7725" y="26624"/>
                  </a:cubicBezTo>
                  <a:cubicBezTo>
                    <a:pt x="7723" y="26605"/>
                    <a:pt x="7730" y="26597"/>
                    <a:pt x="7740" y="26587"/>
                  </a:cubicBezTo>
                  <a:cubicBezTo>
                    <a:pt x="7746" y="26579"/>
                    <a:pt x="7758" y="26562"/>
                    <a:pt x="7768" y="26533"/>
                  </a:cubicBezTo>
                  <a:cubicBezTo>
                    <a:pt x="7778" y="26507"/>
                    <a:pt x="7778" y="26486"/>
                    <a:pt x="7778" y="26467"/>
                  </a:cubicBezTo>
                  <a:cubicBezTo>
                    <a:pt x="7778" y="26439"/>
                    <a:pt x="7779" y="26406"/>
                    <a:pt x="7794" y="26345"/>
                  </a:cubicBezTo>
                  <a:cubicBezTo>
                    <a:pt x="7810" y="26276"/>
                    <a:pt x="7797" y="26247"/>
                    <a:pt x="7785" y="26227"/>
                  </a:cubicBezTo>
                  <a:cubicBezTo>
                    <a:pt x="7779" y="26212"/>
                    <a:pt x="7774" y="26200"/>
                    <a:pt x="7778" y="26183"/>
                  </a:cubicBezTo>
                  <a:cubicBezTo>
                    <a:pt x="7778" y="26181"/>
                    <a:pt x="7779" y="26177"/>
                    <a:pt x="7779" y="26175"/>
                  </a:cubicBezTo>
                  <a:cubicBezTo>
                    <a:pt x="7782" y="26175"/>
                    <a:pt x="7784" y="26177"/>
                    <a:pt x="7785" y="26177"/>
                  </a:cubicBezTo>
                  <a:cubicBezTo>
                    <a:pt x="7800" y="26177"/>
                    <a:pt x="7809" y="26164"/>
                    <a:pt x="7814" y="26157"/>
                  </a:cubicBezTo>
                  <a:cubicBezTo>
                    <a:pt x="7837" y="26124"/>
                    <a:pt x="7833" y="26092"/>
                    <a:pt x="7829" y="26062"/>
                  </a:cubicBezTo>
                  <a:cubicBezTo>
                    <a:pt x="7827" y="26050"/>
                    <a:pt x="7827" y="26040"/>
                    <a:pt x="7827" y="26026"/>
                  </a:cubicBezTo>
                  <a:cubicBezTo>
                    <a:pt x="7831" y="25997"/>
                    <a:pt x="7813" y="25989"/>
                    <a:pt x="7800" y="25986"/>
                  </a:cubicBezTo>
                  <a:cubicBezTo>
                    <a:pt x="7790" y="25982"/>
                    <a:pt x="7785" y="25980"/>
                    <a:pt x="7784" y="25969"/>
                  </a:cubicBezTo>
                  <a:cubicBezTo>
                    <a:pt x="7782" y="25950"/>
                    <a:pt x="7779" y="25939"/>
                    <a:pt x="7778" y="25934"/>
                  </a:cubicBezTo>
                  <a:cubicBezTo>
                    <a:pt x="7778" y="25927"/>
                    <a:pt x="7774" y="25921"/>
                    <a:pt x="7774" y="25905"/>
                  </a:cubicBezTo>
                  <a:cubicBezTo>
                    <a:pt x="7769" y="25881"/>
                    <a:pt x="7774" y="25835"/>
                    <a:pt x="7778" y="25777"/>
                  </a:cubicBezTo>
                  <a:cubicBezTo>
                    <a:pt x="7784" y="25721"/>
                    <a:pt x="7783" y="25694"/>
                    <a:pt x="7779" y="25629"/>
                  </a:cubicBezTo>
                  <a:lnTo>
                    <a:pt x="7778" y="25614"/>
                  </a:lnTo>
                  <a:cubicBezTo>
                    <a:pt x="7774" y="25563"/>
                    <a:pt x="7777" y="25558"/>
                    <a:pt x="7779" y="25548"/>
                  </a:cubicBezTo>
                  <a:cubicBezTo>
                    <a:pt x="7782" y="25544"/>
                    <a:pt x="7783" y="25535"/>
                    <a:pt x="7784" y="25529"/>
                  </a:cubicBezTo>
                  <a:cubicBezTo>
                    <a:pt x="7785" y="25517"/>
                    <a:pt x="7794" y="25501"/>
                    <a:pt x="7800" y="25482"/>
                  </a:cubicBezTo>
                  <a:cubicBezTo>
                    <a:pt x="7813" y="25453"/>
                    <a:pt x="7831" y="25411"/>
                    <a:pt x="7834" y="25369"/>
                  </a:cubicBezTo>
                  <a:cubicBezTo>
                    <a:pt x="7838" y="25335"/>
                    <a:pt x="7838" y="25319"/>
                    <a:pt x="7838" y="25299"/>
                  </a:cubicBezTo>
                  <a:cubicBezTo>
                    <a:pt x="7838" y="25285"/>
                    <a:pt x="7838" y="25268"/>
                    <a:pt x="7840" y="25235"/>
                  </a:cubicBezTo>
                  <a:cubicBezTo>
                    <a:pt x="7843" y="25196"/>
                    <a:pt x="7838" y="25184"/>
                    <a:pt x="7834" y="25174"/>
                  </a:cubicBezTo>
                  <a:cubicBezTo>
                    <a:pt x="7833" y="25165"/>
                    <a:pt x="7832" y="25158"/>
                    <a:pt x="7834" y="25139"/>
                  </a:cubicBezTo>
                  <a:cubicBezTo>
                    <a:pt x="7840" y="25094"/>
                    <a:pt x="7853" y="25066"/>
                    <a:pt x="7875" y="25007"/>
                  </a:cubicBezTo>
                  <a:lnTo>
                    <a:pt x="7885" y="24990"/>
                  </a:lnTo>
                  <a:cubicBezTo>
                    <a:pt x="7901" y="24938"/>
                    <a:pt x="7920" y="24900"/>
                    <a:pt x="7920" y="24843"/>
                  </a:cubicBezTo>
                  <a:cubicBezTo>
                    <a:pt x="7920" y="24806"/>
                    <a:pt x="7922" y="24806"/>
                    <a:pt x="7931" y="24794"/>
                  </a:cubicBezTo>
                  <a:cubicBezTo>
                    <a:pt x="7938" y="24788"/>
                    <a:pt x="7947" y="24775"/>
                    <a:pt x="7956" y="24754"/>
                  </a:cubicBezTo>
                  <a:cubicBezTo>
                    <a:pt x="7973" y="24725"/>
                    <a:pt x="7986" y="24714"/>
                    <a:pt x="8004" y="24703"/>
                  </a:cubicBezTo>
                  <a:cubicBezTo>
                    <a:pt x="8016" y="24697"/>
                    <a:pt x="8029" y="24685"/>
                    <a:pt x="8048" y="24664"/>
                  </a:cubicBezTo>
                  <a:cubicBezTo>
                    <a:pt x="8071" y="24641"/>
                    <a:pt x="8084" y="24633"/>
                    <a:pt x="8104" y="24627"/>
                  </a:cubicBezTo>
                  <a:cubicBezTo>
                    <a:pt x="8121" y="24621"/>
                    <a:pt x="8141" y="24611"/>
                    <a:pt x="8164" y="24593"/>
                  </a:cubicBezTo>
                  <a:cubicBezTo>
                    <a:pt x="8201" y="24568"/>
                    <a:pt x="8205" y="24554"/>
                    <a:pt x="8199" y="24533"/>
                  </a:cubicBezTo>
                  <a:cubicBezTo>
                    <a:pt x="8199" y="24524"/>
                    <a:pt x="8197" y="24519"/>
                    <a:pt x="8199" y="24510"/>
                  </a:cubicBezTo>
                  <a:cubicBezTo>
                    <a:pt x="8207" y="24482"/>
                    <a:pt x="8247" y="24449"/>
                    <a:pt x="8314" y="24414"/>
                  </a:cubicBezTo>
                  <a:cubicBezTo>
                    <a:pt x="8341" y="24400"/>
                    <a:pt x="8361" y="24385"/>
                    <a:pt x="8378" y="24371"/>
                  </a:cubicBezTo>
                  <a:cubicBezTo>
                    <a:pt x="8403" y="24355"/>
                    <a:pt x="8428" y="24336"/>
                    <a:pt x="8469" y="24320"/>
                  </a:cubicBezTo>
                  <a:cubicBezTo>
                    <a:pt x="8530" y="24301"/>
                    <a:pt x="8551" y="24287"/>
                    <a:pt x="8602" y="24257"/>
                  </a:cubicBezTo>
                  <a:lnTo>
                    <a:pt x="8633" y="24239"/>
                  </a:lnTo>
                  <a:cubicBezTo>
                    <a:pt x="8668" y="24219"/>
                    <a:pt x="8682" y="24212"/>
                    <a:pt x="8696" y="24205"/>
                  </a:cubicBezTo>
                  <a:cubicBezTo>
                    <a:pt x="8711" y="24197"/>
                    <a:pt x="8724" y="24190"/>
                    <a:pt x="8760" y="24166"/>
                  </a:cubicBezTo>
                  <a:cubicBezTo>
                    <a:pt x="8773" y="24159"/>
                    <a:pt x="8784" y="24152"/>
                    <a:pt x="8790" y="24147"/>
                  </a:cubicBezTo>
                  <a:cubicBezTo>
                    <a:pt x="8822" y="24129"/>
                    <a:pt x="8822" y="24129"/>
                    <a:pt x="8853" y="24101"/>
                  </a:cubicBezTo>
                  <a:lnTo>
                    <a:pt x="8862" y="24092"/>
                  </a:lnTo>
                  <a:cubicBezTo>
                    <a:pt x="8909" y="24052"/>
                    <a:pt x="8909" y="24052"/>
                    <a:pt x="8973" y="24020"/>
                  </a:cubicBezTo>
                  <a:cubicBezTo>
                    <a:pt x="9018" y="23998"/>
                    <a:pt x="9042" y="23976"/>
                    <a:pt x="9070" y="23951"/>
                  </a:cubicBezTo>
                  <a:cubicBezTo>
                    <a:pt x="9087" y="23937"/>
                    <a:pt x="9100" y="23922"/>
                    <a:pt x="9124" y="23906"/>
                  </a:cubicBezTo>
                  <a:lnTo>
                    <a:pt x="9139" y="23894"/>
                  </a:lnTo>
                  <a:cubicBezTo>
                    <a:pt x="9190" y="23856"/>
                    <a:pt x="9210" y="23838"/>
                    <a:pt x="9241" y="23777"/>
                  </a:cubicBezTo>
                  <a:cubicBezTo>
                    <a:pt x="9254" y="23749"/>
                    <a:pt x="9275" y="23725"/>
                    <a:pt x="9301" y="23698"/>
                  </a:cubicBezTo>
                  <a:cubicBezTo>
                    <a:pt x="9333" y="23662"/>
                    <a:pt x="9373" y="23624"/>
                    <a:pt x="9400" y="23563"/>
                  </a:cubicBezTo>
                  <a:cubicBezTo>
                    <a:pt x="9431" y="23494"/>
                    <a:pt x="9408" y="23460"/>
                    <a:pt x="9393" y="23432"/>
                  </a:cubicBezTo>
                  <a:cubicBezTo>
                    <a:pt x="9382" y="23417"/>
                    <a:pt x="9377" y="23407"/>
                    <a:pt x="9380" y="23395"/>
                  </a:cubicBezTo>
                  <a:cubicBezTo>
                    <a:pt x="9385" y="23368"/>
                    <a:pt x="9393" y="23357"/>
                    <a:pt x="9412" y="23337"/>
                  </a:cubicBezTo>
                  <a:cubicBezTo>
                    <a:pt x="9424" y="23324"/>
                    <a:pt x="9438" y="23307"/>
                    <a:pt x="9457" y="23277"/>
                  </a:cubicBezTo>
                  <a:cubicBezTo>
                    <a:pt x="9476" y="23250"/>
                    <a:pt x="9490" y="23223"/>
                    <a:pt x="9511" y="23193"/>
                  </a:cubicBezTo>
                  <a:cubicBezTo>
                    <a:pt x="9539" y="23142"/>
                    <a:pt x="9572" y="23091"/>
                    <a:pt x="9605" y="23042"/>
                  </a:cubicBezTo>
                  <a:cubicBezTo>
                    <a:pt x="9643" y="22987"/>
                    <a:pt x="9652" y="22954"/>
                    <a:pt x="9661" y="22922"/>
                  </a:cubicBezTo>
                  <a:cubicBezTo>
                    <a:pt x="9665" y="22904"/>
                    <a:pt x="9671" y="22889"/>
                    <a:pt x="9677" y="22871"/>
                  </a:cubicBezTo>
                  <a:cubicBezTo>
                    <a:pt x="9688" y="22846"/>
                    <a:pt x="9701" y="22840"/>
                    <a:pt x="9717" y="22837"/>
                  </a:cubicBezTo>
                  <a:cubicBezTo>
                    <a:pt x="9731" y="22833"/>
                    <a:pt x="9747" y="22828"/>
                    <a:pt x="9762" y="22808"/>
                  </a:cubicBezTo>
                  <a:cubicBezTo>
                    <a:pt x="9779" y="22782"/>
                    <a:pt x="9775" y="22769"/>
                    <a:pt x="9770" y="22752"/>
                  </a:cubicBezTo>
                  <a:cubicBezTo>
                    <a:pt x="9765" y="22745"/>
                    <a:pt x="9762" y="22741"/>
                    <a:pt x="9767" y="22729"/>
                  </a:cubicBezTo>
                  <a:cubicBezTo>
                    <a:pt x="9773" y="22711"/>
                    <a:pt x="9782" y="22701"/>
                    <a:pt x="9797" y="22686"/>
                  </a:cubicBezTo>
                  <a:cubicBezTo>
                    <a:pt x="9809" y="22670"/>
                    <a:pt x="9825" y="22654"/>
                    <a:pt x="9844" y="22627"/>
                  </a:cubicBezTo>
                  <a:cubicBezTo>
                    <a:pt x="9867" y="22590"/>
                    <a:pt x="9879" y="22552"/>
                    <a:pt x="9893" y="22510"/>
                  </a:cubicBezTo>
                  <a:cubicBezTo>
                    <a:pt x="9904" y="22473"/>
                    <a:pt x="9915" y="22437"/>
                    <a:pt x="9931" y="22405"/>
                  </a:cubicBezTo>
                  <a:cubicBezTo>
                    <a:pt x="9961" y="22355"/>
                    <a:pt x="9977" y="22305"/>
                    <a:pt x="9992" y="22255"/>
                  </a:cubicBezTo>
                  <a:cubicBezTo>
                    <a:pt x="10002" y="22232"/>
                    <a:pt x="10008" y="22209"/>
                    <a:pt x="10018" y="22185"/>
                  </a:cubicBezTo>
                  <a:lnTo>
                    <a:pt x="10020" y="22180"/>
                  </a:lnTo>
                  <a:cubicBezTo>
                    <a:pt x="10048" y="22108"/>
                    <a:pt x="10107" y="21955"/>
                    <a:pt x="10162" y="21910"/>
                  </a:cubicBezTo>
                  <a:cubicBezTo>
                    <a:pt x="10204" y="21877"/>
                    <a:pt x="10210" y="21865"/>
                    <a:pt x="10223" y="21838"/>
                  </a:cubicBezTo>
                  <a:cubicBezTo>
                    <a:pt x="10231" y="21827"/>
                    <a:pt x="10239" y="21810"/>
                    <a:pt x="10256" y="21785"/>
                  </a:cubicBezTo>
                  <a:cubicBezTo>
                    <a:pt x="10275" y="21751"/>
                    <a:pt x="10285" y="21718"/>
                    <a:pt x="10296" y="21689"/>
                  </a:cubicBezTo>
                  <a:cubicBezTo>
                    <a:pt x="10308" y="21648"/>
                    <a:pt x="10318" y="21610"/>
                    <a:pt x="10352" y="21572"/>
                  </a:cubicBezTo>
                  <a:cubicBezTo>
                    <a:pt x="10394" y="21526"/>
                    <a:pt x="10485" y="21479"/>
                    <a:pt x="10626" y="21423"/>
                  </a:cubicBezTo>
                  <a:cubicBezTo>
                    <a:pt x="10671" y="21404"/>
                    <a:pt x="10662" y="21377"/>
                    <a:pt x="10655" y="21354"/>
                  </a:cubicBezTo>
                  <a:cubicBezTo>
                    <a:pt x="10653" y="21343"/>
                    <a:pt x="10648" y="21331"/>
                    <a:pt x="10651" y="21321"/>
                  </a:cubicBezTo>
                  <a:cubicBezTo>
                    <a:pt x="10651" y="21299"/>
                    <a:pt x="10633" y="21276"/>
                    <a:pt x="10615" y="21252"/>
                  </a:cubicBezTo>
                  <a:cubicBezTo>
                    <a:pt x="10591" y="21226"/>
                    <a:pt x="10574" y="21205"/>
                    <a:pt x="10585" y="21188"/>
                  </a:cubicBezTo>
                  <a:cubicBezTo>
                    <a:pt x="10595" y="21171"/>
                    <a:pt x="10599" y="21171"/>
                    <a:pt x="10601" y="21171"/>
                  </a:cubicBezTo>
                  <a:cubicBezTo>
                    <a:pt x="10604" y="21171"/>
                    <a:pt x="10608" y="21174"/>
                    <a:pt x="10612" y="21174"/>
                  </a:cubicBezTo>
                  <a:cubicBezTo>
                    <a:pt x="10618" y="21176"/>
                    <a:pt x="10626" y="21178"/>
                    <a:pt x="10633" y="21178"/>
                  </a:cubicBezTo>
                  <a:cubicBezTo>
                    <a:pt x="10642" y="21178"/>
                    <a:pt x="10651" y="21176"/>
                    <a:pt x="10659" y="21169"/>
                  </a:cubicBezTo>
                  <a:cubicBezTo>
                    <a:pt x="10683" y="21153"/>
                    <a:pt x="10673" y="21134"/>
                    <a:pt x="10671" y="21117"/>
                  </a:cubicBezTo>
                  <a:cubicBezTo>
                    <a:pt x="10663" y="21100"/>
                    <a:pt x="10655" y="21079"/>
                    <a:pt x="10661" y="21044"/>
                  </a:cubicBezTo>
                  <a:cubicBezTo>
                    <a:pt x="10663" y="21026"/>
                    <a:pt x="10665" y="21017"/>
                    <a:pt x="10665" y="21014"/>
                  </a:cubicBezTo>
                  <a:cubicBezTo>
                    <a:pt x="10671" y="21016"/>
                    <a:pt x="10673" y="21016"/>
                    <a:pt x="10675" y="21016"/>
                  </a:cubicBezTo>
                  <a:cubicBezTo>
                    <a:pt x="10684" y="21016"/>
                    <a:pt x="10692" y="21012"/>
                    <a:pt x="10701" y="20999"/>
                  </a:cubicBezTo>
                  <a:cubicBezTo>
                    <a:pt x="10720" y="20971"/>
                    <a:pt x="10714" y="20939"/>
                    <a:pt x="10707" y="20899"/>
                  </a:cubicBezTo>
                  <a:cubicBezTo>
                    <a:pt x="10706" y="20880"/>
                    <a:pt x="10702" y="20864"/>
                    <a:pt x="10701" y="20847"/>
                  </a:cubicBezTo>
                  <a:cubicBezTo>
                    <a:pt x="10701" y="20808"/>
                    <a:pt x="10661" y="20764"/>
                    <a:pt x="10619" y="20722"/>
                  </a:cubicBezTo>
                  <a:cubicBezTo>
                    <a:pt x="10597" y="20698"/>
                    <a:pt x="10569" y="20670"/>
                    <a:pt x="10564" y="20653"/>
                  </a:cubicBezTo>
                  <a:cubicBezTo>
                    <a:pt x="10561" y="20642"/>
                    <a:pt x="10559" y="20636"/>
                    <a:pt x="10557" y="20633"/>
                  </a:cubicBezTo>
                  <a:cubicBezTo>
                    <a:pt x="10549" y="20609"/>
                    <a:pt x="10548" y="20608"/>
                    <a:pt x="10532" y="20591"/>
                  </a:cubicBezTo>
                  <a:lnTo>
                    <a:pt x="10530" y="20587"/>
                  </a:lnTo>
                  <a:cubicBezTo>
                    <a:pt x="10514" y="20571"/>
                    <a:pt x="10511" y="20568"/>
                    <a:pt x="10495" y="20560"/>
                  </a:cubicBezTo>
                  <a:cubicBezTo>
                    <a:pt x="10489" y="20555"/>
                    <a:pt x="10482" y="20550"/>
                    <a:pt x="10470" y="20542"/>
                  </a:cubicBezTo>
                  <a:cubicBezTo>
                    <a:pt x="10437" y="20519"/>
                    <a:pt x="10427" y="20476"/>
                    <a:pt x="10417" y="20433"/>
                  </a:cubicBezTo>
                  <a:lnTo>
                    <a:pt x="10413" y="20421"/>
                  </a:lnTo>
                  <a:cubicBezTo>
                    <a:pt x="10407" y="20389"/>
                    <a:pt x="10404" y="20372"/>
                    <a:pt x="10401" y="20357"/>
                  </a:cubicBezTo>
                  <a:lnTo>
                    <a:pt x="10401" y="20357"/>
                  </a:lnTo>
                  <a:cubicBezTo>
                    <a:pt x="10404" y="20358"/>
                    <a:pt x="10407" y="20368"/>
                    <a:pt x="10413" y="20372"/>
                  </a:cubicBezTo>
                  <a:cubicBezTo>
                    <a:pt x="10425" y="20388"/>
                    <a:pt x="10437" y="20407"/>
                    <a:pt x="10452" y="20433"/>
                  </a:cubicBezTo>
                  <a:cubicBezTo>
                    <a:pt x="10457" y="20445"/>
                    <a:pt x="10467" y="20460"/>
                    <a:pt x="10482" y="20460"/>
                  </a:cubicBezTo>
                  <a:cubicBezTo>
                    <a:pt x="10495" y="20460"/>
                    <a:pt x="10502" y="20446"/>
                    <a:pt x="10511" y="20433"/>
                  </a:cubicBezTo>
                  <a:cubicBezTo>
                    <a:pt x="10520" y="20422"/>
                    <a:pt x="10527" y="20410"/>
                    <a:pt x="10536" y="20407"/>
                  </a:cubicBezTo>
                  <a:cubicBezTo>
                    <a:pt x="10561" y="20396"/>
                    <a:pt x="10568" y="20389"/>
                    <a:pt x="10591" y="20372"/>
                  </a:cubicBezTo>
                  <a:lnTo>
                    <a:pt x="10612" y="20357"/>
                  </a:lnTo>
                  <a:cubicBezTo>
                    <a:pt x="10619" y="20352"/>
                    <a:pt x="10623" y="20348"/>
                    <a:pt x="10627" y="20347"/>
                  </a:cubicBezTo>
                  <a:cubicBezTo>
                    <a:pt x="10635" y="20340"/>
                    <a:pt x="10645" y="20335"/>
                    <a:pt x="10645" y="20327"/>
                  </a:cubicBezTo>
                  <a:cubicBezTo>
                    <a:pt x="10645" y="20319"/>
                    <a:pt x="10640" y="20314"/>
                    <a:pt x="10638" y="20308"/>
                  </a:cubicBezTo>
                  <a:cubicBezTo>
                    <a:pt x="10635" y="20302"/>
                    <a:pt x="10627" y="20294"/>
                    <a:pt x="10620" y="20275"/>
                  </a:cubicBezTo>
                  <a:cubicBezTo>
                    <a:pt x="10608" y="20241"/>
                    <a:pt x="10591" y="20232"/>
                    <a:pt x="10579" y="20229"/>
                  </a:cubicBezTo>
                  <a:cubicBezTo>
                    <a:pt x="10579" y="20228"/>
                    <a:pt x="10577" y="20228"/>
                    <a:pt x="10575" y="20227"/>
                  </a:cubicBezTo>
                  <a:cubicBezTo>
                    <a:pt x="10575" y="20227"/>
                    <a:pt x="10575" y="20226"/>
                    <a:pt x="10577" y="20223"/>
                  </a:cubicBezTo>
                  <a:cubicBezTo>
                    <a:pt x="10577" y="20210"/>
                    <a:pt x="10583" y="20206"/>
                    <a:pt x="10599" y="20199"/>
                  </a:cubicBezTo>
                  <a:cubicBezTo>
                    <a:pt x="10608" y="20192"/>
                    <a:pt x="10620" y="20186"/>
                    <a:pt x="10633" y="20169"/>
                  </a:cubicBezTo>
                  <a:cubicBezTo>
                    <a:pt x="10651" y="20146"/>
                    <a:pt x="10645" y="20127"/>
                    <a:pt x="10635" y="20112"/>
                  </a:cubicBezTo>
                  <a:cubicBezTo>
                    <a:pt x="10632" y="20101"/>
                    <a:pt x="10627" y="20086"/>
                    <a:pt x="10626" y="20065"/>
                  </a:cubicBezTo>
                  <a:cubicBezTo>
                    <a:pt x="10626" y="20040"/>
                    <a:pt x="10627" y="20032"/>
                    <a:pt x="10629" y="20023"/>
                  </a:cubicBezTo>
                  <a:cubicBezTo>
                    <a:pt x="10633" y="20010"/>
                    <a:pt x="10635" y="19997"/>
                    <a:pt x="10629" y="19958"/>
                  </a:cubicBezTo>
                  <a:cubicBezTo>
                    <a:pt x="10623" y="19911"/>
                    <a:pt x="10604" y="19905"/>
                    <a:pt x="10579" y="19899"/>
                  </a:cubicBezTo>
                  <a:cubicBezTo>
                    <a:pt x="10569" y="19895"/>
                    <a:pt x="10559" y="19892"/>
                    <a:pt x="10550" y="19882"/>
                  </a:cubicBezTo>
                  <a:cubicBezTo>
                    <a:pt x="10543" y="19873"/>
                    <a:pt x="10536" y="19868"/>
                    <a:pt x="10532" y="19864"/>
                  </a:cubicBezTo>
                  <a:cubicBezTo>
                    <a:pt x="10526" y="19857"/>
                    <a:pt x="10524" y="19856"/>
                    <a:pt x="10512" y="19843"/>
                  </a:cubicBezTo>
                  <a:lnTo>
                    <a:pt x="10511" y="19843"/>
                  </a:lnTo>
                  <a:lnTo>
                    <a:pt x="10508" y="19840"/>
                  </a:lnTo>
                  <a:cubicBezTo>
                    <a:pt x="10508" y="19838"/>
                    <a:pt x="10511" y="19832"/>
                    <a:pt x="10512" y="19829"/>
                  </a:cubicBezTo>
                  <a:cubicBezTo>
                    <a:pt x="10517" y="19817"/>
                    <a:pt x="10526" y="19805"/>
                    <a:pt x="10530" y="19784"/>
                  </a:cubicBezTo>
                  <a:cubicBezTo>
                    <a:pt x="10532" y="19763"/>
                    <a:pt x="10530" y="19747"/>
                    <a:pt x="10514" y="19742"/>
                  </a:cubicBezTo>
                  <a:cubicBezTo>
                    <a:pt x="10510" y="19741"/>
                    <a:pt x="10508" y="19741"/>
                    <a:pt x="10506" y="19734"/>
                  </a:cubicBezTo>
                  <a:cubicBezTo>
                    <a:pt x="10501" y="19725"/>
                    <a:pt x="10496" y="19719"/>
                    <a:pt x="10492" y="19711"/>
                  </a:cubicBezTo>
                  <a:cubicBezTo>
                    <a:pt x="10487" y="19700"/>
                    <a:pt x="10482" y="19691"/>
                    <a:pt x="10469" y="19669"/>
                  </a:cubicBezTo>
                  <a:cubicBezTo>
                    <a:pt x="10453" y="19641"/>
                    <a:pt x="10453" y="19640"/>
                    <a:pt x="10456" y="19635"/>
                  </a:cubicBezTo>
                  <a:cubicBezTo>
                    <a:pt x="10456" y="19632"/>
                    <a:pt x="10457" y="19624"/>
                    <a:pt x="10456" y="19609"/>
                  </a:cubicBezTo>
                  <a:cubicBezTo>
                    <a:pt x="10454" y="19587"/>
                    <a:pt x="10456" y="19578"/>
                    <a:pt x="10457" y="19553"/>
                  </a:cubicBezTo>
                  <a:cubicBezTo>
                    <a:pt x="10458" y="19541"/>
                    <a:pt x="10458" y="19522"/>
                    <a:pt x="10458" y="19502"/>
                  </a:cubicBezTo>
                  <a:cubicBezTo>
                    <a:pt x="10461" y="19470"/>
                    <a:pt x="10458" y="19459"/>
                    <a:pt x="10452" y="19449"/>
                  </a:cubicBezTo>
                  <a:cubicBezTo>
                    <a:pt x="10449" y="19445"/>
                    <a:pt x="10445" y="19444"/>
                    <a:pt x="10439" y="19444"/>
                  </a:cubicBezTo>
                  <a:cubicBezTo>
                    <a:pt x="10435" y="19444"/>
                    <a:pt x="10430" y="19444"/>
                    <a:pt x="10425" y="19446"/>
                  </a:cubicBezTo>
                  <a:lnTo>
                    <a:pt x="10413" y="19446"/>
                  </a:lnTo>
                  <a:cubicBezTo>
                    <a:pt x="10407" y="19446"/>
                    <a:pt x="10401" y="19446"/>
                    <a:pt x="10394" y="19438"/>
                  </a:cubicBezTo>
                  <a:cubicBezTo>
                    <a:pt x="10355" y="19406"/>
                    <a:pt x="10318" y="19390"/>
                    <a:pt x="10280" y="19371"/>
                  </a:cubicBezTo>
                  <a:lnTo>
                    <a:pt x="10267" y="19367"/>
                  </a:lnTo>
                  <a:cubicBezTo>
                    <a:pt x="10243" y="19354"/>
                    <a:pt x="10230" y="19352"/>
                    <a:pt x="10218" y="19352"/>
                  </a:cubicBezTo>
                  <a:cubicBezTo>
                    <a:pt x="10206" y="19348"/>
                    <a:pt x="10193" y="19344"/>
                    <a:pt x="10166" y="19336"/>
                  </a:cubicBezTo>
                  <a:cubicBezTo>
                    <a:pt x="10162" y="19334"/>
                    <a:pt x="10157" y="19334"/>
                    <a:pt x="10157" y="19332"/>
                  </a:cubicBezTo>
                  <a:cubicBezTo>
                    <a:pt x="10157" y="19331"/>
                    <a:pt x="10161" y="19329"/>
                    <a:pt x="10162" y="19327"/>
                  </a:cubicBezTo>
                  <a:cubicBezTo>
                    <a:pt x="10174" y="19313"/>
                    <a:pt x="10196" y="19292"/>
                    <a:pt x="10204" y="19250"/>
                  </a:cubicBezTo>
                  <a:cubicBezTo>
                    <a:pt x="10207" y="19219"/>
                    <a:pt x="10207" y="19203"/>
                    <a:pt x="10201" y="19195"/>
                  </a:cubicBezTo>
                  <a:cubicBezTo>
                    <a:pt x="10198" y="19191"/>
                    <a:pt x="10194" y="19189"/>
                    <a:pt x="10187" y="19189"/>
                  </a:cubicBezTo>
                  <a:cubicBezTo>
                    <a:pt x="10183" y="19189"/>
                    <a:pt x="10178" y="19190"/>
                    <a:pt x="10172" y="19191"/>
                  </a:cubicBezTo>
                  <a:cubicBezTo>
                    <a:pt x="10166" y="19191"/>
                    <a:pt x="10156" y="19191"/>
                    <a:pt x="10150" y="19188"/>
                  </a:cubicBezTo>
                  <a:cubicBezTo>
                    <a:pt x="10138" y="19178"/>
                    <a:pt x="10127" y="19178"/>
                    <a:pt x="10122" y="19178"/>
                  </a:cubicBezTo>
                  <a:lnTo>
                    <a:pt x="10116" y="19178"/>
                  </a:lnTo>
                  <a:lnTo>
                    <a:pt x="10116" y="19170"/>
                  </a:lnTo>
                  <a:cubicBezTo>
                    <a:pt x="10113" y="19149"/>
                    <a:pt x="10113" y="19148"/>
                    <a:pt x="10113" y="19139"/>
                  </a:cubicBezTo>
                  <a:cubicBezTo>
                    <a:pt x="10113" y="19129"/>
                    <a:pt x="10113" y="19112"/>
                    <a:pt x="10111" y="19075"/>
                  </a:cubicBezTo>
                  <a:cubicBezTo>
                    <a:pt x="10109" y="19025"/>
                    <a:pt x="10103" y="19012"/>
                    <a:pt x="10081" y="19005"/>
                  </a:cubicBezTo>
                  <a:cubicBezTo>
                    <a:pt x="10074" y="19002"/>
                    <a:pt x="10066" y="19000"/>
                    <a:pt x="10055" y="18990"/>
                  </a:cubicBezTo>
                  <a:cubicBezTo>
                    <a:pt x="10028" y="18965"/>
                    <a:pt x="10023" y="18963"/>
                    <a:pt x="9999" y="18959"/>
                  </a:cubicBezTo>
                  <a:cubicBezTo>
                    <a:pt x="9989" y="18956"/>
                    <a:pt x="9973" y="18953"/>
                    <a:pt x="9953" y="18946"/>
                  </a:cubicBezTo>
                  <a:cubicBezTo>
                    <a:pt x="9909" y="18936"/>
                    <a:pt x="9907" y="18919"/>
                    <a:pt x="9907" y="18896"/>
                  </a:cubicBezTo>
                  <a:cubicBezTo>
                    <a:pt x="9903" y="18881"/>
                    <a:pt x="9901" y="18870"/>
                    <a:pt x="9891" y="18851"/>
                  </a:cubicBezTo>
                  <a:cubicBezTo>
                    <a:pt x="9879" y="18829"/>
                    <a:pt x="9866" y="18811"/>
                    <a:pt x="9852" y="18790"/>
                  </a:cubicBezTo>
                  <a:cubicBezTo>
                    <a:pt x="9840" y="18774"/>
                    <a:pt x="9828" y="18760"/>
                    <a:pt x="9817" y="18741"/>
                  </a:cubicBezTo>
                  <a:cubicBezTo>
                    <a:pt x="9804" y="18721"/>
                    <a:pt x="9791" y="18707"/>
                    <a:pt x="9780" y="18698"/>
                  </a:cubicBezTo>
                  <a:cubicBezTo>
                    <a:pt x="9765" y="18686"/>
                    <a:pt x="9765" y="18685"/>
                    <a:pt x="9770" y="18670"/>
                  </a:cubicBezTo>
                  <a:cubicBezTo>
                    <a:pt x="9771" y="18665"/>
                    <a:pt x="9771" y="18665"/>
                    <a:pt x="9774" y="18665"/>
                  </a:cubicBezTo>
                  <a:cubicBezTo>
                    <a:pt x="9779" y="18665"/>
                    <a:pt x="9785" y="18667"/>
                    <a:pt x="9794" y="18670"/>
                  </a:cubicBezTo>
                  <a:cubicBezTo>
                    <a:pt x="9804" y="18674"/>
                    <a:pt x="9817" y="18681"/>
                    <a:pt x="9833" y="18681"/>
                  </a:cubicBezTo>
                  <a:cubicBezTo>
                    <a:pt x="9838" y="18681"/>
                    <a:pt x="9843" y="18680"/>
                    <a:pt x="9849" y="18678"/>
                  </a:cubicBezTo>
                  <a:cubicBezTo>
                    <a:pt x="9883" y="18670"/>
                    <a:pt x="9889" y="18665"/>
                    <a:pt x="9901" y="18644"/>
                  </a:cubicBezTo>
                  <a:cubicBezTo>
                    <a:pt x="9903" y="18638"/>
                    <a:pt x="9907" y="18628"/>
                    <a:pt x="9914" y="18619"/>
                  </a:cubicBezTo>
                  <a:cubicBezTo>
                    <a:pt x="9931" y="18593"/>
                    <a:pt x="9931" y="18581"/>
                    <a:pt x="9922" y="18564"/>
                  </a:cubicBezTo>
                  <a:cubicBezTo>
                    <a:pt x="9922" y="18555"/>
                    <a:pt x="9919" y="18547"/>
                    <a:pt x="9918" y="18534"/>
                  </a:cubicBezTo>
                  <a:cubicBezTo>
                    <a:pt x="9916" y="18508"/>
                    <a:pt x="9904" y="18503"/>
                    <a:pt x="9897" y="18503"/>
                  </a:cubicBezTo>
                  <a:cubicBezTo>
                    <a:pt x="9888" y="18503"/>
                    <a:pt x="9879" y="18512"/>
                    <a:pt x="9868" y="18516"/>
                  </a:cubicBezTo>
                  <a:cubicBezTo>
                    <a:pt x="9861" y="18523"/>
                    <a:pt x="9852" y="18530"/>
                    <a:pt x="9844" y="18530"/>
                  </a:cubicBezTo>
                  <a:cubicBezTo>
                    <a:pt x="9834" y="18530"/>
                    <a:pt x="9834" y="18527"/>
                    <a:pt x="9830" y="18503"/>
                  </a:cubicBezTo>
                  <a:cubicBezTo>
                    <a:pt x="9828" y="18494"/>
                    <a:pt x="9825" y="18485"/>
                    <a:pt x="9822" y="18473"/>
                  </a:cubicBezTo>
                  <a:cubicBezTo>
                    <a:pt x="9822" y="18465"/>
                    <a:pt x="9818" y="18461"/>
                    <a:pt x="9815" y="18452"/>
                  </a:cubicBezTo>
                  <a:cubicBezTo>
                    <a:pt x="9804" y="18425"/>
                    <a:pt x="9798" y="18401"/>
                    <a:pt x="9798" y="18378"/>
                  </a:cubicBezTo>
                  <a:cubicBezTo>
                    <a:pt x="9798" y="18347"/>
                    <a:pt x="9815" y="18205"/>
                    <a:pt x="9832" y="18147"/>
                  </a:cubicBezTo>
                  <a:cubicBezTo>
                    <a:pt x="9834" y="18129"/>
                    <a:pt x="9838" y="18117"/>
                    <a:pt x="9832" y="18108"/>
                  </a:cubicBezTo>
                  <a:cubicBezTo>
                    <a:pt x="9828" y="18104"/>
                    <a:pt x="9823" y="18102"/>
                    <a:pt x="9817" y="18102"/>
                  </a:cubicBezTo>
                  <a:cubicBezTo>
                    <a:pt x="9813" y="18102"/>
                    <a:pt x="9808" y="18103"/>
                    <a:pt x="9804" y="18104"/>
                  </a:cubicBezTo>
                  <a:cubicBezTo>
                    <a:pt x="9797" y="18108"/>
                    <a:pt x="9791" y="18111"/>
                    <a:pt x="9785" y="18111"/>
                  </a:cubicBezTo>
                  <a:cubicBezTo>
                    <a:pt x="9783" y="18111"/>
                    <a:pt x="9781" y="18110"/>
                    <a:pt x="9779" y="18109"/>
                  </a:cubicBezTo>
                  <a:cubicBezTo>
                    <a:pt x="9762" y="18101"/>
                    <a:pt x="9762" y="18099"/>
                    <a:pt x="9771" y="18058"/>
                  </a:cubicBezTo>
                  <a:lnTo>
                    <a:pt x="9774" y="18046"/>
                  </a:lnTo>
                  <a:cubicBezTo>
                    <a:pt x="9779" y="18028"/>
                    <a:pt x="9785" y="18025"/>
                    <a:pt x="9795" y="18019"/>
                  </a:cubicBezTo>
                  <a:cubicBezTo>
                    <a:pt x="9804" y="18015"/>
                    <a:pt x="9817" y="18006"/>
                    <a:pt x="9825" y="17980"/>
                  </a:cubicBezTo>
                  <a:cubicBezTo>
                    <a:pt x="9840" y="17939"/>
                    <a:pt x="9822" y="17925"/>
                    <a:pt x="9807" y="17915"/>
                  </a:cubicBezTo>
                  <a:cubicBezTo>
                    <a:pt x="9802" y="17908"/>
                    <a:pt x="9795" y="17904"/>
                    <a:pt x="9793" y="17898"/>
                  </a:cubicBezTo>
                  <a:cubicBezTo>
                    <a:pt x="9790" y="17890"/>
                    <a:pt x="9791" y="17887"/>
                    <a:pt x="9795" y="17878"/>
                  </a:cubicBezTo>
                  <a:cubicBezTo>
                    <a:pt x="9802" y="17869"/>
                    <a:pt x="9807" y="17854"/>
                    <a:pt x="9809" y="17826"/>
                  </a:cubicBezTo>
                  <a:cubicBezTo>
                    <a:pt x="9810" y="17781"/>
                    <a:pt x="9824" y="17754"/>
                    <a:pt x="9845" y="17720"/>
                  </a:cubicBezTo>
                  <a:cubicBezTo>
                    <a:pt x="9855" y="17703"/>
                    <a:pt x="9872" y="17692"/>
                    <a:pt x="9889" y="17674"/>
                  </a:cubicBezTo>
                  <a:cubicBezTo>
                    <a:pt x="9907" y="17664"/>
                    <a:pt x="9922" y="17649"/>
                    <a:pt x="9938" y="17635"/>
                  </a:cubicBezTo>
                  <a:cubicBezTo>
                    <a:pt x="9961" y="17608"/>
                    <a:pt x="9963" y="17592"/>
                    <a:pt x="9964" y="17576"/>
                  </a:cubicBezTo>
                  <a:cubicBezTo>
                    <a:pt x="9967" y="17566"/>
                    <a:pt x="9968" y="17553"/>
                    <a:pt x="9973" y="17533"/>
                  </a:cubicBezTo>
                  <a:cubicBezTo>
                    <a:pt x="9986" y="17503"/>
                    <a:pt x="9986" y="17484"/>
                    <a:pt x="9989" y="17465"/>
                  </a:cubicBezTo>
                  <a:cubicBezTo>
                    <a:pt x="9989" y="17451"/>
                    <a:pt x="9989" y="17431"/>
                    <a:pt x="9997" y="17406"/>
                  </a:cubicBezTo>
                  <a:cubicBezTo>
                    <a:pt x="10001" y="17383"/>
                    <a:pt x="10003" y="17368"/>
                    <a:pt x="10004" y="17356"/>
                  </a:cubicBezTo>
                  <a:cubicBezTo>
                    <a:pt x="10007" y="17338"/>
                    <a:pt x="10007" y="17334"/>
                    <a:pt x="10023" y="17323"/>
                  </a:cubicBezTo>
                  <a:cubicBezTo>
                    <a:pt x="10041" y="17311"/>
                    <a:pt x="10050" y="17297"/>
                    <a:pt x="10057" y="17282"/>
                  </a:cubicBezTo>
                  <a:cubicBezTo>
                    <a:pt x="10063" y="17269"/>
                    <a:pt x="10070" y="17257"/>
                    <a:pt x="10086" y="17241"/>
                  </a:cubicBezTo>
                  <a:cubicBezTo>
                    <a:pt x="10109" y="17225"/>
                    <a:pt x="10136" y="17204"/>
                    <a:pt x="10165" y="17204"/>
                  </a:cubicBezTo>
                  <a:cubicBezTo>
                    <a:pt x="10175" y="17204"/>
                    <a:pt x="10186" y="17209"/>
                    <a:pt x="10197" y="17210"/>
                  </a:cubicBezTo>
                  <a:cubicBezTo>
                    <a:pt x="10230" y="17226"/>
                    <a:pt x="10230" y="17229"/>
                    <a:pt x="10238" y="17241"/>
                  </a:cubicBezTo>
                  <a:cubicBezTo>
                    <a:pt x="10242" y="17248"/>
                    <a:pt x="10243" y="17254"/>
                    <a:pt x="10249" y="17259"/>
                  </a:cubicBezTo>
                  <a:cubicBezTo>
                    <a:pt x="10261" y="17279"/>
                    <a:pt x="10263" y="17285"/>
                    <a:pt x="10271" y="17300"/>
                  </a:cubicBezTo>
                  <a:cubicBezTo>
                    <a:pt x="10275" y="17313"/>
                    <a:pt x="10283" y="17329"/>
                    <a:pt x="10297" y="17354"/>
                  </a:cubicBezTo>
                  <a:cubicBezTo>
                    <a:pt x="10314" y="17388"/>
                    <a:pt x="10326" y="17398"/>
                    <a:pt x="10345" y="17398"/>
                  </a:cubicBezTo>
                  <a:cubicBezTo>
                    <a:pt x="10346" y="17398"/>
                    <a:pt x="10347" y="17398"/>
                    <a:pt x="10348" y="17398"/>
                  </a:cubicBezTo>
                  <a:cubicBezTo>
                    <a:pt x="10352" y="17397"/>
                    <a:pt x="10356" y="17395"/>
                    <a:pt x="10361" y="17395"/>
                  </a:cubicBezTo>
                  <a:cubicBezTo>
                    <a:pt x="10363" y="17395"/>
                    <a:pt x="10366" y="17396"/>
                    <a:pt x="10370" y="17398"/>
                  </a:cubicBezTo>
                  <a:cubicBezTo>
                    <a:pt x="10385" y="17403"/>
                    <a:pt x="10395" y="17403"/>
                    <a:pt x="10401" y="17403"/>
                  </a:cubicBezTo>
                  <a:cubicBezTo>
                    <a:pt x="10411" y="17403"/>
                    <a:pt x="10421" y="17403"/>
                    <a:pt x="10446" y="17418"/>
                  </a:cubicBezTo>
                  <a:cubicBezTo>
                    <a:pt x="10451" y="17423"/>
                    <a:pt x="10453" y="17425"/>
                    <a:pt x="10457" y="17427"/>
                  </a:cubicBezTo>
                  <a:cubicBezTo>
                    <a:pt x="10447" y="17431"/>
                    <a:pt x="10433" y="17442"/>
                    <a:pt x="10421" y="17460"/>
                  </a:cubicBezTo>
                  <a:cubicBezTo>
                    <a:pt x="10393" y="17502"/>
                    <a:pt x="10387" y="17508"/>
                    <a:pt x="10373" y="17546"/>
                  </a:cubicBezTo>
                  <a:lnTo>
                    <a:pt x="10369" y="17563"/>
                  </a:lnTo>
                  <a:cubicBezTo>
                    <a:pt x="10354" y="17597"/>
                    <a:pt x="10355" y="17608"/>
                    <a:pt x="10366" y="17621"/>
                  </a:cubicBezTo>
                  <a:cubicBezTo>
                    <a:pt x="10370" y="17629"/>
                    <a:pt x="10373" y="17635"/>
                    <a:pt x="10378" y="17649"/>
                  </a:cubicBezTo>
                  <a:cubicBezTo>
                    <a:pt x="10385" y="17682"/>
                    <a:pt x="10405" y="17688"/>
                    <a:pt x="10420" y="17688"/>
                  </a:cubicBezTo>
                  <a:cubicBezTo>
                    <a:pt x="10425" y="17688"/>
                    <a:pt x="10430" y="17688"/>
                    <a:pt x="10432" y="17687"/>
                  </a:cubicBezTo>
                  <a:cubicBezTo>
                    <a:pt x="10435" y="17686"/>
                    <a:pt x="10435" y="17686"/>
                    <a:pt x="10437" y="17686"/>
                  </a:cubicBezTo>
                  <a:cubicBezTo>
                    <a:pt x="10450" y="17693"/>
                    <a:pt x="10482" y="17700"/>
                    <a:pt x="10518" y="17700"/>
                  </a:cubicBezTo>
                  <a:cubicBezTo>
                    <a:pt x="10535" y="17700"/>
                    <a:pt x="10553" y="17699"/>
                    <a:pt x="10570" y="17695"/>
                  </a:cubicBezTo>
                  <a:cubicBezTo>
                    <a:pt x="10612" y="17685"/>
                    <a:pt x="10622" y="17676"/>
                    <a:pt x="10619" y="17650"/>
                  </a:cubicBezTo>
                  <a:cubicBezTo>
                    <a:pt x="10619" y="17643"/>
                    <a:pt x="10619" y="17634"/>
                    <a:pt x="10627" y="17620"/>
                  </a:cubicBezTo>
                  <a:cubicBezTo>
                    <a:pt x="10632" y="17610"/>
                    <a:pt x="10634" y="17605"/>
                    <a:pt x="10635" y="17604"/>
                  </a:cubicBezTo>
                  <a:lnTo>
                    <a:pt x="10635" y="17604"/>
                  </a:lnTo>
                  <a:cubicBezTo>
                    <a:pt x="10635" y="17605"/>
                    <a:pt x="10637" y="17607"/>
                    <a:pt x="10639" y="17607"/>
                  </a:cubicBezTo>
                  <a:cubicBezTo>
                    <a:pt x="10645" y="17610"/>
                    <a:pt x="10652" y="17612"/>
                    <a:pt x="10666" y="17612"/>
                  </a:cubicBezTo>
                  <a:cubicBezTo>
                    <a:pt x="10668" y="17612"/>
                    <a:pt x="10671" y="17612"/>
                    <a:pt x="10673" y="17612"/>
                  </a:cubicBezTo>
                  <a:cubicBezTo>
                    <a:pt x="10681" y="17612"/>
                    <a:pt x="10685" y="17608"/>
                    <a:pt x="10689" y="17604"/>
                  </a:cubicBezTo>
                  <a:cubicBezTo>
                    <a:pt x="10691" y="17613"/>
                    <a:pt x="10697" y="17621"/>
                    <a:pt x="10700" y="17637"/>
                  </a:cubicBezTo>
                  <a:cubicBezTo>
                    <a:pt x="10706" y="17669"/>
                    <a:pt x="10718" y="17674"/>
                    <a:pt x="10733" y="17682"/>
                  </a:cubicBezTo>
                  <a:cubicBezTo>
                    <a:pt x="10736" y="17682"/>
                    <a:pt x="10742" y="17685"/>
                    <a:pt x="10746" y="17685"/>
                  </a:cubicBezTo>
                  <a:cubicBezTo>
                    <a:pt x="10751" y="17690"/>
                    <a:pt x="10757" y="17692"/>
                    <a:pt x="10758" y="17692"/>
                  </a:cubicBezTo>
                  <a:cubicBezTo>
                    <a:pt x="10777" y="17692"/>
                    <a:pt x="10783" y="17673"/>
                    <a:pt x="10798" y="17637"/>
                  </a:cubicBezTo>
                  <a:cubicBezTo>
                    <a:pt x="10803" y="17629"/>
                    <a:pt x="10805" y="17620"/>
                    <a:pt x="10811" y="17609"/>
                  </a:cubicBezTo>
                  <a:cubicBezTo>
                    <a:pt x="10817" y="17592"/>
                    <a:pt x="10821" y="17580"/>
                    <a:pt x="10815" y="17571"/>
                  </a:cubicBezTo>
                  <a:cubicBezTo>
                    <a:pt x="10813" y="17569"/>
                    <a:pt x="10809" y="17563"/>
                    <a:pt x="10800" y="17563"/>
                  </a:cubicBezTo>
                  <a:cubicBezTo>
                    <a:pt x="10793" y="17563"/>
                    <a:pt x="10785" y="17565"/>
                    <a:pt x="10777" y="17569"/>
                  </a:cubicBezTo>
                  <a:cubicBezTo>
                    <a:pt x="10768" y="17574"/>
                    <a:pt x="10758" y="17578"/>
                    <a:pt x="10750" y="17578"/>
                  </a:cubicBezTo>
                  <a:cubicBezTo>
                    <a:pt x="10746" y="17578"/>
                    <a:pt x="10746" y="17576"/>
                    <a:pt x="10746" y="17576"/>
                  </a:cubicBezTo>
                  <a:cubicBezTo>
                    <a:pt x="10728" y="17558"/>
                    <a:pt x="10726" y="17551"/>
                    <a:pt x="10719" y="17525"/>
                  </a:cubicBezTo>
                  <a:cubicBezTo>
                    <a:pt x="10716" y="17518"/>
                    <a:pt x="10714" y="17508"/>
                    <a:pt x="10711" y="17497"/>
                  </a:cubicBezTo>
                  <a:cubicBezTo>
                    <a:pt x="10705" y="17484"/>
                    <a:pt x="10706" y="17478"/>
                    <a:pt x="10706" y="17478"/>
                  </a:cubicBezTo>
                  <a:cubicBezTo>
                    <a:pt x="10711" y="17474"/>
                    <a:pt x="10726" y="17474"/>
                    <a:pt x="10738" y="17473"/>
                  </a:cubicBezTo>
                  <a:cubicBezTo>
                    <a:pt x="10750" y="17473"/>
                    <a:pt x="10763" y="17469"/>
                    <a:pt x="10777" y="17466"/>
                  </a:cubicBezTo>
                  <a:cubicBezTo>
                    <a:pt x="10808" y="17462"/>
                    <a:pt x="10813" y="17461"/>
                    <a:pt x="10821" y="17457"/>
                  </a:cubicBezTo>
                  <a:cubicBezTo>
                    <a:pt x="10828" y="17454"/>
                    <a:pt x="10834" y="17447"/>
                    <a:pt x="10869" y="17436"/>
                  </a:cubicBezTo>
                  <a:cubicBezTo>
                    <a:pt x="10905" y="17427"/>
                    <a:pt x="10918" y="17415"/>
                    <a:pt x="10924" y="17409"/>
                  </a:cubicBezTo>
                  <a:cubicBezTo>
                    <a:pt x="10925" y="17409"/>
                    <a:pt x="10927" y="17412"/>
                    <a:pt x="10929" y="17412"/>
                  </a:cubicBezTo>
                  <a:lnTo>
                    <a:pt x="10935" y="17415"/>
                  </a:lnTo>
                  <a:cubicBezTo>
                    <a:pt x="10948" y="17421"/>
                    <a:pt x="10948" y="17427"/>
                    <a:pt x="10947" y="17442"/>
                  </a:cubicBezTo>
                  <a:cubicBezTo>
                    <a:pt x="10947" y="17462"/>
                    <a:pt x="10947" y="17484"/>
                    <a:pt x="10956" y="17515"/>
                  </a:cubicBezTo>
                  <a:cubicBezTo>
                    <a:pt x="10958" y="17525"/>
                    <a:pt x="10967" y="17552"/>
                    <a:pt x="10987" y="17552"/>
                  </a:cubicBezTo>
                  <a:cubicBezTo>
                    <a:pt x="11002" y="17552"/>
                    <a:pt x="11015" y="17533"/>
                    <a:pt x="11030" y="17510"/>
                  </a:cubicBezTo>
                  <a:cubicBezTo>
                    <a:pt x="11039" y="17495"/>
                    <a:pt x="11047" y="17483"/>
                    <a:pt x="11058" y="17469"/>
                  </a:cubicBezTo>
                  <a:cubicBezTo>
                    <a:pt x="11077" y="17451"/>
                    <a:pt x="11081" y="17442"/>
                    <a:pt x="11085" y="17436"/>
                  </a:cubicBezTo>
                  <a:cubicBezTo>
                    <a:pt x="11086" y="17435"/>
                    <a:pt x="11089" y="17431"/>
                    <a:pt x="11098" y="17427"/>
                  </a:cubicBezTo>
                  <a:cubicBezTo>
                    <a:pt x="11111" y="17414"/>
                    <a:pt x="11117" y="17403"/>
                    <a:pt x="11123" y="17389"/>
                  </a:cubicBezTo>
                  <a:cubicBezTo>
                    <a:pt x="11129" y="17376"/>
                    <a:pt x="11136" y="17354"/>
                    <a:pt x="11175" y="17323"/>
                  </a:cubicBezTo>
                  <a:cubicBezTo>
                    <a:pt x="11213" y="17283"/>
                    <a:pt x="11204" y="17259"/>
                    <a:pt x="11188" y="17237"/>
                  </a:cubicBezTo>
                  <a:cubicBezTo>
                    <a:pt x="11180" y="17222"/>
                    <a:pt x="11176" y="17215"/>
                    <a:pt x="11188" y="17199"/>
                  </a:cubicBezTo>
                  <a:cubicBezTo>
                    <a:pt x="11203" y="17181"/>
                    <a:pt x="11211" y="17164"/>
                    <a:pt x="11219" y="17149"/>
                  </a:cubicBezTo>
                  <a:cubicBezTo>
                    <a:pt x="11239" y="17124"/>
                    <a:pt x="11249" y="17108"/>
                    <a:pt x="11265" y="17104"/>
                  </a:cubicBezTo>
                  <a:cubicBezTo>
                    <a:pt x="11291" y="17100"/>
                    <a:pt x="11345" y="17090"/>
                    <a:pt x="11387" y="17049"/>
                  </a:cubicBezTo>
                  <a:cubicBezTo>
                    <a:pt x="11407" y="17027"/>
                    <a:pt x="11407" y="17001"/>
                    <a:pt x="11410" y="16980"/>
                  </a:cubicBezTo>
                  <a:cubicBezTo>
                    <a:pt x="11410" y="16953"/>
                    <a:pt x="11413" y="16942"/>
                    <a:pt x="11434" y="16941"/>
                  </a:cubicBezTo>
                  <a:cubicBezTo>
                    <a:pt x="11434" y="16939"/>
                    <a:pt x="11437" y="16939"/>
                    <a:pt x="11437" y="16939"/>
                  </a:cubicBezTo>
                  <a:cubicBezTo>
                    <a:pt x="11456" y="16939"/>
                    <a:pt x="11462" y="16983"/>
                    <a:pt x="11465" y="17018"/>
                  </a:cubicBezTo>
                  <a:cubicBezTo>
                    <a:pt x="11469" y="17051"/>
                    <a:pt x="11472" y="17078"/>
                    <a:pt x="11493" y="17078"/>
                  </a:cubicBezTo>
                  <a:cubicBezTo>
                    <a:pt x="11495" y="17078"/>
                    <a:pt x="11498" y="17077"/>
                    <a:pt x="11501" y="17076"/>
                  </a:cubicBezTo>
                  <a:cubicBezTo>
                    <a:pt x="11522" y="17069"/>
                    <a:pt x="11522" y="17052"/>
                    <a:pt x="11522" y="17043"/>
                  </a:cubicBezTo>
                  <a:cubicBezTo>
                    <a:pt x="11522" y="17036"/>
                    <a:pt x="11519" y="17027"/>
                    <a:pt x="11534" y="17012"/>
                  </a:cubicBezTo>
                  <a:cubicBezTo>
                    <a:pt x="11553" y="16997"/>
                    <a:pt x="11564" y="16997"/>
                    <a:pt x="11577" y="16995"/>
                  </a:cubicBezTo>
                  <a:cubicBezTo>
                    <a:pt x="11587" y="16993"/>
                    <a:pt x="11601" y="16992"/>
                    <a:pt x="11621" y="16977"/>
                  </a:cubicBezTo>
                  <a:cubicBezTo>
                    <a:pt x="11645" y="16961"/>
                    <a:pt x="11645" y="16941"/>
                    <a:pt x="11645" y="16923"/>
                  </a:cubicBezTo>
                  <a:cubicBezTo>
                    <a:pt x="11647" y="16906"/>
                    <a:pt x="11647" y="16889"/>
                    <a:pt x="11660" y="16862"/>
                  </a:cubicBezTo>
                  <a:cubicBezTo>
                    <a:pt x="11677" y="16824"/>
                    <a:pt x="11680" y="16823"/>
                    <a:pt x="11675" y="16814"/>
                  </a:cubicBezTo>
                  <a:lnTo>
                    <a:pt x="11671" y="16807"/>
                  </a:lnTo>
                  <a:lnTo>
                    <a:pt x="11669" y="16807"/>
                  </a:lnTo>
                  <a:cubicBezTo>
                    <a:pt x="11669" y="16782"/>
                    <a:pt x="11662" y="16776"/>
                    <a:pt x="11647" y="16771"/>
                  </a:cubicBezTo>
                  <a:cubicBezTo>
                    <a:pt x="11644" y="16768"/>
                    <a:pt x="11639" y="16767"/>
                    <a:pt x="11631" y="16763"/>
                  </a:cubicBezTo>
                  <a:cubicBezTo>
                    <a:pt x="11621" y="16757"/>
                    <a:pt x="11621" y="16754"/>
                    <a:pt x="11621" y="16729"/>
                  </a:cubicBezTo>
                  <a:cubicBezTo>
                    <a:pt x="11622" y="16716"/>
                    <a:pt x="11622" y="16698"/>
                    <a:pt x="11621" y="16677"/>
                  </a:cubicBezTo>
                  <a:lnTo>
                    <a:pt x="11621" y="16647"/>
                  </a:lnTo>
                  <a:cubicBezTo>
                    <a:pt x="11627" y="16645"/>
                    <a:pt x="11631" y="16641"/>
                    <a:pt x="11639" y="16627"/>
                  </a:cubicBezTo>
                  <a:cubicBezTo>
                    <a:pt x="11641" y="16618"/>
                    <a:pt x="11641" y="16608"/>
                    <a:pt x="11637" y="16597"/>
                  </a:cubicBezTo>
                  <a:cubicBezTo>
                    <a:pt x="11631" y="16588"/>
                    <a:pt x="11619" y="16577"/>
                    <a:pt x="11606" y="16572"/>
                  </a:cubicBezTo>
                  <a:lnTo>
                    <a:pt x="11606" y="16572"/>
                  </a:lnTo>
                  <a:cubicBezTo>
                    <a:pt x="11609" y="16573"/>
                    <a:pt x="11614" y="16574"/>
                    <a:pt x="11618" y="16574"/>
                  </a:cubicBezTo>
                  <a:cubicBezTo>
                    <a:pt x="11631" y="16574"/>
                    <a:pt x="11645" y="16568"/>
                    <a:pt x="11659" y="16557"/>
                  </a:cubicBezTo>
                  <a:cubicBezTo>
                    <a:pt x="11683" y="16534"/>
                    <a:pt x="11727" y="16496"/>
                    <a:pt x="11757" y="16447"/>
                  </a:cubicBezTo>
                  <a:cubicBezTo>
                    <a:pt x="11769" y="16426"/>
                    <a:pt x="11778" y="16412"/>
                    <a:pt x="11785" y="16398"/>
                  </a:cubicBezTo>
                  <a:cubicBezTo>
                    <a:pt x="11794" y="16383"/>
                    <a:pt x="11797" y="16373"/>
                    <a:pt x="11809" y="16360"/>
                  </a:cubicBezTo>
                  <a:cubicBezTo>
                    <a:pt x="11825" y="16332"/>
                    <a:pt x="11847" y="16301"/>
                    <a:pt x="11900" y="16259"/>
                  </a:cubicBezTo>
                  <a:cubicBezTo>
                    <a:pt x="11922" y="16240"/>
                    <a:pt x="11932" y="16234"/>
                    <a:pt x="11937" y="16232"/>
                  </a:cubicBezTo>
                  <a:cubicBezTo>
                    <a:pt x="11943" y="16226"/>
                    <a:pt x="11943" y="16225"/>
                    <a:pt x="11966" y="16209"/>
                  </a:cubicBezTo>
                  <a:cubicBezTo>
                    <a:pt x="12002" y="16176"/>
                    <a:pt x="12002" y="16165"/>
                    <a:pt x="11999" y="16125"/>
                  </a:cubicBezTo>
                  <a:lnTo>
                    <a:pt x="11999" y="16113"/>
                  </a:lnTo>
                  <a:cubicBezTo>
                    <a:pt x="11998" y="16086"/>
                    <a:pt x="11985" y="16071"/>
                    <a:pt x="11974" y="16065"/>
                  </a:cubicBezTo>
                  <a:cubicBezTo>
                    <a:pt x="11966" y="16055"/>
                    <a:pt x="11961" y="16050"/>
                    <a:pt x="11963" y="16037"/>
                  </a:cubicBezTo>
                  <a:cubicBezTo>
                    <a:pt x="11963" y="16018"/>
                    <a:pt x="11974" y="16014"/>
                    <a:pt x="11983" y="16014"/>
                  </a:cubicBezTo>
                  <a:cubicBezTo>
                    <a:pt x="11990" y="16014"/>
                    <a:pt x="11998" y="16018"/>
                    <a:pt x="12007" y="16021"/>
                  </a:cubicBezTo>
                  <a:cubicBezTo>
                    <a:pt x="12017" y="16026"/>
                    <a:pt x="12023" y="16027"/>
                    <a:pt x="12023" y="16027"/>
                  </a:cubicBezTo>
                  <a:cubicBezTo>
                    <a:pt x="12027" y="16027"/>
                    <a:pt x="12029" y="16035"/>
                    <a:pt x="12034" y="16043"/>
                  </a:cubicBezTo>
                  <a:lnTo>
                    <a:pt x="12036" y="16048"/>
                  </a:lnTo>
                  <a:cubicBezTo>
                    <a:pt x="12051" y="16071"/>
                    <a:pt x="12056" y="16075"/>
                    <a:pt x="12071" y="16080"/>
                  </a:cubicBezTo>
                  <a:cubicBezTo>
                    <a:pt x="12075" y="16080"/>
                    <a:pt x="12082" y="16081"/>
                    <a:pt x="12096" y="16087"/>
                  </a:cubicBezTo>
                  <a:cubicBezTo>
                    <a:pt x="12102" y="16092"/>
                    <a:pt x="12108" y="16094"/>
                    <a:pt x="12114" y="16094"/>
                  </a:cubicBezTo>
                  <a:cubicBezTo>
                    <a:pt x="12130" y="16094"/>
                    <a:pt x="12141" y="16085"/>
                    <a:pt x="12150" y="16075"/>
                  </a:cubicBezTo>
                  <a:cubicBezTo>
                    <a:pt x="12156" y="16068"/>
                    <a:pt x="12165" y="16061"/>
                    <a:pt x="12172" y="16061"/>
                  </a:cubicBezTo>
                  <a:cubicBezTo>
                    <a:pt x="12182" y="16063"/>
                    <a:pt x="12185" y="16065"/>
                    <a:pt x="12191" y="16065"/>
                  </a:cubicBezTo>
                  <a:cubicBezTo>
                    <a:pt x="12219" y="16065"/>
                    <a:pt x="12245" y="16056"/>
                    <a:pt x="12279" y="16045"/>
                  </a:cubicBezTo>
                  <a:cubicBezTo>
                    <a:pt x="12305" y="16038"/>
                    <a:pt x="12318" y="16021"/>
                    <a:pt x="12327" y="16006"/>
                  </a:cubicBezTo>
                  <a:cubicBezTo>
                    <a:pt x="12336" y="15996"/>
                    <a:pt x="12341" y="15989"/>
                    <a:pt x="12350" y="15989"/>
                  </a:cubicBezTo>
                  <a:lnTo>
                    <a:pt x="12365" y="15989"/>
                  </a:lnTo>
                  <a:cubicBezTo>
                    <a:pt x="12368" y="15989"/>
                    <a:pt x="12371" y="15989"/>
                    <a:pt x="12374" y="15989"/>
                  </a:cubicBezTo>
                  <a:cubicBezTo>
                    <a:pt x="12402" y="15989"/>
                    <a:pt x="12435" y="15988"/>
                    <a:pt x="12473" y="15970"/>
                  </a:cubicBezTo>
                  <a:cubicBezTo>
                    <a:pt x="12496" y="15960"/>
                    <a:pt x="12502" y="15952"/>
                    <a:pt x="12509" y="15942"/>
                  </a:cubicBezTo>
                  <a:cubicBezTo>
                    <a:pt x="12513" y="15939"/>
                    <a:pt x="12518" y="15935"/>
                    <a:pt x="12539" y="15928"/>
                  </a:cubicBezTo>
                  <a:cubicBezTo>
                    <a:pt x="12564" y="15920"/>
                    <a:pt x="12574" y="15913"/>
                    <a:pt x="12587" y="15907"/>
                  </a:cubicBezTo>
                  <a:cubicBezTo>
                    <a:pt x="12597" y="15904"/>
                    <a:pt x="12608" y="15899"/>
                    <a:pt x="12630" y="15891"/>
                  </a:cubicBezTo>
                  <a:cubicBezTo>
                    <a:pt x="12653" y="15884"/>
                    <a:pt x="12669" y="15876"/>
                    <a:pt x="12683" y="15869"/>
                  </a:cubicBezTo>
                  <a:cubicBezTo>
                    <a:pt x="12699" y="15862"/>
                    <a:pt x="12714" y="15853"/>
                    <a:pt x="12736" y="15850"/>
                  </a:cubicBezTo>
                  <a:cubicBezTo>
                    <a:pt x="12744" y="15849"/>
                    <a:pt x="12752" y="15849"/>
                    <a:pt x="12760" y="15849"/>
                  </a:cubicBezTo>
                  <a:cubicBezTo>
                    <a:pt x="12769" y="15849"/>
                    <a:pt x="12777" y="15849"/>
                    <a:pt x="12784" y="15850"/>
                  </a:cubicBezTo>
                  <a:lnTo>
                    <a:pt x="12840" y="15850"/>
                  </a:lnTo>
                  <a:cubicBezTo>
                    <a:pt x="12854" y="15850"/>
                    <a:pt x="12866" y="15848"/>
                    <a:pt x="12872" y="15837"/>
                  </a:cubicBezTo>
                  <a:cubicBezTo>
                    <a:pt x="12879" y="15825"/>
                    <a:pt x="12876" y="15814"/>
                    <a:pt x="12872" y="15804"/>
                  </a:cubicBezTo>
                  <a:cubicBezTo>
                    <a:pt x="12868" y="15794"/>
                    <a:pt x="12863" y="15786"/>
                    <a:pt x="12868" y="15777"/>
                  </a:cubicBezTo>
                  <a:cubicBezTo>
                    <a:pt x="12868" y="15770"/>
                    <a:pt x="12868" y="15763"/>
                    <a:pt x="12888" y="15763"/>
                  </a:cubicBezTo>
                  <a:cubicBezTo>
                    <a:pt x="12895" y="15763"/>
                    <a:pt x="12899" y="15763"/>
                    <a:pt x="12905" y="15766"/>
                  </a:cubicBezTo>
                  <a:cubicBezTo>
                    <a:pt x="12911" y="15766"/>
                    <a:pt x="12918" y="15767"/>
                    <a:pt x="12925" y="15767"/>
                  </a:cubicBezTo>
                  <a:cubicBezTo>
                    <a:pt x="12929" y="15767"/>
                    <a:pt x="12933" y="15767"/>
                    <a:pt x="12938" y="15766"/>
                  </a:cubicBezTo>
                  <a:cubicBezTo>
                    <a:pt x="12975" y="15761"/>
                    <a:pt x="12991" y="15729"/>
                    <a:pt x="13012" y="15685"/>
                  </a:cubicBezTo>
                  <a:cubicBezTo>
                    <a:pt x="13016" y="15678"/>
                    <a:pt x="13021" y="15672"/>
                    <a:pt x="13024" y="15663"/>
                  </a:cubicBezTo>
                  <a:cubicBezTo>
                    <a:pt x="13051" y="15613"/>
                    <a:pt x="13070" y="15579"/>
                    <a:pt x="13104" y="15526"/>
                  </a:cubicBezTo>
                  <a:cubicBezTo>
                    <a:pt x="13130" y="15492"/>
                    <a:pt x="13147" y="15474"/>
                    <a:pt x="13168" y="15450"/>
                  </a:cubicBezTo>
                  <a:cubicBezTo>
                    <a:pt x="13177" y="15440"/>
                    <a:pt x="13188" y="15428"/>
                    <a:pt x="13203" y="15411"/>
                  </a:cubicBezTo>
                  <a:cubicBezTo>
                    <a:pt x="13224" y="15388"/>
                    <a:pt x="13239" y="15373"/>
                    <a:pt x="13255" y="15358"/>
                  </a:cubicBezTo>
                  <a:cubicBezTo>
                    <a:pt x="13270" y="15344"/>
                    <a:pt x="13286" y="15327"/>
                    <a:pt x="13301" y="15307"/>
                  </a:cubicBezTo>
                  <a:cubicBezTo>
                    <a:pt x="13317" y="15288"/>
                    <a:pt x="13331" y="15287"/>
                    <a:pt x="13357" y="15275"/>
                  </a:cubicBezTo>
                  <a:cubicBezTo>
                    <a:pt x="13377" y="15272"/>
                    <a:pt x="13401" y="15265"/>
                    <a:pt x="13434" y="15248"/>
                  </a:cubicBezTo>
                  <a:cubicBezTo>
                    <a:pt x="13464" y="15234"/>
                    <a:pt x="13483" y="15228"/>
                    <a:pt x="13496" y="15228"/>
                  </a:cubicBezTo>
                  <a:cubicBezTo>
                    <a:pt x="13503" y="15228"/>
                    <a:pt x="13507" y="15230"/>
                    <a:pt x="13515" y="15231"/>
                  </a:cubicBezTo>
                  <a:cubicBezTo>
                    <a:pt x="13521" y="15234"/>
                    <a:pt x="13529" y="15236"/>
                    <a:pt x="13540" y="15237"/>
                  </a:cubicBezTo>
                  <a:lnTo>
                    <a:pt x="13555" y="15238"/>
                  </a:lnTo>
                  <a:cubicBezTo>
                    <a:pt x="13587" y="15240"/>
                    <a:pt x="13613" y="15245"/>
                    <a:pt x="13631" y="15261"/>
                  </a:cubicBezTo>
                  <a:cubicBezTo>
                    <a:pt x="13642" y="15272"/>
                    <a:pt x="13662" y="15287"/>
                    <a:pt x="13677" y="15297"/>
                  </a:cubicBezTo>
                  <a:cubicBezTo>
                    <a:pt x="13695" y="15306"/>
                    <a:pt x="13712" y="15320"/>
                    <a:pt x="13721" y="15330"/>
                  </a:cubicBezTo>
                  <a:cubicBezTo>
                    <a:pt x="13745" y="15357"/>
                    <a:pt x="13949" y="15381"/>
                    <a:pt x="13992" y="15383"/>
                  </a:cubicBezTo>
                  <a:lnTo>
                    <a:pt x="13998" y="15383"/>
                  </a:lnTo>
                  <a:cubicBezTo>
                    <a:pt x="14039" y="15383"/>
                    <a:pt x="14044" y="15359"/>
                    <a:pt x="14046" y="15344"/>
                  </a:cubicBezTo>
                  <a:cubicBezTo>
                    <a:pt x="14048" y="15335"/>
                    <a:pt x="14048" y="15332"/>
                    <a:pt x="14052" y="15330"/>
                  </a:cubicBezTo>
                  <a:cubicBezTo>
                    <a:pt x="14060" y="15326"/>
                    <a:pt x="14084" y="15322"/>
                    <a:pt x="14108" y="15320"/>
                  </a:cubicBezTo>
                  <a:cubicBezTo>
                    <a:pt x="14148" y="15317"/>
                    <a:pt x="14192" y="15315"/>
                    <a:pt x="14217" y="15299"/>
                  </a:cubicBezTo>
                  <a:cubicBezTo>
                    <a:pt x="14242" y="15281"/>
                    <a:pt x="14244" y="15268"/>
                    <a:pt x="14240" y="15254"/>
                  </a:cubicBezTo>
                  <a:cubicBezTo>
                    <a:pt x="14238" y="15248"/>
                    <a:pt x="14238" y="15248"/>
                    <a:pt x="14244" y="15245"/>
                  </a:cubicBezTo>
                  <a:cubicBezTo>
                    <a:pt x="14254" y="15235"/>
                    <a:pt x="14269" y="15234"/>
                    <a:pt x="14284" y="15231"/>
                  </a:cubicBezTo>
                  <a:cubicBezTo>
                    <a:pt x="14302" y="15230"/>
                    <a:pt x="14316" y="15228"/>
                    <a:pt x="14340" y="15219"/>
                  </a:cubicBezTo>
                  <a:cubicBezTo>
                    <a:pt x="14370" y="15207"/>
                    <a:pt x="14375" y="15202"/>
                    <a:pt x="14378" y="15181"/>
                  </a:cubicBezTo>
                  <a:cubicBezTo>
                    <a:pt x="14378" y="15176"/>
                    <a:pt x="14378" y="15167"/>
                    <a:pt x="14382" y="15157"/>
                  </a:cubicBezTo>
                  <a:cubicBezTo>
                    <a:pt x="14387" y="15143"/>
                    <a:pt x="14395" y="15135"/>
                    <a:pt x="14424" y="15135"/>
                  </a:cubicBezTo>
                  <a:cubicBezTo>
                    <a:pt x="14436" y="15135"/>
                    <a:pt x="14450" y="15135"/>
                    <a:pt x="14463" y="15136"/>
                  </a:cubicBezTo>
                  <a:lnTo>
                    <a:pt x="14478" y="15139"/>
                  </a:lnTo>
                  <a:cubicBezTo>
                    <a:pt x="14482" y="15139"/>
                    <a:pt x="14485" y="15139"/>
                    <a:pt x="14489" y="15139"/>
                  </a:cubicBezTo>
                  <a:cubicBezTo>
                    <a:pt x="14529" y="15139"/>
                    <a:pt x="14547" y="15128"/>
                    <a:pt x="14564" y="15118"/>
                  </a:cubicBezTo>
                  <a:cubicBezTo>
                    <a:pt x="14569" y="15114"/>
                    <a:pt x="14579" y="15107"/>
                    <a:pt x="14589" y="15104"/>
                  </a:cubicBezTo>
                  <a:cubicBezTo>
                    <a:pt x="14605" y="15097"/>
                    <a:pt x="14617" y="15087"/>
                    <a:pt x="14627" y="15077"/>
                  </a:cubicBezTo>
                  <a:cubicBezTo>
                    <a:pt x="14640" y="15067"/>
                    <a:pt x="14650" y="15061"/>
                    <a:pt x="14667" y="15059"/>
                  </a:cubicBezTo>
                  <a:cubicBezTo>
                    <a:pt x="14693" y="15055"/>
                    <a:pt x="14746" y="15031"/>
                    <a:pt x="14820" y="14986"/>
                  </a:cubicBezTo>
                  <a:cubicBezTo>
                    <a:pt x="14859" y="14963"/>
                    <a:pt x="14933" y="14916"/>
                    <a:pt x="14970" y="14890"/>
                  </a:cubicBezTo>
                  <a:cubicBezTo>
                    <a:pt x="14994" y="14874"/>
                    <a:pt x="15009" y="14841"/>
                    <a:pt x="15026" y="14807"/>
                  </a:cubicBezTo>
                  <a:cubicBezTo>
                    <a:pt x="15036" y="14782"/>
                    <a:pt x="15049" y="14757"/>
                    <a:pt x="15061" y="14747"/>
                  </a:cubicBezTo>
                  <a:cubicBezTo>
                    <a:pt x="15074" y="14738"/>
                    <a:pt x="15121" y="14732"/>
                    <a:pt x="15164" y="14726"/>
                  </a:cubicBezTo>
                  <a:cubicBezTo>
                    <a:pt x="15208" y="14718"/>
                    <a:pt x="15261" y="14713"/>
                    <a:pt x="15298" y="14697"/>
                  </a:cubicBezTo>
                  <a:cubicBezTo>
                    <a:pt x="15325" y="14689"/>
                    <a:pt x="15336" y="14686"/>
                    <a:pt x="15343" y="14686"/>
                  </a:cubicBezTo>
                  <a:cubicBezTo>
                    <a:pt x="15346" y="14686"/>
                    <a:pt x="15348" y="14687"/>
                    <a:pt x="15350" y="14688"/>
                  </a:cubicBezTo>
                  <a:cubicBezTo>
                    <a:pt x="15351" y="14689"/>
                    <a:pt x="15353" y="14691"/>
                    <a:pt x="15358" y="14691"/>
                  </a:cubicBezTo>
                  <a:cubicBezTo>
                    <a:pt x="15361" y="14691"/>
                    <a:pt x="15366" y="14690"/>
                    <a:pt x="15373" y="14687"/>
                  </a:cubicBezTo>
                  <a:cubicBezTo>
                    <a:pt x="15388" y="14678"/>
                    <a:pt x="15391" y="14665"/>
                    <a:pt x="15395" y="14652"/>
                  </a:cubicBezTo>
                  <a:cubicBezTo>
                    <a:pt x="15397" y="14644"/>
                    <a:pt x="15400" y="14638"/>
                    <a:pt x="15403" y="14630"/>
                  </a:cubicBezTo>
                  <a:cubicBezTo>
                    <a:pt x="15408" y="14618"/>
                    <a:pt x="15416" y="14602"/>
                    <a:pt x="15426" y="14589"/>
                  </a:cubicBezTo>
                  <a:cubicBezTo>
                    <a:pt x="15436" y="14573"/>
                    <a:pt x="15444" y="14554"/>
                    <a:pt x="15450" y="14541"/>
                  </a:cubicBezTo>
                  <a:cubicBezTo>
                    <a:pt x="15452" y="14539"/>
                    <a:pt x="15463" y="14529"/>
                    <a:pt x="15468" y="14524"/>
                  </a:cubicBezTo>
                  <a:cubicBezTo>
                    <a:pt x="15468" y="14419"/>
                    <a:pt x="15474" y="14313"/>
                    <a:pt x="15474" y="14204"/>
                  </a:cubicBezTo>
                  <a:cubicBezTo>
                    <a:pt x="15474" y="9316"/>
                    <a:pt x="13622" y="4855"/>
                    <a:pt x="10587" y="1479"/>
                  </a:cubicBezTo>
                  <a:cubicBezTo>
                    <a:pt x="10573" y="1481"/>
                    <a:pt x="10557" y="1482"/>
                    <a:pt x="10545" y="1482"/>
                  </a:cubicBezTo>
                  <a:cubicBezTo>
                    <a:pt x="10541" y="1482"/>
                    <a:pt x="10537" y="1482"/>
                    <a:pt x="10533" y="1482"/>
                  </a:cubicBezTo>
                  <a:cubicBezTo>
                    <a:pt x="10474" y="1482"/>
                    <a:pt x="10322" y="1460"/>
                    <a:pt x="10256" y="1442"/>
                  </a:cubicBezTo>
                  <a:cubicBezTo>
                    <a:pt x="10229" y="1434"/>
                    <a:pt x="9968" y="1366"/>
                    <a:pt x="9895" y="1366"/>
                  </a:cubicBezTo>
                  <a:lnTo>
                    <a:pt x="9891" y="1366"/>
                  </a:lnTo>
                  <a:cubicBezTo>
                    <a:pt x="9876" y="1366"/>
                    <a:pt x="9861" y="1366"/>
                    <a:pt x="9861" y="1380"/>
                  </a:cubicBezTo>
                  <a:cubicBezTo>
                    <a:pt x="9857" y="1394"/>
                    <a:pt x="9872" y="1399"/>
                    <a:pt x="9925" y="1415"/>
                  </a:cubicBezTo>
                  <a:cubicBezTo>
                    <a:pt x="9938" y="1418"/>
                    <a:pt x="9950" y="1421"/>
                    <a:pt x="9961" y="1426"/>
                  </a:cubicBezTo>
                  <a:cubicBezTo>
                    <a:pt x="9988" y="1434"/>
                    <a:pt x="9992" y="1438"/>
                    <a:pt x="9998" y="1449"/>
                  </a:cubicBezTo>
                  <a:cubicBezTo>
                    <a:pt x="10001" y="1451"/>
                    <a:pt x="10003" y="1453"/>
                    <a:pt x="10006" y="1458"/>
                  </a:cubicBezTo>
                  <a:cubicBezTo>
                    <a:pt x="10000" y="1458"/>
                    <a:pt x="9993" y="1457"/>
                    <a:pt x="9986" y="1457"/>
                  </a:cubicBezTo>
                  <a:cubicBezTo>
                    <a:pt x="9979" y="1457"/>
                    <a:pt x="9971" y="1458"/>
                    <a:pt x="9964" y="1458"/>
                  </a:cubicBezTo>
                  <a:cubicBezTo>
                    <a:pt x="9955" y="1459"/>
                    <a:pt x="9945" y="1459"/>
                    <a:pt x="9940" y="1461"/>
                  </a:cubicBezTo>
                  <a:cubicBezTo>
                    <a:pt x="9925" y="1461"/>
                    <a:pt x="9920" y="1461"/>
                    <a:pt x="9914" y="1476"/>
                  </a:cubicBezTo>
                  <a:cubicBezTo>
                    <a:pt x="9913" y="1479"/>
                    <a:pt x="9912" y="1482"/>
                    <a:pt x="9909" y="1486"/>
                  </a:cubicBezTo>
                  <a:cubicBezTo>
                    <a:pt x="9906" y="1492"/>
                    <a:pt x="9900" y="1502"/>
                    <a:pt x="9906" y="1512"/>
                  </a:cubicBezTo>
                  <a:cubicBezTo>
                    <a:pt x="9906" y="1515"/>
                    <a:pt x="9909" y="1518"/>
                    <a:pt x="9912" y="1520"/>
                  </a:cubicBezTo>
                  <a:cubicBezTo>
                    <a:pt x="9906" y="1521"/>
                    <a:pt x="9897" y="1522"/>
                    <a:pt x="9888" y="1527"/>
                  </a:cubicBezTo>
                  <a:cubicBezTo>
                    <a:pt x="9860" y="1538"/>
                    <a:pt x="9857" y="1543"/>
                    <a:pt x="9851" y="1554"/>
                  </a:cubicBezTo>
                  <a:cubicBezTo>
                    <a:pt x="9846" y="1559"/>
                    <a:pt x="9843" y="1567"/>
                    <a:pt x="9828" y="1580"/>
                  </a:cubicBezTo>
                  <a:cubicBezTo>
                    <a:pt x="9822" y="1588"/>
                    <a:pt x="9811" y="1600"/>
                    <a:pt x="9815" y="1612"/>
                  </a:cubicBezTo>
                  <a:cubicBezTo>
                    <a:pt x="9817" y="1628"/>
                    <a:pt x="9832" y="1632"/>
                    <a:pt x="9846" y="1638"/>
                  </a:cubicBezTo>
                  <a:cubicBezTo>
                    <a:pt x="9853" y="1639"/>
                    <a:pt x="9865" y="1643"/>
                    <a:pt x="9865" y="1649"/>
                  </a:cubicBezTo>
                  <a:cubicBezTo>
                    <a:pt x="9865" y="1655"/>
                    <a:pt x="9848" y="1659"/>
                    <a:pt x="9836" y="1661"/>
                  </a:cubicBezTo>
                  <a:cubicBezTo>
                    <a:pt x="9826" y="1664"/>
                    <a:pt x="9815" y="1666"/>
                    <a:pt x="9802" y="1670"/>
                  </a:cubicBezTo>
                  <a:cubicBezTo>
                    <a:pt x="9799" y="1676"/>
                    <a:pt x="9796" y="1676"/>
                    <a:pt x="9794" y="1676"/>
                  </a:cubicBezTo>
                  <a:cubicBezTo>
                    <a:pt x="9794" y="1670"/>
                    <a:pt x="9790" y="1662"/>
                    <a:pt x="9790" y="1656"/>
                  </a:cubicBezTo>
                  <a:cubicBezTo>
                    <a:pt x="9790" y="1646"/>
                    <a:pt x="9788" y="1633"/>
                    <a:pt x="9781" y="1620"/>
                  </a:cubicBezTo>
                  <a:cubicBezTo>
                    <a:pt x="9770" y="1602"/>
                    <a:pt x="9769" y="1591"/>
                    <a:pt x="9764" y="1559"/>
                  </a:cubicBezTo>
                  <a:cubicBezTo>
                    <a:pt x="9761" y="1549"/>
                    <a:pt x="9759" y="1537"/>
                    <a:pt x="9756" y="1520"/>
                  </a:cubicBezTo>
                  <a:cubicBezTo>
                    <a:pt x="9750" y="1499"/>
                    <a:pt x="9748" y="1489"/>
                    <a:pt x="9746" y="1484"/>
                  </a:cubicBezTo>
                  <a:cubicBezTo>
                    <a:pt x="9746" y="1480"/>
                    <a:pt x="9746" y="1476"/>
                    <a:pt x="9743" y="1470"/>
                  </a:cubicBezTo>
                  <a:cubicBezTo>
                    <a:pt x="9736" y="1458"/>
                    <a:pt x="9721" y="1457"/>
                    <a:pt x="9700" y="1454"/>
                  </a:cubicBezTo>
                  <a:cubicBezTo>
                    <a:pt x="9679" y="1453"/>
                    <a:pt x="9651" y="1450"/>
                    <a:pt x="9631" y="1434"/>
                  </a:cubicBezTo>
                  <a:cubicBezTo>
                    <a:pt x="9620" y="1429"/>
                    <a:pt x="9620" y="1426"/>
                    <a:pt x="9617" y="1423"/>
                  </a:cubicBezTo>
                  <a:cubicBezTo>
                    <a:pt x="9620" y="1421"/>
                    <a:pt x="9636" y="1418"/>
                    <a:pt x="9675" y="1418"/>
                  </a:cubicBezTo>
                  <a:cubicBezTo>
                    <a:pt x="9723" y="1418"/>
                    <a:pt x="9732" y="1397"/>
                    <a:pt x="9738" y="1371"/>
                  </a:cubicBezTo>
                  <a:cubicBezTo>
                    <a:pt x="9740" y="1364"/>
                    <a:pt x="9742" y="1355"/>
                    <a:pt x="9746" y="1349"/>
                  </a:cubicBezTo>
                  <a:cubicBezTo>
                    <a:pt x="9753" y="1339"/>
                    <a:pt x="9753" y="1331"/>
                    <a:pt x="9750" y="1324"/>
                  </a:cubicBezTo>
                  <a:cubicBezTo>
                    <a:pt x="9744" y="1306"/>
                    <a:pt x="9716" y="1293"/>
                    <a:pt x="9648" y="1280"/>
                  </a:cubicBezTo>
                  <a:cubicBezTo>
                    <a:pt x="9626" y="1277"/>
                    <a:pt x="9607" y="1273"/>
                    <a:pt x="9590" y="1264"/>
                  </a:cubicBezTo>
                  <a:cubicBezTo>
                    <a:pt x="9571" y="1257"/>
                    <a:pt x="9550" y="1252"/>
                    <a:pt x="9526" y="1248"/>
                  </a:cubicBezTo>
                  <a:cubicBezTo>
                    <a:pt x="9516" y="1246"/>
                    <a:pt x="9506" y="1245"/>
                    <a:pt x="9495" y="1245"/>
                  </a:cubicBezTo>
                  <a:cubicBezTo>
                    <a:pt x="9477" y="1245"/>
                    <a:pt x="9458" y="1247"/>
                    <a:pt x="9438" y="1250"/>
                  </a:cubicBezTo>
                  <a:cubicBezTo>
                    <a:pt x="9426" y="1252"/>
                    <a:pt x="9412" y="1255"/>
                    <a:pt x="9400" y="1255"/>
                  </a:cubicBezTo>
                  <a:cubicBezTo>
                    <a:pt x="9397" y="1255"/>
                    <a:pt x="9395" y="1254"/>
                    <a:pt x="9392" y="1254"/>
                  </a:cubicBezTo>
                  <a:cubicBezTo>
                    <a:pt x="9364" y="1252"/>
                    <a:pt x="9316" y="1235"/>
                    <a:pt x="9269" y="1218"/>
                  </a:cubicBezTo>
                  <a:cubicBezTo>
                    <a:pt x="9261" y="1216"/>
                    <a:pt x="9248" y="1210"/>
                    <a:pt x="9238" y="1208"/>
                  </a:cubicBezTo>
                  <a:cubicBezTo>
                    <a:pt x="9211" y="1199"/>
                    <a:pt x="9188" y="1195"/>
                    <a:pt x="9169" y="1195"/>
                  </a:cubicBezTo>
                  <a:cubicBezTo>
                    <a:pt x="9146" y="1195"/>
                    <a:pt x="9128" y="1200"/>
                    <a:pt x="9110" y="1205"/>
                  </a:cubicBezTo>
                  <a:cubicBezTo>
                    <a:pt x="9102" y="1208"/>
                    <a:pt x="9092" y="1213"/>
                    <a:pt x="9095" y="1224"/>
                  </a:cubicBezTo>
                  <a:lnTo>
                    <a:pt x="9098" y="1234"/>
                  </a:lnTo>
                  <a:lnTo>
                    <a:pt x="9115" y="1234"/>
                  </a:lnTo>
                  <a:cubicBezTo>
                    <a:pt x="9115" y="1237"/>
                    <a:pt x="9107" y="1241"/>
                    <a:pt x="9103" y="1246"/>
                  </a:cubicBezTo>
                  <a:cubicBezTo>
                    <a:pt x="9081" y="1264"/>
                    <a:pt x="9072" y="1277"/>
                    <a:pt x="9076" y="1290"/>
                  </a:cubicBezTo>
                  <a:cubicBezTo>
                    <a:pt x="9068" y="1284"/>
                    <a:pt x="9057" y="1279"/>
                    <a:pt x="9035" y="1270"/>
                  </a:cubicBezTo>
                  <a:cubicBezTo>
                    <a:pt x="9025" y="1266"/>
                    <a:pt x="9019" y="1264"/>
                    <a:pt x="9014" y="1264"/>
                  </a:cubicBezTo>
                  <a:cubicBezTo>
                    <a:pt x="8985" y="1264"/>
                    <a:pt x="8980" y="1292"/>
                    <a:pt x="8978" y="1303"/>
                  </a:cubicBezTo>
                  <a:cubicBezTo>
                    <a:pt x="8976" y="1306"/>
                    <a:pt x="8976" y="1308"/>
                    <a:pt x="8976" y="1310"/>
                  </a:cubicBezTo>
                  <a:cubicBezTo>
                    <a:pt x="8972" y="1314"/>
                    <a:pt x="8972" y="1318"/>
                    <a:pt x="8976" y="1324"/>
                  </a:cubicBezTo>
                  <a:cubicBezTo>
                    <a:pt x="8978" y="1334"/>
                    <a:pt x="8985" y="1341"/>
                    <a:pt x="8999" y="1346"/>
                  </a:cubicBezTo>
                  <a:cubicBezTo>
                    <a:pt x="9004" y="1346"/>
                    <a:pt x="9004" y="1348"/>
                    <a:pt x="9008" y="1351"/>
                  </a:cubicBezTo>
                  <a:cubicBezTo>
                    <a:pt x="9019" y="1357"/>
                    <a:pt x="9037" y="1369"/>
                    <a:pt x="9076" y="1382"/>
                  </a:cubicBezTo>
                  <a:cubicBezTo>
                    <a:pt x="9068" y="1386"/>
                    <a:pt x="9063" y="1389"/>
                    <a:pt x="9057" y="1394"/>
                  </a:cubicBezTo>
                  <a:cubicBezTo>
                    <a:pt x="9053" y="1400"/>
                    <a:pt x="9052" y="1401"/>
                    <a:pt x="9042" y="1401"/>
                  </a:cubicBezTo>
                  <a:cubicBezTo>
                    <a:pt x="9035" y="1401"/>
                    <a:pt x="9024" y="1401"/>
                    <a:pt x="9010" y="1399"/>
                  </a:cubicBezTo>
                  <a:lnTo>
                    <a:pt x="8990" y="1397"/>
                  </a:lnTo>
                  <a:cubicBezTo>
                    <a:pt x="8961" y="1394"/>
                    <a:pt x="8956" y="1388"/>
                    <a:pt x="8952" y="1382"/>
                  </a:cubicBezTo>
                  <a:cubicBezTo>
                    <a:pt x="8950" y="1380"/>
                    <a:pt x="8945" y="1375"/>
                    <a:pt x="8939" y="1375"/>
                  </a:cubicBezTo>
                  <a:cubicBezTo>
                    <a:pt x="8936" y="1375"/>
                    <a:pt x="8932" y="1376"/>
                    <a:pt x="8928" y="1378"/>
                  </a:cubicBezTo>
                  <a:cubicBezTo>
                    <a:pt x="8913" y="1381"/>
                    <a:pt x="8901" y="1394"/>
                    <a:pt x="8888" y="1407"/>
                  </a:cubicBezTo>
                  <a:cubicBezTo>
                    <a:pt x="8877" y="1420"/>
                    <a:pt x="8865" y="1430"/>
                    <a:pt x="8852" y="1440"/>
                  </a:cubicBezTo>
                  <a:cubicBezTo>
                    <a:pt x="8838" y="1453"/>
                    <a:pt x="8802" y="1467"/>
                    <a:pt x="8708" y="1473"/>
                  </a:cubicBezTo>
                  <a:cubicBezTo>
                    <a:pt x="8707" y="1473"/>
                    <a:pt x="8705" y="1473"/>
                    <a:pt x="8704" y="1473"/>
                  </a:cubicBezTo>
                  <a:cubicBezTo>
                    <a:pt x="8654" y="1473"/>
                    <a:pt x="8493" y="1459"/>
                    <a:pt x="8472" y="1453"/>
                  </a:cubicBezTo>
                  <a:lnTo>
                    <a:pt x="8462" y="1451"/>
                  </a:lnTo>
                  <a:cubicBezTo>
                    <a:pt x="8450" y="1449"/>
                    <a:pt x="8443" y="1446"/>
                    <a:pt x="8422" y="1446"/>
                  </a:cubicBezTo>
                  <a:cubicBezTo>
                    <a:pt x="8413" y="1446"/>
                    <a:pt x="8401" y="1447"/>
                    <a:pt x="8385" y="1449"/>
                  </a:cubicBezTo>
                  <a:cubicBezTo>
                    <a:pt x="8345" y="1451"/>
                    <a:pt x="8330" y="1458"/>
                    <a:pt x="8313" y="1465"/>
                  </a:cubicBezTo>
                  <a:cubicBezTo>
                    <a:pt x="8308" y="1467"/>
                    <a:pt x="8305" y="1469"/>
                    <a:pt x="8298" y="1474"/>
                  </a:cubicBezTo>
                  <a:cubicBezTo>
                    <a:pt x="8292" y="1475"/>
                    <a:pt x="8285" y="1475"/>
                    <a:pt x="8279" y="1475"/>
                  </a:cubicBezTo>
                  <a:cubicBezTo>
                    <a:pt x="8273" y="1475"/>
                    <a:pt x="8268" y="1475"/>
                    <a:pt x="8263" y="1474"/>
                  </a:cubicBezTo>
                  <a:cubicBezTo>
                    <a:pt x="8257" y="1470"/>
                    <a:pt x="8253" y="1469"/>
                    <a:pt x="8248" y="1469"/>
                  </a:cubicBezTo>
                  <a:lnTo>
                    <a:pt x="8239" y="1469"/>
                  </a:lnTo>
                  <a:cubicBezTo>
                    <a:pt x="8232" y="1467"/>
                    <a:pt x="8217" y="1465"/>
                    <a:pt x="8191" y="1465"/>
                  </a:cubicBezTo>
                  <a:cubicBezTo>
                    <a:pt x="8167" y="1465"/>
                    <a:pt x="8140" y="1467"/>
                    <a:pt x="8109" y="1469"/>
                  </a:cubicBezTo>
                  <a:cubicBezTo>
                    <a:pt x="8113" y="1462"/>
                    <a:pt x="8121" y="1453"/>
                    <a:pt x="8126" y="1440"/>
                  </a:cubicBezTo>
                  <a:cubicBezTo>
                    <a:pt x="8134" y="1427"/>
                    <a:pt x="8137" y="1418"/>
                    <a:pt x="8132" y="1406"/>
                  </a:cubicBezTo>
                  <a:cubicBezTo>
                    <a:pt x="8131" y="1406"/>
                    <a:pt x="8128" y="1401"/>
                    <a:pt x="8120" y="1401"/>
                  </a:cubicBezTo>
                  <a:cubicBezTo>
                    <a:pt x="8114" y="1401"/>
                    <a:pt x="8110" y="1401"/>
                    <a:pt x="8103" y="1404"/>
                  </a:cubicBezTo>
                  <a:cubicBezTo>
                    <a:pt x="8101" y="1406"/>
                    <a:pt x="8094" y="1406"/>
                    <a:pt x="8091" y="1406"/>
                  </a:cubicBezTo>
                  <a:cubicBezTo>
                    <a:pt x="8086" y="1404"/>
                    <a:pt x="8082" y="1403"/>
                    <a:pt x="8079" y="1403"/>
                  </a:cubicBezTo>
                  <a:cubicBezTo>
                    <a:pt x="8073" y="1403"/>
                    <a:pt x="8069" y="1405"/>
                    <a:pt x="8066" y="1406"/>
                  </a:cubicBezTo>
                  <a:cubicBezTo>
                    <a:pt x="8063" y="1401"/>
                    <a:pt x="8058" y="1394"/>
                    <a:pt x="8060" y="1381"/>
                  </a:cubicBezTo>
                  <a:cubicBezTo>
                    <a:pt x="8060" y="1373"/>
                    <a:pt x="8063" y="1369"/>
                    <a:pt x="8066" y="1366"/>
                  </a:cubicBezTo>
                  <a:cubicBezTo>
                    <a:pt x="8071" y="1357"/>
                    <a:pt x="8077" y="1348"/>
                    <a:pt x="8077" y="1331"/>
                  </a:cubicBezTo>
                  <a:cubicBezTo>
                    <a:pt x="8077" y="1303"/>
                    <a:pt x="8063" y="1302"/>
                    <a:pt x="8047" y="1302"/>
                  </a:cubicBezTo>
                  <a:lnTo>
                    <a:pt x="8042" y="1302"/>
                  </a:lnTo>
                  <a:cubicBezTo>
                    <a:pt x="8037" y="1302"/>
                    <a:pt x="8029" y="1302"/>
                    <a:pt x="8025" y="1300"/>
                  </a:cubicBezTo>
                  <a:cubicBezTo>
                    <a:pt x="8023" y="1299"/>
                    <a:pt x="8021" y="1299"/>
                    <a:pt x="8019" y="1299"/>
                  </a:cubicBezTo>
                  <a:cubicBezTo>
                    <a:pt x="8003" y="1299"/>
                    <a:pt x="7993" y="1303"/>
                    <a:pt x="7985" y="1309"/>
                  </a:cubicBezTo>
                  <a:cubicBezTo>
                    <a:pt x="7977" y="1313"/>
                    <a:pt x="7970" y="1318"/>
                    <a:pt x="7955" y="1318"/>
                  </a:cubicBezTo>
                  <a:cubicBezTo>
                    <a:pt x="7953" y="1318"/>
                    <a:pt x="7943" y="1315"/>
                    <a:pt x="7933" y="1315"/>
                  </a:cubicBezTo>
                  <a:cubicBezTo>
                    <a:pt x="7899" y="1308"/>
                    <a:pt x="7899" y="1303"/>
                    <a:pt x="7895" y="1297"/>
                  </a:cubicBezTo>
                  <a:cubicBezTo>
                    <a:pt x="7893" y="1292"/>
                    <a:pt x="7890" y="1286"/>
                    <a:pt x="7882" y="1279"/>
                  </a:cubicBezTo>
                  <a:cubicBezTo>
                    <a:pt x="7867" y="1260"/>
                    <a:pt x="7867" y="1260"/>
                    <a:pt x="7862" y="1244"/>
                  </a:cubicBezTo>
                  <a:lnTo>
                    <a:pt x="7862" y="1239"/>
                  </a:lnTo>
                  <a:cubicBezTo>
                    <a:pt x="7863" y="1236"/>
                    <a:pt x="7878" y="1230"/>
                    <a:pt x="7903" y="1230"/>
                  </a:cubicBezTo>
                  <a:cubicBezTo>
                    <a:pt x="7913" y="1230"/>
                    <a:pt x="7916" y="1232"/>
                    <a:pt x="7919" y="1232"/>
                  </a:cubicBezTo>
                  <a:cubicBezTo>
                    <a:pt x="7938" y="1236"/>
                    <a:pt x="7943" y="1236"/>
                    <a:pt x="7945" y="1236"/>
                  </a:cubicBezTo>
                  <a:cubicBezTo>
                    <a:pt x="7947" y="1236"/>
                    <a:pt x="7997" y="1236"/>
                    <a:pt x="8044" y="1226"/>
                  </a:cubicBezTo>
                  <a:cubicBezTo>
                    <a:pt x="8063" y="1221"/>
                    <a:pt x="8073" y="1218"/>
                    <a:pt x="8077" y="1204"/>
                  </a:cubicBezTo>
                  <a:cubicBezTo>
                    <a:pt x="8080" y="1194"/>
                    <a:pt x="8071" y="1188"/>
                    <a:pt x="8066" y="1180"/>
                  </a:cubicBezTo>
                  <a:cubicBezTo>
                    <a:pt x="8060" y="1177"/>
                    <a:pt x="8056" y="1175"/>
                    <a:pt x="8054" y="1170"/>
                  </a:cubicBezTo>
                  <a:cubicBezTo>
                    <a:pt x="8044" y="1149"/>
                    <a:pt x="8011" y="1143"/>
                    <a:pt x="7972" y="1136"/>
                  </a:cubicBezTo>
                  <a:cubicBezTo>
                    <a:pt x="7964" y="1135"/>
                    <a:pt x="7955" y="1134"/>
                    <a:pt x="7948" y="1131"/>
                  </a:cubicBezTo>
                  <a:cubicBezTo>
                    <a:pt x="7942" y="1130"/>
                    <a:pt x="7936" y="1129"/>
                    <a:pt x="7931" y="1129"/>
                  </a:cubicBezTo>
                  <a:cubicBezTo>
                    <a:pt x="7918" y="1129"/>
                    <a:pt x="7906" y="1132"/>
                    <a:pt x="7898" y="1135"/>
                  </a:cubicBezTo>
                  <a:cubicBezTo>
                    <a:pt x="7891" y="1137"/>
                    <a:pt x="7884" y="1138"/>
                    <a:pt x="7879" y="1138"/>
                  </a:cubicBezTo>
                  <a:cubicBezTo>
                    <a:pt x="7875" y="1138"/>
                    <a:pt x="7871" y="1138"/>
                    <a:pt x="7867" y="1136"/>
                  </a:cubicBezTo>
                  <a:cubicBezTo>
                    <a:pt x="7848" y="1131"/>
                    <a:pt x="7838" y="1128"/>
                    <a:pt x="7833" y="1126"/>
                  </a:cubicBezTo>
                  <a:cubicBezTo>
                    <a:pt x="7821" y="1080"/>
                    <a:pt x="7809" y="1054"/>
                    <a:pt x="7794" y="1054"/>
                  </a:cubicBezTo>
                  <a:cubicBezTo>
                    <a:pt x="7790" y="1057"/>
                    <a:pt x="7785" y="1057"/>
                    <a:pt x="7785" y="1057"/>
                  </a:cubicBezTo>
                  <a:cubicBezTo>
                    <a:pt x="7781" y="1057"/>
                    <a:pt x="7777" y="1054"/>
                    <a:pt x="7765" y="1049"/>
                  </a:cubicBezTo>
                  <a:cubicBezTo>
                    <a:pt x="7755" y="1048"/>
                    <a:pt x="7747" y="1044"/>
                    <a:pt x="7736" y="1036"/>
                  </a:cubicBezTo>
                  <a:cubicBezTo>
                    <a:pt x="7714" y="1031"/>
                    <a:pt x="7712" y="1025"/>
                    <a:pt x="7709" y="1019"/>
                  </a:cubicBezTo>
                  <a:cubicBezTo>
                    <a:pt x="7704" y="1011"/>
                    <a:pt x="7699" y="999"/>
                    <a:pt x="7682" y="988"/>
                  </a:cubicBezTo>
                  <a:cubicBezTo>
                    <a:pt x="7662" y="968"/>
                    <a:pt x="7651" y="963"/>
                    <a:pt x="7636" y="963"/>
                  </a:cubicBezTo>
                  <a:cubicBezTo>
                    <a:pt x="7633" y="963"/>
                    <a:pt x="7630" y="964"/>
                    <a:pt x="7626" y="964"/>
                  </a:cubicBezTo>
                  <a:lnTo>
                    <a:pt x="7609" y="964"/>
                  </a:lnTo>
                  <a:cubicBezTo>
                    <a:pt x="7583" y="964"/>
                    <a:pt x="7574" y="975"/>
                    <a:pt x="7566" y="986"/>
                  </a:cubicBezTo>
                  <a:cubicBezTo>
                    <a:pt x="7564" y="991"/>
                    <a:pt x="7562" y="995"/>
                    <a:pt x="7556" y="997"/>
                  </a:cubicBezTo>
                  <a:cubicBezTo>
                    <a:pt x="7545" y="1002"/>
                    <a:pt x="7541" y="1005"/>
                    <a:pt x="7532" y="1011"/>
                  </a:cubicBezTo>
                  <a:cubicBezTo>
                    <a:pt x="7525" y="1018"/>
                    <a:pt x="7513" y="1027"/>
                    <a:pt x="7485" y="1045"/>
                  </a:cubicBezTo>
                  <a:cubicBezTo>
                    <a:pt x="7469" y="1057"/>
                    <a:pt x="7463" y="1058"/>
                    <a:pt x="7460" y="1058"/>
                  </a:cubicBezTo>
                  <a:cubicBezTo>
                    <a:pt x="7462" y="1058"/>
                    <a:pt x="7460" y="1057"/>
                    <a:pt x="7460" y="1057"/>
                  </a:cubicBezTo>
                  <a:cubicBezTo>
                    <a:pt x="7453" y="1048"/>
                    <a:pt x="7443" y="1036"/>
                    <a:pt x="7406" y="1031"/>
                  </a:cubicBezTo>
                  <a:cubicBezTo>
                    <a:pt x="7376" y="1025"/>
                    <a:pt x="7362" y="1019"/>
                    <a:pt x="7348" y="1015"/>
                  </a:cubicBezTo>
                  <a:cubicBezTo>
                    <a:pt x="7336" y="1011"/>
                    <a:pt x="7328" y="1005"/>
                    <a:pt x="7308" y="1003"/>
                  </a:cubicBezTo>
                  <a:cubicBezTo>
                    <a:pt x="7302" y="1002"/>
                    <a:pt x="7296" y="1002"/>
                    <a:pt x="7292" y="1002"/>
                  </a:cubicBezTo>
                  <a:cubicBezTo>
                    <a:pt x="7273" y="1002"/>
                    <a:pt x="7267" y="1015"/>
                    <a:pt x="7264" y="1025"/>
                  </a:cubicBezTo>
                  <a:cubicBezTo>
                    <a:pt x="7263" y="1032"/>
                    <a:pt x="7260" y="1044"/>
                    <a:pt x="7248" y="1058"/>
                  </a:cubicBezTo>
                  <a:cubicBezTo>
                    <a:pt x="7242" y="1074"/>
                    <a:pt x="7235" y="1083"/>
                    <a:pt x="7242" y="1093"/>
                  </a:cubicBezTo>
                  <a:cubicBezTo>
                    <a:pt x="7242" y="1095"/>
                    <a:pt x="7246" y="1101"/>
                    <a:pt x="7255" y="1101"/>
                  </a:cubicBezTo>
                  <a:cubicBezTo>
                    <a:pt x="7259" y="1101"/>
                    <a:pt x="7263" y="1101"/>
                    <a:pt x="7270" y="1100"/>
                  </a:cubicBezTo>
                  <a:cubicBezTo>
                    <a:pt x="7277" y="1098"/>
                    <a:pt x="7288" y="1098"/>
                    <a:pt x="7288" y="1098"/>
                  </a:cubicBezTo>
                  <a:cubicBezTo>
                    <a:pt x="7302" y="1109"/>
                    <a:pt x="7316" y="1111"/>
                    <a:pt x="7336" y="1111"/>
                  </a:cubicBezTo>
                  <a:lnTo>
                    <a:pt x="7372" y="1111"/>
                  </a:lnTo>
                  <a:cubicBezTo>
                    <a:pt x="7378" y="1109"/>
                    <a:pt x="7387" y="1109"/>
                    <a:pt x="7392" y="1109"/>
                  </a:cubicBezTo>
                  <a:cubicBezTo>
                    <a:pt x="7399" y="1109"/>
                    <a:pt x="7399" y="1109"/>
                    <a:pt x="7406" y="1112"/>
                  </a:cubicBezTo>
                  <a:cubicBezTo>
                    <a:pt x="7408" y="1117"/>
                    <a:pt x="7415" y="1118"/>
                    <a:pt x="7423" y="1124"/>
                  </a:cubicBezTo>
                  <a:cubicBezTo>
                    <a:pt x="7434" y="1131"/>
                    <a:pt x="7434" y="1131"/>
                    <a:pt x="7430" y="1141"/>
                  </a:cubicBezTo>
                  <a:cubicBezTo>
                    <a:pt x="7430" y="1146"/>
                    <a:pt x="7428" y="1153"/>
                    <a:pt x="7428" y="1165"/>
                  </a:cubicBezTo>
                  <a:cubicBezTo>
                    <a:pt x="7426" y="1175"/>
                    <a:pt x="7423" y="1180"/>
                    <a:pt x="7420" y="1188"/>
                  </a:cubicBezTo>
                  <a:cubicBezTo>
                    <a:pt x="7416" y="1195"/>
                    <a:pt x="7410" y="1204"/>
                    <a:pt x="7410" y="1221"/>
                  </a:cubicBezTo>
                  <a:cubicBezTo>
                    <a:pt x="7411" y="1243"/>
                    <a:pt x="7434" y="1250"/>
                    <a:pt x="7453" y="1256"/>
                  </a:cubicBezTo>
                  <a:cubicBezTo>
                    <a:pt x="7464" y="1259"/>
                    <a:pt x="7476" y="1263"/>
                    <a:pt x="7484" y="1270"/>
                  </a:cubicBezTo>
                  <a:cubicBezTo>
                    <a:pt x="7499" y="1279"/>
                    <a:pt x="7508" y="1283"/>
                    <a:pt x="7522" y="1288"/>
                  </a:cubicBezTo>
                  <a:cubicBezTo>
                    <a:pt x="7530" y="1289"/>
                    <a:pt x="7538" y="1292"/>
                    <a:pt x="7548" y="1299"/>
                  </a:cubicBezTo>
                  <a:cubicBezTo>
                    <a:pt x="7565" y="1306"/>
                    <a:pt x="7579" y="1308"/>
                    <a:pt x="7592" y="1308"/>
                  </a:cubicBezTo>
                  <a:cubicBezTo>
                    <a:pt x="7596" y="1308"/>
                    <a:pt x="7601" y="1308"/>
                    <a:pt x="7605" y="1308"/>
                  </a:cubicBezTo>
                  <a:cubicBezTo>
                    <a:pt x="7611" y="1305"/>
                    <a:pt x="7618" y="1305"/>
                    <a:pt x="7626" y="1305"/>
                  </a:cubicBezTo>
                  <a:cubicBezTo>
                    <a:pt x="7638" y="1305"/>
                    <a:pt x="7650" y="1309"/>
                    <a:pt x="7660" y="1311"/>
                  </a:cubicBezTo>
                  <a:cubicBezTo>
                    <a:pt x="7673" y="1314"/>
                    <a:pt x="7688" y="1316"/>
                    <a:pt x="7704" y="1316"/>
                  </a:cubicBezTo>
                  <a:cubicBezTo>
                    <a:pt x="7713" y="1316"/>
                    <a:pt x="7723" y="1315"/>
                    <a:pt x="7733" y="1313"/>
                  </a:cubicBezTo>
                  <a:cubicBezTo>
                    <a:pt x="7745" y="1309"/>
                    <a:pt x="7757" y="1305"/>
                    <a:pt x="7766" y="1305"/>
                  </a:cubicBezTo>
                  <a:cubicBezTo>
                    <a:pt x="7781" y="1305"/>
                    <a:pt x="7782" y="1312"/>
                    <a:pt x="7782" y="1315"/>
                  </a:cubicBezTo>
                  <a:cubicBezTo>
                    <a:pt x="7782" y="1318"/>
                    <a:pt x="7766" y="1328"/>
                    <a:pt x="7761" y="1331"/>
                  </a:cubicBezTo>
                  <a:cubicBezTo>
                    <a:pt x="7755" y="1333"/>
                    <a:pt x="7751" y="1337"/>
                    <a:pt x="7748" y="1339"/>
                  </a:cubicBezTo>
                  <a:cubicBezTo>
                    <a:pt x="7739" y="1346"/>
                    <a:pt x="7727" y="1346"/>
                    <a:pt x="7673" y="1347"/>
                  </a:cubicBezTo>
                  <a:lnTo>
                    <a:pt x="7626" y="1347"/>
                  </a:lnTo>
                  <a:cubicBezTo>
                    <a:pt x="7589" y="1348"/>
                    <a:pt x="7576" y="1348"/>
                    <a:pt x="7575" y="1363"/>
                  </a:cubicBezTo>
                  <a:cubicBezTo>
                    <a:pt x="7574" y="1377"/>
                    <a:pt x="7583" y="1380"/>
                    <a:pt x="7610" y="1388"/>
                  </a:cubicBezTo>
                  <a:cubicBezTo>
                    <a:pt x="7624" y="1390"/>
                    <a:pt x="7650" y="1397"/>
                    <a:pt x="7654" y="1401"/>
                  </a:cubicBezTo>
                  <a:cubicBezTo>
                    <a:pt x="7670" y="1415"/>
                    <a:pt x="7685" y="1438"/>
                    <a:pt x="7695" y="1453"/>
                  </a:cubicBezTo>
                  <a:lnTo>
                    <a:pt x="7700" y="1461"/>
                  </a:lnTo>
                  <a:cubicBezTo>
                    <a:pt x="7714" y="1477"/>
                    <a:pt x="7722" y="1489"/>
                    <a:pt x="7749" y="1512"/>
                  </a:cubicBezTo>
                  <a:cubicBezTo>
                    <a:pt x="7769" y="1534"/>
                    <a:pt x="7777" y="1544"/>
                    <a:pt x="7782" y="1555"/>
                  </a:cubicBezTo>
                  <a:lnTo>
                    <a:pt x="7777" y="1555"/>
                  </a:lnTo>
                  <a:cubicBezTo>
                    <a:pt x="7766" y="1560"/>
                    <a:pt x="7750" y="1567"/>
                    <a:pt x="7736" y="1583"/>
                  </a:cubicBezTo>
                  <a:lnTo>
                    <a:pt x="7729" y="1590"/>
                  </a:lnTo>
                  <a:cubicBezTo>
                    <a:pt x="7729" y="1590"/>
                    <a:pt x="7726" y="1590"/>
                    <a:pt x="7722" y="1588"/>
                  </a:cubicBezTo>
                  <a:cubicBezTo>
                    <a:pt x="7714" y="1582"/>
                    <a:pt x="7699" y="1574"/>
                    <a:pt x="7671" y="1568"/>
                  </a:cubicBezTo>
                  <a:cubicBezTo>
                    <a:pt x="7650" y="1565"/>
                    <a:pt x="7644" y="1559"/>
                    <a:pt x="7642" y="1559"/>
                  </a:cubicBezTo>
                  <a:cubicBezTo>
                    <a:pt x="7642" y="1559"/>
                    <a:pt x="7647" y="1552"/>
                    <a:pt x="7647" y="1549"/>
                  </a:cubicBezTo>
                  <a:cubicBezTo>
                    <a:pt x="7650" y="1540"/>
                    <a:pt x="7654" y="1527"/>
                    <a:pt x="7654" y="1512"/>
                  </a:cubicBezTo>
                  <a:cubicBezTo>
                    <a:pt x="7654" y="1481"/>
                    <a:pt x="7654" y="1477"/>
                    <a:pt x="7647" y="1464"/>
                  </a:cubicBezTo>
                  <a:cubicBezTo>
                    <a:pt x="7647" y="1459"/>
                    <a:pt x="7642" y="1453"/>
                    <a:pt x="7638" y="1440"/>
                  </a:cubicBezTo>
                  <a:cubicBezTo>
                    <a:pt x="7632" y="1423"/>
                    <a:pt x="7626" y="1406"/>
                    <a:pt x="7608" y="1406"/>
                  </a:cubicBezTo>
                  <a:lnTo>
                    <a:pt x="7596" y="1406"/>
                  </a:lnTo>
                  <a:cubicBezTo>
                    <a:pt x="7592" y="1408"/>
                    <a:pt x="7587" y="1411"/>
                    <a:pt x="7582" y="1411"/>
                  </a:cubicBezTo>
                  <a:cubicBezTo>
                    <a:pt x="7580" y="1411"/>
                    <a:pt x="7578" y="1410"/>
                    <a:pt x="7576" y="1409"/>
                  </a:cubicBezTo>
                  <a:cubicBezTo>
                    <a:pt x="7562" y="1406"/>
                    <a:pt x="7547" y="1406"/>
                    <a:pt x="7527" y="1406"/>
                  </a:cubicBezTo>
                  <a:cubicBezTo>
                    <a:pt x="7518" y="1406"/>
                    <a:pt x="7508" y="1408"/>
                    <a:pt x="7494" y="1408"/>
                  </a:cubicBezTo>
                  <a:cubicBezTo>
                    <a:pt x="7487" y="1408"/>
                    <a:pt x="7480" y="1407"/>
                    <a:pt x="7472" y="1406"/>
                  </a:cubicBezTo>
                  <a:cubicBezTo>
                    <a:pt x="7448" y="1406"/>
                    <a:pt x="7439" y="1401"/>
                    <a:pt x="7428" y="1390"/>
                  </a:cubicBezTo>
                  <a:cubicBezTo>
                    <a:pt x="7412" y="1381"/>
                    <a:pt x="7399" y="1370"/>
                    <a:pt x="7367" y="1366"/>
                  </a:cubicBezTo>
                  <a:cubicBezTo>
                    <a:pt x="7336" y="1363"/>
                    <a:pt x="7331" y="1357"/>
                    <a:pt x="7319" y="1348"/>
                  </a:cubicBezTo>
                  <a:cubicBezTo>
                    <a:pt x="7314" y="1341"/>
                    <a:pt x="7305" y="1332"/>
                    <a:pt x="7280" y="1319"/>
                  </a:cubicBezTo>
                  <a:cubicBezTo>
                    <a:pt x="7248" y="1303"/>
                    <a:pt x="7238" y="1299"/>
                    <a:pt x="7230" y="1292"/>
                  </a:cubicBezTo>
                  <a:cubicBezTo>
                    <a:pt x="7225" y="1291"/>
                    <a:pt x="7220" y="1289"/>
                    <a:pt x="7210" y="1284"/>
                  </a:cubicBezTo>
                  <a:cubicBezTo>
                    <a:pt x="7213" y="1279"/>
                    <a:pt x="7213" y="1277"/>
                    <a:pt x="7213" y="1272"/>
                  </a:cubicBezTo>
                  <a:cubicBezTo>
                    <a:pt x="7213" y="1270"/>
                    <a:pt x="7213" y="1262"/>
                    <a:pt x="7210" y="1255"/>
                  </a:cubicBezTo>
                  <a:lnTo>
                    <a:pt x="7210" y="1255"/>
                  </a:lnTo>
                  <a:cubicBezTo>
                    <a:pt x="7213" y="1255"/>
                    <a:pt x="7215" y="1255"/>
                    <a:pt x="7218" y="1255"/>
                  </a:cubicBezTo>
                  <a:cubicBezTo>
                    <a:pt x="7235" y="1255"/>
                    <a:pt x="7257" y="1252"/>
                    <a:pt x="7282" y="1246"/>
                  </a:cubicBezTo>
                  <a:cubicBezTo>
                    <a:pt x="7305" y="1241"/>
                    <a:pt x="7316" y="1237"/>
                    <a:pt x="7316" y="1225"/>
                  </a:cubicBezTo>
                  <a:cubicBezTo>
                    <a:pt x="7318" y="1213"/>
                    <a:pt x="7308" y="1208"/>
                    <a:pt x="7295" y="1202"/>
                  </a:cubicBezTo>
                  <a:cubicBezTo>
                    <a:pt x="7285" y="1197"/>
                    <a:pt x="7273" y="1193"/>
                    <a:pt x="7263" y="1185"/>
                  </a:cubicBezTo>
                  <a:cubicBezTo>
                    <a:pt x="7250" y="1166"/>
                    <a:pt x="7247" y="1164"/>
                    <a:pt x="7229" y="1163"/>
                  </a:cubicBezTo>
                  <a:cubicBezTo>
                    <a:pt x="7218" y="1160"/>
                    <a:pt x="7201" y="1157"/>
                    <a:pt x="7167" y="1146"/>
                  </a:cubicBezTo>
                  <a:cubicBezTo>
                    <a:pt x="7161" y="1143"/>
                    <a:pt x="7156" y="1143"/>
                    <a:pt x="7154" y="1143"/>
                  </a:cubicBezTo>
                  <a:lnTo>
                    <a:pt x="7154" y="1126"/>
                  </a:lnTo>
                  <a:cubicBezTo>
                    <a:pt x="7150" y="1120"/>
                    <a:pt x="7146" y="1118"/>
                    <a:pt x="7140" y="1118"/>
                  </a:cubicBezTo>
                  <a:cubicBezTo>
                    <a:pt x="7135" y="1118"/>
                    <a:pt x="7128" y="1120"/>
                    <a:pt x="7119" y="1122"/>
                  </a:cubicBezTo>
                  <a:cubicBezTo>
                    <a:pt x="7112" y="1126"/>
                    <a:pt x="7104" y="1128"/>
                    <a:pt x="7102" y="1128"/>
                  </a:cubicBezTo>
                  <a:cubicBezTo>
                    <a:pt x="7093" y="1123"/>
                    <a:pt x="7066" y="1112"/>
                    <a:pt x="7035" y="1101"/>
                  </a:cubicBezTo>
                  <a:cubicBezTo>
                    <a:pt x="7026" y="1098"/>
                    <a:pt x="7019" y="1094"/>
                    <a:pt x="7012" y="1092"/>
                  </a:cubicBezTo>
                  <a:cubicBezTo>
                    <a:pt x="7019" y="1089"/>
                    <a:pt x="7028" y="1085"/>
                    <a:pt x="7040" y="1079"/>
                  </a:cubicBezTo>
                  <a:cubicBezTo>
                    <a:pt x="7053" y="1074"/>
                    <a:pt x="7059" y="1064"/>
                    <a:pt x="7060" y="1058"/>
                  </a:cubicBezTo>
                  <a:cubicBezTo>
                    <a:pt x="7063" y="1050"/>
                    <a:pt x="7063" y="1044"/>
                    <a:pt x="7060" y="1036"/>
                  </a:cubicBezTo>
                  <a:cubicBezTo>
                    <a:pt x="7066" y="1036"/>
                    <a:pt x="7074" y="1035"/>
                    <a:pt x="7082" y="1035"/>
                  </a:cubicBezTo>
                  <a:cubicBezTo>
                    <a:pt x="7092" y="1035"/>
                    <a:pt x="7102" y="1036"/>
                    <a:pt x="7110" y="1043"/>
                  </a:cubicBezTo>
                  <a:cubicBezTo>
                    <a:pt x="7122" y="1049"/>
                    <a:pt x="7138" y="1054"/>
                    <a:pt x="7154" y="1054"/>
                  </a:cubicBezTo>
                  <a:cubicBezTo>
                    <a:pt x="7170" y="1054"/>
                    <a:pt x="7186" y="1050"/>
                    <a:pt x="7200" y="1047"/>
                  </a:cubicBezTo>
                  <a:lnTo>
                    <a:pt x="7209" y="1045"/>
                  </a:lnTo>
                  <a:cubicBezTo>
                    <a:pt x="7230" y="1040"/>
                    <a:pt x="7236" y="1031"/>
                    <a:pt x="7246" y="1019"/>
                  </a:cubicBezTo>
                  <a:cubicBezTo>
                    <a:pt x="7248" y="1015"/>
                    <a:pt x="7255" y="1008"/>
                    <a:pt x="7260" y="1002"/>
                  </a:cubicBezTo>
                  <a:cubicBezTo>
                    <a:pt x="7282" y="982"/>
                    <a:pt x="7300" y="968"/>
                    <a:pt x="7325" y="924"/>
                  </a:cubicBezTo>
                  <a:cubicBezTo>
                    <a:pt x="7328" y="917"/>
                    <a:pt x="7336" y="904"/>
                    <a:pt x="7331" y="891"/>
                  </a:cubicBezTo>
                  <a:cubicBezTo>
                    <a:pt x="7325" y="877"/>
                    <a:pt x="7310" y="874"/>
                    <a:pt x="7291" y="872"/>
                  </a:cubicBezTo>
                  <a:cubicBezTo>
                    <a:pt x="7277" y="870"/>
                    <a:pt x="7261" y="866"/>
                    <a:pt x="7252" y="860"/>
                  </a:cubicBezTo>
                  <a:cubicBezTo>
                    <a:pt x="7220" y="832"/>
                    <a:pt x="7213" y="832"/>
                    <a:pt x="7177" y="832"/>
                  </a:cubicBezTo>
                  <a:cubicBezTo>
                    <a:pt x="7158" y="832"/>
                    <a:pt x="7134" y="825"/>
                    <a:pt x="7112" y="817"/>
                  </a:cubicBezTo>
                  <a:lnTo>
                    <a:pt x="7134" y="817"/>
                  </a:lnTo>
                  <a:cubicBezTo>
                    <a:pt x="7170" y="813"/>
                    <a:pt x="7179" y="810"/>
                    <a:pt x="7181" y="774"/>
                  </a:cubicBezTo>
                  <a:cubicBezTo>
                    <a:pt x="7184" y="770"/>
                    <a:pt x="7184" y="762"/>
                    <a:pt x="7184" y="754"/>
                  </a:cubicBezTo>
                  <a:cubicBezTo>
                    <a:pt x="7187" y="714"/>
                    <a:pt x="7142" y="703"/>
                    <a:pt x="7110" y="695"/>
                  </a:cubicBezTo>
                  <a:cubicBezTo>
                    <a:pt x="7098" y="692"/>
                    <a:pt x="7085" y="690"/>
                    <a:pt x="7082" y="685"/>
                  </a:cubicBezTo>
                  <a:cubicBezTo>
                    <a:pt x="7074" y="679"/>
                    <a:pt x="7065" y="671"/>
                    <a:pt x="7059" y="665"/>
                  </a:cubicBezTo>
                  <a:cubicBezTo>
                    <a:pt x="7047" y="653"/>
                    <a:pt x="7034" y="643"/>
                    <a:pt x="7019" y="629"/>
                  </a:cubicBezTo>
                  <a:cubicBezTo>
                    <a:pt x="7012" y="621"/>
                    <a:pt x="7005" y="613"/>
                    <a:pt x="6994" y="613"/>
                  </a:cubicBezTo>
                  <a:cubicBezTo>
                    <a:pt x="6985" y="613"/>
                    <a:pt x="6979" y="619"/>
                    <a:pt x="6972" y="625"/>
                  </a:cubicBezTo>
                  <a:cubicBezTo>
                    <a:pt x="6966" y="632"/>
                    <a:pt x="6960" y="637"/>
                    <a:pt x="6948" y="644"/>
                  </a:cubicBezTo>
                  <a:cubicBezTo>
                    <a:pt x="6941" y="648"/>
                    <a:pt x="6936" y="649"/>
                    <a:pt x="6932" y="649"/>
                  </a:cubicBezTo>
                  <a:cubicBezTo>
                    <a:pt x="6925" y="649"/>
                    <a:pt x="6919" y="645"/>
                    <a:pt x="6910" y="636"/>
                  </a:cubicBezTo>
                  <a:cubicBezTo>
                    <a:pt x="6908" y="632"/>
                    <a:pt x="6908" y="631"/>
                    <a:pt x="6904" y="629"/>
                  </a:cubicBezTo>
                  <a:cubicBezTo>
                    <a:pt x="6914" y="625"/>
                    <a:pt x="6928" y="619"/>
                    <a:pt x="6934" y="606"/>
                  </a:cubicBezTo>
                  <a:cubicBezTo>
                    <a:pt x="6940" y="596"/>
                    <a:pt x="6940" y="588"/>
                    <a:pt x="6936" y="582"/>
                  </a:cubicBezTo>
                  <a:cubicBezTo>
                    <a:pt x="6928" y="572"/>
                    <a:pt x="6916" y="572"/>
                    <a:pt x="6910" y="572"/>
                  </a:cubicBezTo>
                  <a:cubicBezTo>
                    <a:pt x="6905" y="572"/>
                    <a:pt x="6898" y="572"/>
                    <a:pt x="6889" y="573"/>
                  </a:cubicBezTo>
                  <a:cubicBezTo>
                    <a:pt x="6880" y="573"/>
                    <a:pt x="6871" y="574"/>
                    <a:pt x="6861" y="574"/>
                  </a:cubicBezTo>
                  <a:cubicBezTo>
                    <a:pt x="6833" y="574"/>
                    <a:pt x="6790" y="549"/>
                    <a:pt x="6761" y="531"/>
                  </a:cubicBezTo>
                  <a:cubicBezTo>
                    <a:pt x="6756" y="530"/>
                    <a:pt x="6750" y="525"/>
                    <a:pt x="6744" y="522"/>
                  </a:cubicBezTo>
                  <a:cubicBezTo>
                    <a:pt x="6715" y="505"/>
                    <a:pt x="6637" y="429"/>
                    <a:pt x="6620" y="404"/>
                  </a:cubicBezTo>
                  <a:cubicBezTo>
                    <a:pt x="6608" y="381"/>
                    <a:pt x="6608" y="371"/>
                    <a:pt x="6610" y="338"/>
                  </a:cubicBezTo>
                  <a:lnTo>
                    <a:pt x="6610" y="330"/>
                  </a:lnTo>
                  <a:cubicBezTo>
                    <a:pt x="6610" y="300"/>
                    <a:pt x="6608" y="291"/>
                    <a:pt x="6594" y="273"/>
                  </a:cubicBezTo>
                  <a:cubicBezTo>
                    <a:pt x="6589" y="267"/>
                    <a:pt x="6582" y="256"/>
                    <a:pt x="6575" y="244"/>
                  </a:cubicBezTo>
                  <a:cubicBezTo>
                    <a:pt x="6567" y="227"/>
                    <a:pt x="6558" y="215"/>
                    <a:pt x="6542" y="215"/>
                  </a:cubicBezTo>
                  <a:cubicBezTo>
                    <a:pt x="6536" y="215"/>
                    <a:pt x="6527" y="218"/>
                    <a:pt x="6525" y="221"/>
                  </a:cubicBezTo>
                  <a:cubicBezTo>
                    <a:pt x="6520" y="224"/>
                    <a:pt x="6517" y="227"/>
                    <a:pt x="6514" y="227"/>
                  </a:cubicBezTo>
                  <a:cubicBezTo>
                    <a:pt x="6513" y="227"/>
                    <a:pt x="6512" y="226"/>
                    <a:pt x="6510" y="225"/>
                  </a:cubicBezTo>
                  <a:cubicBezTo>
                    <a:pt x="6507" y="223"/>
                    <a:pt x="6503" y="221"/>
                    <a:pt x="6498" y="221"/>
                  </a:cubicBezTo>
                  <a:cubicBezTo>
                    <a:pt x="6483" y="215"/>
                    <a:pt x="6481" y="214"/>
                    <a:pt x="6453" y="159"/>
                  </a:cubicBezTo>
                  <a:cubicBezTo>
                    <a:pt x="6445" y="144"/>
                    <a:pt x="6441" y="133"/>
                    <a:pt x="6437" y="126"/>
                  </a:cubicBezTo>
                  <a:cubicBezTo>
                    <a:pt x="6429" y="111"/>
                    <a:pt x="6425" y="107"/>
                    <a:pt x="6417" y="104"/>
                  </a:cubicBezTo>
                  <a:cubicBezTo>
                    <a:pt x="6412" y="103"/>
                    <a:pt x="6409" y="103"/>
                    <a:pt x="6400" y="99"/>
                  </a:cubicBezTo>
                  <a:cubicBezTo>
                    <a:pt x="6390" y="92"/>
                    <a:pt x="6381" y="89"/>
                    <a:pt x="6373" y="89"/>
                  </a:cubicBezTo>
                  <a:cubicBezTo>
                    <a:pt x="6359" y="89"/>
                    <a:pt x="6347" y="96"/>
                    <a:pt x="6331" y="103"/>
                  </a:cubicBezTo>
                  <a:cubicBezTo>
                    <a:pt x="6319" y="110"/>
                    <a:pt x="6308" y="117"/>
                    <a:pt x="6288" y="123"/>
                  </a:cubicBezTo>
                  <a:cubicBezTo>
                    <a:pt x="6297" y="107"/>
                    <a:pt x="6309" y="86"/>
                    <a:pt x="6305" y="61"/>
                  </a:cubicBezTo>
                  <a:cubicBezTo>
                    <a:pt x="6296" y="21"/>
                    <a:pt x="6266" y="19"/>
                    <a:pt x="6242" y="19"/>
                  </a:cubicBezTo>
                  <a:cubicBezTo>
                    <a:pt x="6232" y="18"/>
                    <a:pt x="6223" y="18"/>
                    <a:pt x="6215" y="17"/>
                  </a:cubicBezTo>
                  <a:cubicBezTo>
                    <a:pt x="6191" y="12"/>
                    <a:pt x="6149" y="12"/>
                    <a:pt x="6101" y="9"/>
                  </a:cubicBezTo>
                  <a:cubicBezTo>
                    <a:pt x="6064" y="9"/>
                    <a:pt x="6025" y="9"/>
                    <a:pt x="5993" y="6"/>
                  </a:cubicBezTo>
                  <a:cubicBezTo>
                    <a:pt x="5984" y="6"/>
                    <a:pt x="5976" y="3"/>
                    <a:pt x="5965" y="3"/>
                  </a:cubicBezTo>
                  <a:cubicBezTo>
                    <a:pt x="5951" y="1"/>
                    <a:pt x="5941" y="0"/>
                    <a:pt x="5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2536950" y="2461425"/>
              <a:ext cx="25" cy="50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2482275" y="2294175"/>
              <a:ext cx="137175" cy="34425"/>
            </a:xfrm>
            <a:custGeom>
              <a:avLst/>
              <a:gdLst/>
              <a:ahLst/>
              <a:cxnLst/>
              <a:rect l="l" t="t" r="r" b="b"/>
              <a:pathLst>
                <a:path w="5487" h="1377" extrusionOk="0">
                  <a:moveTo>
                    <a:pt x="3454" y="448"/>
                  </a:moveTo>
                  <a:cubicBezTo>
                    <a:pt x="3528" y="463"/>
                    <a:pt x="3607" y="471"/>
                    <a:pt x="3679" y="475"/>
                  </a:cubicBezTo>
                  <a:lnTo>
                    <a:pt x="3568" y="492"/>
                  </a:lnTo>
                  <a:lnTo>
                    <a:pt x="3461" y="533"/>
                  </a:lnTo>
                  <a:lnTo>
                    <a:pt x="3389" y="599"/>
                  </a:lnTo>
                  <a:cubicBezTo>
                    <a:pt x="3382" y="601"/>
                    <a:pt x="3377" y="601"/>
                    <a:pt x="3373" y="601"/>
                  </a:cubicBezTo>
                  <a:cubicBezTo>
                    <a:pt x="3366" y="601"/>
                    <a:pt x="3362" y="600"/>
                    <a:pt x="3361" y="595"/>
                  </a:cubicBezTo>
                  <a:cubicBezTo>
                    <a:pt x="3359" y="593"/>
                    <a:pt x="3359" y="587"/>
                    <a:pt x="3361" y="585"/>
                  </a:cubicBezTo>
                  <a:lnTo>
                    <a:pt x="3447" y="514"/>
                  </a:lnTo>
                  <a:lnTo>
                    <a:pt x="3425" y="459"/>
                  </a:lnTo>
                  <a:lnTo>
                    <a:pt x="3454" y="448"/>
                  </a:lnTo>
                  <a:close/>
                  <a:moveTo>
                    <a:pt x="1127" y="1"/>
                  </a:moveTo>
                  <a:cubicBezTo>
                    <a:pt x="1106" y="1"/>
                    <a:pt x="1081" y="5"/>
                    <a:pt x="1055" y="15"/>
                  </a:cubicBezTo>
                  <a:cubicBezTo>
                    <a:pt x="1030" y="27"/>
                    <a:pt x="1000" y="34"/>
                    <a:pt x="963" y="34"/>
                  </a:cubicBezTo>
                  <a:cubicBezTo>
                    <a:pt x="920" y="34"/>
                    <a:pt x="886" y="23"/>
                    <a:pt x="884" y="23"/>
                  </a:cubicBezTo>
                  <a:lnTo>
                    <a:pt x="656" y="23"/>
                  </a:lnTo>
                  <a:lnTo>
                    <a:pt x="654" y="31"/>
                  </a:lnTo>
                  <a:cubicBezTo>
                    <a:pt x="654" y="32"/>
                    <a:pt x="640" y="64"/>
                    <a:pt x="597" y="64"/>
                  </a:cubicBezTo>
                  <a:cubicBezTo>
                    <a:pt x="587" y="64"/>
                    <a:pt x="573" y="62"/>
                    <a:pt x="561" y="57"/>
                  </a:cubicBezTo>
                  <a:cubicBezTo>
                    <a:pt x="480" y="34"/>
                    <a:pt x="458" y="28"/>
                    <a:pt x="458" y="28"/>
                  </a:cubicBezTo>
                  <a:lnTo>
                    <a:pt x="447" y="24"/>
                  </a:lnTo>
                  <a:lnTo>
                    <a:pt x="443" y="37"/>
                  </a:lnTo>
                  <a:cubicBezTo>
                    <a:pt x="443" y="37"/>
                    <a:pt x="432" y="53"/>
                    <a:pt x="378" y="53"/>
                  </a:cubicBezTo>
                  <a:cubicBezTo>
                    <a:pt x="372" y="53"/>
                    <a:pt x="366" y="53"/>
                    <a:pt x="359" y="52"/>
                  </a:cubicBezTo>
                  <a:cubicBezTo>
                    <a:pt x="355" y="52"/>
                    <a:pt x="351" y="52"/>
                    <a:pt x="348" y="52"/>
                  </a:cubicBezTo>
                  <a:cubicBezTo>
                    <a:pt x="274" y="52"/>
                    <a:pt x="249" y="81"/>
                    <a:pt x="241" y="93"/>
                  </a:cubicBezTo>
                  <a:cubicBezTo>
                    <a:pt x="235" y="96"/>
                    <a:pt x="215" y="102"/>
                    <a:pt x="185" y="102"/>
                  </a:cubicBezTo>
                  <a:cubicBezTo>
                    <a:pt x="170" y="102"/>
                    <a:pt x="157" y="102"/>
                    <a:pt x="140" y="100"/>
                  </a:cubicBezTo>
                  <a:cubicBezTo>
                    <a:pt x="132" y="98"/>
                    <a:pt x="129" y="97"/>
                    <a:pt x="121" y="97"/>
                  </a:cubicBezTo>
                  <a:cubicBezTo>
                    <a:pt x="120" y="97"/>
                    <a:pt x="120" y="97"/>
                    <a:pt x="119" y="97"/>
                  </a:cubicBezTo>
                  <a:cubicBezTo>
                    <a:pt x="53" y="97"/>
                    <a:pt x="13" y="155"/>
                    <a:pt x="11" y="159"/>
                  </a:cubicBezTo>
                  <a:lnTo>
                    <a:pt x="1" y="173"/>
                  </a:lnTo>
                  <a:lnTo>
                    <a:pt x="239" y="246"/>
                  </a:lnTo>
                  <a:lnTo>
                    <a:pt x="679" y="246"/>
                  </a:lnTo>
                  <a:cubicBezTo>
                    <a:pt x="681" y="246"/>
                    <a:pt x="681" y="250"/>
                    <a:pt x="681" y="251"/>
                  </a:cubicBezTo>
                  <a:cubicBezTo>
                    <a:pt x="677" y="263"/>
                    <a:pt x="657" y="269"/>
                    <a:pt x="644" y="272"/>
                  </a:cubicBezTo>
                  <a:lnTo>
                    <a:pt x="623" y="274"/>
                  </a:lnTo>
                  <a:lnTo>
                    <a:pt x="636" y="290"/>
                  </a:lnTo>
                  <a:cubicBezTo>
                    <a:pt x="670" y="336"/>
                    <a:pt x="861" y="379"/>
                    <a:pt x="884" y="384"/>
                  </a:cubicBezTo>
                  <a:lnTo>
                    <a:pt x="1242" y="440"/>
                  </a:lnTo>
                  <a:lnTo>
                    <a:pt x="1589" y="514"/>
                  </a:lnTo>
                  <a:lnTo>
                    <a:pt x="1748" y="545"/>
                  </a:lnTo>
                  <a:lnTo>
                    <a:pt x="1919" y="627"/>
                  </a:lnTo>
                  <a:lnTo>
                    <a:pt x="2120" y="627"/>
                  </a:lnTo>
                  <a:cubicBezTo>
                    <a:pt x="2187" y="636"/>
                    <a:pt x="2270" y="676"/>
                    <a:pt x="2270" y="677"/>
                  </a:cubicBezTo>
                  <a:lnTo>
                    <a:pt x="2442" y="677"/>
                  </a:lnTo>
                  <a:lnTo>
                    <a:pt x="2488" y="747"/>
                  </a:lnTo>
                  <a:lnTo>
                    <a:pt x="2590" y="776"/>
                  </a:lnTo>
                  <a:lnTo>
                    <a:pt x="2617" y="821"/>
                  </a:lnTo>
                  <a:lnTo>
                    <a:pt x="2796" y="926"/>
                  </a:lnTo>
                  <a:lnTo>
                    <a:pt x="2897" y="983"/>
                  </a:lnTo>
                  <a:lnTo>
                    <a:pt x="3176" y="983"/>
                  </a:lnTo>
                  <a:cubicBezTo>
                    <a:pt x="3190" y="982"/>
                    <a:pt x="3201" y="981"/>
                    <a:pt x="3209" y="981"/>
                  </a:cubicBezTo>
                  <a:cubicBezTo>
                    <a:pt x="3225" y="981"/>
                    <a:pt x="3230" y="983"/>
                    <a:pt x="3230" y="983"/>
                  </a:cubicBezTo>
                  <a:lnTo>
                    <a:pt x="3230" y="989"/>
                  </a:lnTo>
                  <a:cubicBezTo>
                    <a:pt x="3233" y="1010"/>
                    <a:pt x="3242" y="1036"/>
                    <a:pt x="3299" y="1068"/>
                  </a:cubicBezTo>
                  <a:cubicBezTo>
                    <a:pt x="3400" y="1125"/>
                    <a:pt x="3511" y="1126"/>
                    <a:pt x="3539" y="1126"/>
                  </a:cubicBezTo>
                  <a:cubicBezTo>
                    <a:pt x="3540" y="1126"/>
                    <a:pt x="3540" y="1126"/>
                    <a:pt x="3541" y="1126"/>
                  </a:cubicBezTo>
                  <a:lnTo>
                    <a:pt x="3561" y="1135"/>
                  </a:lnTo>
                  <a:lnTo>
                    <a:pt x="3425" y="1135"/>
                  </a:lnTo>
                  <a:lnTo>
                    <a:pt x="3440" y="1158"/>
                  </a:lnTo>
                  <a:cubicBezTo>
                    <a:pt x="3516" y="1258"/>
                    <a:pt x="3593" y="1296"/>
                    <a:pt x="3599" y="1299"/>
                  </a:cubicBezTo>
                  <a:lnTo>
                    <a:pt x="3603" y="1301"/>
                  </a:lnTo>
                  <a:cubicBezTo>
                    <a:pt x="3766" y="1308"/>
                    <a:pt x="3807" y="1328"/>
                    <a:pt x="3807" y="1328"/>
                  </a:cubicBezTo>
                  <a:lnTo>
                    <a:pt x="3811" y="1332"/>
                  </a:lnTo>
                  <a:lnTo>
                    <a:pt x="3947" y="1347"/>
                  </a:lnTo>
                  <a:lnTo>
                    <a:pt x="4064" y="1376"/>
                  </a:lnTo>
                  <a:lnTo>
                    <a:pt x="4119" y="1376"/>
                  </a:lnTo>
                  <a:lnTo>
                    <a:pt x="4117" y="1360"/>
                  </a:lnTo>
                  <a:cubicBezTo>
                    <a:pt x="4108" y="1313"/>
                    <a:pt x="4093" y="1287"/>
                    <a:pt x="4081" y="1275"/>
                  </a:cubicBezTo>
                  <a:lnTo>
                    <a:pt x="4152" y="1253"/>
                  </a:lnTo>
                  <a:cubicBezTo>
                    <a:pt x="4231" y="1291"/>
                    <a:pt x="4285" y="1296"/>
                    <a:pt x="4309" y="1296"/>
                  </a:cubicBezTo>
                  <a:lnTo>
                    <a:pt x="4331" y="1296"/>
                  </a:lnTo>
                  <a:lnTo>
                    <a:pt x="4334" y="1295"/>
                  </a:lnTo>
                  <a:lnTo>
                    <a:pt x="4359" y="1263"/>
                  </a:lnTo>
                  <a:lnTo>
                    <a:pt x="4454" y="1265"/>
                  </a:lnTo>
                  <a:cubicBezTo>
                    <a:pt x="4463" y="1268"/>
                    <a:pt x="4475" y="1271"/>
                    <a:pt x="4498" y="1276"/>
                  </a:cubicBezTo>
                  <a:cubicBezTo>
                    <a:pt x="4608" y="1295"/>
                    <a:pt x="4636" y="1325"/>
                    <a:pt x="4639" y="1325"/>
                  </a:cubicBezTo>
                  <a:lnTo>
                    <a:pt x="4642" y="1328"/>
                  </a:lnTo>
                  <a:lnTo>
                    <a:pt x="4645" y="1333"/>
                  </a:lnTo>
                  <a:lnTo>
                    <a:pt x="4743" y="1339"/>
                  </a:lnTo>
                  <a:lnTo>
                    <a:pt x="4848" y="1276"/>
                  </a:lnTo>
                  <a:lnTo>
                    <a:pt x="4842" y="1264"/>
                  </a:lnTo>
                  <a:cubicBezTo>
                    <a:pt x="4838" y="1258"/>
                    <a:pt x="4837" y="1253"/>
                    <a:pt x="4835" y="1247"/>
                  </a:cubicBezTo>
                  <a:lnTo>
                    <a:pt x="4835" y="1247"/>
                  </a:lnTo>
                  <a:cubicBezTo>
                    <a:pt x="4839" y="1249"/>
                    <a:pt x="4848" y="1253"/>
                    <a:pt x="4863" y="1264"/>
                  </a:cubicBezTo>
                  <a:cubicBezTo>
                    <a:pt x="4937" y="1324"/>
                    <a:pt x="5007" y="1334"/>
                    <a:pt x="5009" y="1334"/>
                  </a:cubicBezTo>
                  <a:lnTo>
                    <a:pt x="5021" y="1335"/>
                  </a:lnTo>
                  <a:lnTo>
                    <a:pt x="5021" y="1291"/>
                  </a:lnTo>
                  <a:cubicBezTo>
                    <a:pt x="5036" y="1293"/>
                    <a:pt x="5049" y="1293"/>
                    <a:pt x="5060" y="1293"/>
                  </a:cubicBezTo>
                  <a:cubicBezTo>
                    <a:pt x="5084" y="1293"/>
                    <a:pt x="5101" y="1291"/>
                    <a:pt x="5115" y="1290"/>
                  </a:cubicBezTo>
                  <a:cubicBezTo>
                    <a:pt x="5110" y="1236"/>
                    <a:pt x="5121" y="1205"/>
                    <a:pt x="5122" y="1204"/>
                  </a:cubicBezTo>
                  <a:lnTo>
                    <a:pt x="5125" y="1199"/>
                  </a:lnTo>
                  <a:lnTo>
                    <a:pt x="5225" y="1199"/>
                  </a:lnTo>
                  <a:cubicBezTo>
                    <a:pt x="5274" y="1217"/>
                    <a:pt x="5301" y="1229"/>
                    <a:pt x="5315" y="1239"/>
                  </a:cubicBezTo>
                  <a:cubicBezTo>
                    <a:pt x="5331" y="1202"/>
                    <a:pt x="5349" y="1192"/>
                    <a:pt x="5364" y="1192"/>
                  </a:cubicBezTo>
                  <a:cubicBezTo>
                    <a:pt x="5373" y="1192"/>
                    <a:pt x="5381" y="1196"/>
                    <a:pt x="5385" y="1199"/>
                  </a:cubicBezTo>
                  <a:cubicBezTo>
                    <a:pt x="5397" y="1199"/>
                    <a:pt x="5405" y="1201"/>
                    <a:pt x="5417" y="1202"/>
                  </a:cubicBezTo>
                  <a:lnTo>
                    <a:pt x="5422" y="1196"/>
                  </a:lnTo>
                  <a:lnTo>
                    <a:pt x="5315" y="1162"/>
                  </a:lnTo>
                  <a:lnTo>
                    <a:pt x="5248" y="1187"/>
                  </a:lnTo>
                  <a:cubicBezTo>
                    <a:pt x="5151" y="1159"/>
                    <a:pt x="5105" y="1145"/>
                    <a:pt x="5105" y="1145"/>
                  </a:cubicBezTo>
                  <a:lnTo>
                    <a:pt x="4984" y="1114"/>
                  </a:lnTo>
                  <a:lnTo>
                    <a:pt x="4901" y="1123"/>
                  </a:lnTo>
                  <a:lnTo>
                    <a:pt x="4854" y="1072"/>
                  </a:lnTo>
                  <a:lnTo>
                    <a:pt x="4854" y="1069"/>
                  </a:lnTo>
                  <a:lnTo>
                    <a:pt x="4841" y="1059"/>
                  </a:lnTo>
                  <a:lnTo>
                    <a:pt x="4829" y="1048"/>
                  </a:lnTo>
                  <a:cubicBezTo>
                    <a:pt x="4800" y="1021"/>
                    <a:pt x="4783" y="1002"/>
                    <a:pt x="4770" y="984"/>
                  </a:cubicBezTo>
                  <a:cubicBezTo>
                    <a:pt x="4737" y="948"/>
                    <a:pt x="4722" y="930"/>
                    <a:pt x="4665" y="930"/>
                  </a:cubicBezTo>
                  <a:cubicBezTo>
                    <a:pt x="4580" y="931"/>
                    <a:pt x="4523" y="977"/>
                    <a:pt x="4521" y="981"/>
                  </a:cubicBezTo>
                  <a:cubicBezTo>
                    <a:pt x="4480" y="1010"/>
                    <a:pt x="4454" y="1016"/>
                    <a:pt x="4439" y="1016"/>
                  </a:cubicBezTo>
                  <a:cubicBezTo>
                    <a:pt x="4435" y="1016"/>
                    <a:pt x="4431" y="1015"/>
                    <a:pt x="4429" y="1015"/>
                  </a:cubicBezTo>
                  <a:cubicBezTo>
                    <a:pt x="4423" y="969"/>
                    <a:pt x="4432" y="958"/>
                    <a:pt x="4435" y="955"/>
                  </a:cubicBezTo>
                  <a:lnTo>
                    <a:pt x="4523" y="930"/>
                  </a:lnTo>
                  <a:lnTo>
                    <a:pt x="4629" y="898"/>
                  </a:lnTo>
                  <a:cubicBezTo>
                    <a:pt x="4750" y="907"/>
                    <a:pt x="4790" y="912"/>
                    <a:pt x="4790" y="912"/>
                  </a:cubicBezTo>
                  <a:cubicBezTo>
                    <a:pt x="4815" y="919"/>
                    <a:pt x="4829" y="926"/>
                    <a:pt x="4846" y="931"/>
                  </a:cubicBezTo>
                  <a:cubicBezTo>
                    <a:pt x="4831" y="863"/>
                    <a:pt x="4829" y="816"/>
                    <a:pt x="4842" y="793"/>
                  </a:cubicBezTo>
                  <a:cubicBezTo>
                    <a:pt x="4846" y="784"/>
                    <a:pt x="4854" y="780"/>
                    <a:pt x="4854" y="780"/>
                  </a:cubicBezTo>
                  <a:lnTo>
                    <a:pt x="4950" y="741"/>
                  </a:lnTo>
                  <a:lnTo>
                    <a:pt x="5044" y="706"/>
                  </a:lnTo>
                  <a:lnTo>
                    <a:pt x="5136" y="735"/>
                  </a:lnTo>
                  <a:cubicBezTo>
                    <a:pt x="5209" y="676"/>
                    <a:pt x="5265" y="669"/>
                    <a:pt x="5284" y="669"/>
                  </a:cubicBezTo>
                  <a:cubicBezTo>
                    <a:pt x="5294" y="669"/>
                    <a:pt x="5297" y="672"/>
                    <a:pt x="5297" y="672"/>
                  </a:cubicBezTo>
                  <a:lnTo>
                    <a:pt x="5467" y="669"/>
                  </a:lnTo>
                  <a:lnTo>
                    <a:pt x="5476" y="676"/>
                  </a:lnTo>
                  <a:lnTo>
                    <a:pt x="5486" y="666"/>
                  </a:lnTo>
                  <a:lnTo>
                    <a:pt x="5451" y="566"/>
                  </a:lnTo>
                  <a:lnTo>
                    <a:pt x="5375" y="467"/>
                  </a:lnTo>
                  <a:lnTo>
                    <a:pt x="5271" y="440"/>
                  </a:lnTo>
                  <a:lnTo>
                    <a:pt x="5182" y="426"/>
                  </a:lnTo>
                  <a:lnTo>
                    <a:pt x="5121" y="411"/>
                  </a:lnTo>
                  <a:cubicBezTo>
                    <a:pt x="5051" y="385"/>
                    <a:pt x="5039" y="384"/>
                    <a:pt x="5021" y="382"/>
                  </a:cubicBezTo>
                  <a:cubicBezTo>
                    <a:pt x="5013" y="382"/>
                    <a:pt x="5001" y="380"/>
                    <a:pt x="4970" y="371"/>
                  </a:cubicBezTo>
                  <a:cubicBezTo>
                    <a:pt x="4904" y="354"/>
                    <a:pt x="4875" y="347"/>
                    <a:pt x="4869" y="346"/>
                  </a:cubicBezTo>
                  <a:lnTo>
                    <a:pt x="4826" y="307"/>
                  </a:lnTo>
                  <a:lnTo>
                    <a:pt x="4631" y="297"/>
                  </a:lnTo>
                  <a:lnTo>
                    <a:pt x="4522" y="312"/>
                  </a:lnTo>
                  <a:lnTo>
                    <a:pt x="4453" y="385"/>
                  </a:lnTo>
                  <a:lnTo>
                    <a:pt x="4411" y="445"/>
                  </a:lnTo>
                  <a:lnTo>
                    <a:pt x="4336" y="434"/>
                  </a:lnTo>
                  <a:lnTo>
                    <a:pt x="4331" y="438"/>
                  </a:lnTo>
                  <a:cubicBezTo>
                    <a:pt x="4278" y="479"/>
                    <a:pt x="4251" y="500"/>
                    <a:pt x="4239" y="508"/>
                  </a:cubicBezTo>
                  <a:lnTo>
                    <a:pt x="4179" y="475"/>
                  </a:lnTo>
                  <a:lnTo>
                    <a:pt x="4088" y="490"/>
                  </a:lnTo>
                  <a:lnTo>
                    <a:pt x="4107" y="507"/>
                  </a:lnTo>
                  <a:cubicBezTo>
                    <a:pt x="4123" y="525"/>
                    <a:pt x="4141" y="552"/>
                    <a:pt x="4137" y="559"/>
                  </a:cubicBezTo>
                  <a:cubicBezTo>
                    <a:pt x="4137" y="561"/>
                    <a:pt x="4132" y="564"/>
                    <a:pt x="4119" y="565"/>
                  </a:cubicBezTo>
                  <a:cubicBezTo>
                    <a:pt x="4100" y="567"/>
                    <a:pt x="4085" y="567"/>
                    <a:pt x="4074" y="567"/>
                  </a:cubicBezTo>
                  <a:cubicBezTo>
                    <a:pt x="4057" y="567"/>
                    <a:pt x="4048" y="566"/>
                    <a:pt x="4043" y="566"/>
                  </a:cubicBezTo>
                  <a:lnTo>
                    <a:pt x="3950" y="482"/>
                  </a:lnTo>
                  <a:lnTo>
                    <a:pt x="3857" y="482"/>
                  </a:lnTo>
                  <a:lnTo>
                    <a:pt x="3839" y="479"/>
                  </a:lnTo>
                  <a:cubicBezTo>
                    <a:pt x="3922" y="464"/>
                    <a:pt x="4005" y="461"/>
                    <a:pt x="4063" y="461"/>
                  </a:cubicBezTo>
                  <a:cubicBezTo>
                    <a:pt x="4123" y="461"/>
                    <a:pt x="4168" y="464"/>
                    <a:pt x="4169" y="464"/>
                  </a:cubicBezTo>
                  <a:lnTo>
                    <a:pt x="4171" y="467"/>
                  </a:lnTo>
                  <a:lnTo>
                    <a:pt x="4298" y="379"/>
                  </a:lnTo>
                  <a:lnTo>
                    <a:pt x="4293" y="322"/>
                  </a:lnTo>
                  <a:lnTo>
                    <a:pt x="4460" y="266"/>
                  </a:lnTo>
                  <a:lnTo>
                    <a:pt x="4411" y="260"/>
                  </a:lnTo>
                  <a:cubicBezTo>
                    <a:pt x="4411" y="260"/>
                    <a:pt x="4283" y="234"/>
                    <a:pt x="4199" y="216"/>
                  </a:cubicBezTo>
                  <a:cubicBezTo>
                    <a:pt x="4119" y="199"/>
                    <a:pt x="3983" y="192"/>
                    <a:pt x="3965" y="192"/>
                  </a:cubicBezTo>
                  <a:cubicBezTo>
                    <a:pt x="3950" y="184"/>
                    <a:pt x="3872" y="151"/>
                    <a:pt x="3798" y="151"/>
                  </a:cubicBezTo>
                  <a:cubicBezTo>
                    <a:pt x="3787" y="151"/>
                    <a:pt x="3777" y="151"/>
                    <a:pt x="3767" y="153"/>
                  </a:cubicBezTo>
                  <a:cubicBezTo>
                    <a:pt x="3747" y="157"/>
                    <a:pt x="3723" y="159"/>
                    <a:pt x="3701" y="159"/>
                  </a:cubicBezTo>
                  <a:cubicBezTo>
                    <a:pt x="3660" y="159"/>
                    <a:pt x="3634" y="151"/>
                    <a:pt x="3634" y="151"/>
                  </a:cubicBezTo>
                  <a:lnTo>
                    <a:pt x="3629" y="151"/>
                  </a:lnTo>
                  <a:lnTo>
                    <a:pt x="3623" y="155"/>
                  </a:lnTo>
                  <a:cubicBezTo>
                    <a:pt x="3623" y="155"/>
                    <a:pt x="3616" y="160"/>
                    <a:pt x="3592" y="160"/>
                  </a:cubicBezTo>
                  <a:cubicBezTo>
                    <a:pt x="3573" y="160"/>
                    <a:pt x="3556" y="157"/>
                    <a:pt x="3534" y="151"/>
                  </a:cubicBezTo>
                  <a:cubicBezTo>
                    <a:pt x="3461" y="133"/>
                    <a:pt x="3428" y="127"/>
                    <a:pt x="3425" y="127"/>
                  </a:cubicBezTo>
                  <a:lnTo>
                    <a:pt x="3349" y="127"/>
                  </a:lnTo>
                  <a:lnTo>
                    <a:pt x="3236" y="101"/>
                  </a:lnTo>
                  <a:lnTo>
                    <a:pt x="3126" y="121"/>
                  </a:lnTo>
                  <a:lnTo>
                    <a:pt x="3038" y="177"/>
                  </a:lnTo>
                  <a:lnTo>
                    <a:pt x="2930" y="103"/>
                  </a:lnTo>
                  <a:lnTo>
                    <a:pt x="2799" y="69"/>
                  </a:lnTo>
                  <a:lnTo>
                    <a:pt x="2473" y="32"/>
                  </a:lnTo>
                  <a:lnTo>
                    <a:pt x="1692" y="32"/>
                  </a:lnTo>
                  <a:lnTo>
                    <a:pt x="1626" y="52"/>
                  </a:lnTo>
                  <a:lnTo>
                    <a:pt x="1527" y="32"/>
                  </a:lnTo>
                  <a:lnTo>
                    <a:pt x="1407" y="15"/>
                  </a:lnTo>
                  <a:lnTo>
                    <a:pt x="1188" y="15"/>
                  </a:lnTo>
                  <a:cubicBezTo>
                    <a:pt x="1179" y="11"/>
                    <a:pt x="1160" y="1"/>
                    <a:pt x="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2620325" y="2322025"/>
              <a:ext cx="19725" cy="6875"/>
            </a:xfrm>
            <a:custGeom>
              <a:avLst/>
              <a:gdLst/>
              <a:ahLst/>
              <a:cxnLst/>
              <a:rect l="l" t="t" r="r" b="b"/>
              <a:pathLst>
                <a:path w="789" h="275" extrusionOk="0">
                  <a:moveTo>
                    <a:pt x="662" y="0"/>
                  </a:moveTo>
                  <a:cubicBezTo>
                    <a:pt x="641" y="0"/>
                    <a:pt x="610" y="1"/>
                    <a:pt x="568" y="5"/>
                  </a:cubicBezTo>
                  <a:cubicBezTo>
                    <a:pt x="514" y="12"/>
                    <a:pt x="496" y="15"/>
                    <a:pt x="481" y="19"/>
                  </a:cubicBezTo>
                  <a:cubicBezTo>
                    <a:pt x="469" y="23"/>
                    <a:pt x="453" y="26"/>
                    <a:pt x="416" y="31"/>
                  </a:cubicBezTo>
                  <a:lnTo>
                    <a:pt x="330" y="38"/>
                  </a:lnTo>
                  <a:lnTo>
                    <a:pt x="249" y="103"/>
                  </a:lnTo>
                  <a:cubicBezTo>
                    <a:pt x="205" y="91"/>
                    <a:pt x="164" y="88"/>
                    <a:pt x="129" y="88"/>
                  </a:cubicBezTo>
                  <a:cubicBezTo>
                    <a:pt x="88" y="88"/>
                    <a:pt x="69" y="94"/>
                    <a:pt x="65" y="94"/>
                  </a:cubicBezTo>
                  <a:lnTo>
                    <a:pt x="1" y="103"/>
                  </a:lnTo>
                  <a:cubicBezTo>
                    <a:pt x="5" y="104"/>
                    <a:pt x="19" y="106"/>
                    <a:pt x="19" y="106"/>
                  </a:cubicBezTo>
                  <a:cubicBezTo>
                    <a:pt x="34" y="107"/>
                    <a:pt x="43" y="115"/>
                    <a:pt x="49" y="128"/>
                  </a:cubicBezTo>
                  <a:cubicBezTo>
                    <a:pt x="69" y="153"/>
                    <a:pt x="65" y="196"/>
                    <a:pt x="60" y="220"/>
                  </a:cubicBezTo>
                  <a:cubicBezTo>
                    <a:pt x="108" y="168"/>
                    <a:pt x="124" y="161"/>
                    <a:pt x="126" y="161"/>
                  </a:cubicBezTo>
                  <a:lnTo>
                    <a:pt x="128" y="159"/>
                  </a:lnTo>
                  <a:cubicBezTo>
                    <a:pt x="152" y="149"/>
                    <a:pt x="175" y="145"/>
                    <a:pt x="193" y="145"/>
                  </a:cubicBezTo>
                  <a:cubicBezTo>
                    <a:pt x="231" y="145"/>
                    <a:pt x="243" y="161"/>
                    <a:pt x="247" y="162"/>
                  </a:cubicBezTo>
                  <a:cubicBezTo>
                    <a:pt x="295" y="224"/>
                    <a:pt x="305" y="256"/>
                    <a:pt x="306" y="259"/>
                  </a:cubicBezTo>
                  <a:lnTo>
                    <a:pt x="307" y="264"/>
                  </a:lnTo>
                  <a:lnTo>
                    <a:pt x="305" y="268"/>
                  </a:lnTo>
                  <a:cubicBezTo>
                    <a:pt x="303" y="272"/>
                    <a:pt x="303" y="272"/>
                    <a:pt x="303" y="275"/>
                  </a:cubicBezTo>
                  <a:lnTo>
                    <a:pt x="307" y="275"/>
                  </a:lnTo>
                  <a:cubicBezTo>
                    <a:pt x="325" y="258"/>
                    <a:pt x="330" y="252"/>
                    <a:pt x="338" y="239"/>
                  </a:cubicBezTo>
                  <a:lnTo>
                    <a:pt x="334" y="224"/>
                  </a:lnTo>
                  <a:lnTo>
                    <a:pt x="352" y="224"/>
                  </a:lnTo>
                  <a:cubicBezTo>
                    <a:pt x="367" y="206"/>
                    <a:pt x="373" y="197"/>
                    <a:pt x="375" y="197"/>
                  </a:cubicBezTo>
                  <a:lnTo>
                    <a:pt x="376" y="196"/>
                  </a:lnTo>
                  <a:cubicBezTo>
                    <a:pt x="439" y="115"/>
                    <a:pt x="476" y="88"/>
                    <a:pt x="476" y="87"/>
                  </a:cubicBezTo>
                  <a:lnTo>
                    <a:pt x="482" y="84"/>
                  </a:lnTo>
                  <a:lnTo>
                    <a:pt x="488" y="85"/>
                  </a:lnTo>
                  <a:cubicBezTo>
                    <a:pt x="601" y="125"/>
                    <a:pt x="627" y="174"/>
                    <a:pt x="627" y="174"/>
                  </a:cubicBezTo>
                  <a:cubicBezTo>
                    <a:pt x="636" y="188"/>
                    <a:pt x="638" y="187"/>
                    <a:pt x="646" y="190"/>
                  </a:cubicBezTo>
                  <a:lnTo>
                    <a:pt x="675" y="176"/>
                  </a:lnTo>
                  <a:lnTo>
                    <a:pt x="728" y="159"/>
                  </a:lnTo>
                  <a:lnTo>
                    <a:pt x="789" y="122"/>
                  </a:lnTo>
                  <a:lnTo>
                    <a:pt x="789" y="44"/>
                  </a:lnTo>
                  <a:lnTo>
                    <a:pt x="683" y="1"/>
                  </a:lnTo>
                  <a:cubicBezTo>
                    <a:pt x="683" y="0"/>
                    <a:pt x="677" y="0"/>
                    <a:pt x="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2582325" y="2328675"/>
              <a:ext cx="52050" cy="8775"/>
            </a:xfrm>
            <a:custGeom>
              <a:avLst/>
              <a:gdLst/>
              <a:ahLst/>
              <a:cxnLst/>
              <a:rect l="l" t="t" r="r" b="b"/>
              <a:pathLst>
                <a:path w="2082" h="351" extrusionOk="0">
                  <a:moveTo>
                    <a:pt x="542" y="0"/>
                  </a:moveTo>
                  <a:cubicBezTo>
                    <a:pt x="426" y="0"/>
                    <a:pt x="389" y="3"/>
                    <a:pt x="387" y="3"/>
                  </a:cubicBezTo>
                  <a:lnTo>
                    <a:pt x="265" y="14"/>
                  </a:lnTo>
                  <a:cubicBezTo>
                    <a:pt x="265" y="14"/>
                    <a:pt x="244" y="21"/>
                    <a:pt x="178" y="38"/>
                  </a:cubicBezTo>
                  <a:cubicBezTo>
                    <a:pt x="106" y="54"/>
                    <a:pt x="56" y="80"/>
                    <a:pt x="56" y="81"/>
                  </a:cubicBezTo>
                  <a:lnTo>
                    <a:pt x="52" y="82"/>
                  </a:lnTo>
                  <a:lnTo>
                    <a:pt x="0" y="153"/>
                  </a:lnTo>
                  <a:lnTo>
                    <a:pt x="18" y="158"/>
                  </a:lnTo>
                  <a:cubicBezTo>
                    <a:pt x="144" y="201"/>
                    <a:pt x="168" y="219"/>
                    <a:pt x="168" y="219"/>
                  </a:cubicBezTo>
                  <a:cubicBezTo>
                    <a:pt x="236" y="288"/>
                    <a:pt x="329" y="294"/>
                    <a:pt x="341" y="294"/>
                  </a:cubicBezTo>
                  <a:lnTo>
                    <a:pt x="491" y="328"/>
                  </a:lnTo>
                  <a:lnTo>
                    <a:pt x="670" y="328"/>
                  </a:lnTo>
                  <a:lnTo>
                    <a:pt x="671" y="326"/>
                  </a:lnTo>
                  <a:cubicBezTo>
                    <a:pt x="723" y="290"/>
                    <a:pt x="740" y="258"/>
                    <a:pt x="747" y="240"/>
                  </a:cubicBezTo>
                  <a:cubicBezTo>
                    <a:pt x="786" y="265"/>
                    <a:pt x="804" y="286"/>
                    <a:pt x="817" y="301"/>
                  </a:cubicBezTo>
                  <a:cubicBezTo>
                    <a:pt x="832" y="317"/>
                    <a:pt x="842" y="331"/>
                    <a:pt x="873" y="331"/>
                  </a:cubicBezTo>
                  <a:cubicBezTo>
                    <a:pt x="881" y="331"/>
                    <a:pt x="891" y="329"/>
                    <a:pt x="904" y="328"/>
                  </a:cubicBezTo>
                  <a:cubicBezTo>
                    <a:pt x="984" y="316"/>
                    <a:pt x="1019" y="312"/>
                    <a:pt x="1028" y="309"/>
                  </a:cubicBezTo>
                  <a:cubicBezTo>
                    <a:pt x="1139" y="331"/>
                    <a:pt x="1183" y="347"/>
                    <a:pt x="1183" y="347"/>
                  </a:cubicBezTo>
                  <a:lnTo>
                    <a:pt x="1188" y="349"/>
                  </a:lnTo>
                  <a:lnTo>
                    <a:pt x="1190" y="347"/>
                  </a:lnTo>
                  <a:cubicBezTo>
                    <a:pt x="1215" y="339"/>
                    <a:pt x="1243" y="333"/>
                    <a:pt x="1270" y="333"/>
                  </a:cubicBezTo>
                  <a:cubicBezTo>
                    <a:pt x="1313" y="333"/>
                    <a:pt x="1344" y="347"/>
                    <a:pt x="1344" y="347"/>
                  </a:cubicBezTo>
                  <a:lnTo>
                    <a:pt x="1557" y="347"/>
                  </a:lnTo>
                  <a:cubicBezTo>
                    <a:pt x="1563" y="349"/>
                    <a:pt x="1565" y="350"/>
                    <a:pt x="1569" y="350"/>
                  </a:cubicBezTo>
                  <a:cubicBezTo>
                    <a:pt x="1575" y="350"/>
                    <a:pt x="1578" y="349"/>
                    <a:pt x="1582" y="347"/>
                  </a:cubicBezTo>
                  <a:lnTo>
                    <a:pt x="1605" y="347"/>
                  </a:lnTo>
                  <a:lnTo>
                    <a:pt x="1592" y="341"/>
                  </a:lnTo>
                  <a:lnTo>
                    <a:pt x="1616" y="324"/>
                  </a:lnTo>
                  <a:lnTo>
                    <a:pt x="1564" y="324"/>
                  </a:lnTo>
                  <a:cubicBezTo>
                    <a:pt x="1557" y="318"/>
                    <a:pt x="1548" y="304"/>
                    <a:pt x="1539" y="261"/>
                  </a:cubicBezTo>
                  <a:cubicBezTo>
                    <a:pt x="1536" y="247"/>
                    <a:pt x="1534" y="236"/>
                    <a:pt x="1534" y="228"/>
                  </a:cubicBezTo>
                  <a:lnTo>
                    <a:pt x="1534" y="228"/>
                  </a:lnTo>
                  <a:cubicBezTo>
                    <a:pt x="1536" y="231"/>
                    <a:pt x="1536" y="232"/>
                    <a:pt x="1537" y="234"/>
                  </a:cubicBezTo>
                  <a:lnTo>
                    <a:pt x="1539" y="237"/>
                  </a:lnTo>
                  <a:lnTo>
                    <a:pt x="1543" y="240"/>
                  </a:lnTo>
                  <a:cubicBezTo>
                    <a:pt x="1665" y="279"/>
                    <a:pt x="1713" y="308"/>
                    <a:pt x="1716" y="309"/>
                  </a:cubicBezTo>
                  <a:lnTo>
                    <a:pt x="1721" y="309"/>
                  </a:lnTo>
                  <a:lnTo>
                    <a:pt x="1846" y="306"/>
                  </a:lnTo>
                  <a:lnTo>
                    <a:pt x="1905" y="251"/>
                  </a:lnTo>
                  <a:lnTo>
                    <a:pt x="1974" y="304"/>
                  </a:lnTo>
                  <a:cubicBezTo>
                    <a:pt x="1976" y="306"/>
                    <a:pt x="1999" y="318"/>
                    <a:pt x="2022" y="318"/>
                  </a:cubicBezTo>
                  <a:cubicBezTo>
                    <a:pt x="2037" y="318"/>
                    <a:pt x="2062" y="313"/>
                    <a:pt x="2069" y="272"/>
                  </a:cubicBezTo>
                  <a:cubicBezTo>
                    <a:pt x="2081" y="196"/>
                    <a:pt x="2042" y="164"/>
                    <a:pt x="2040" y="161"/>
                  </a:cubicBezTo>
                  <a:cubicBezTo>
                    <a:pt x="2003" y="129"/>
                    <a:pt x="1976" y="106"/>
                    <a:pt x="1951" y="83"/>
                  </a:cubicBezTo>
                  <a:cubicBezTo>
                    <a:pt x="1902" y="78"/>
                    <a:pt x="1868" y="73"/>
                    <a:pt x="1856" y="73"/>
                  </a:cubicBezTo>
                  <a:lnTo>
                    <a:pt x="1823" y="114"/>
                  </a:lnTo>
                  <a:cubicBezTo>
                    <a:pt x="1847" y="165"/>
                    <a:pt x="1846" y="188"/>
                    <a:pt x="1846" y="190"/>
                  </a:cubicBezTo>
                  <a:lnTo>
                    <a:pt x="1844" y="201"/>
                  </a:lnTo>
                  <a:lnTo>
                    <a:pt x="1832" y="201"/>
                  </a:lnTo>
                  <a:cubicBezTo>
                    <a:pt x="1802" y="199"/>
                    <a:pt x="1774" y="199"/>
                    <a:pt x="1745" y="199"/>
                  </a:cubicBezTo>
                  <a:cubicBezTo>
                    <a:pt x="1698" y="199"/>
                    <a:pt x="1672" y="201"/>
                    <a:pt x="1672" y="201"/>
                  </a:cubicBezTo>
                  <a:lnTo>
                    <a:pt x="1484" y="201"/>
                  </a:lnTo>
                  <a:lnTo>
                    <a:pt x="1480" y="199"/>
                  </a:lnTo>
                  <a:cubicBezTo>
                    <a:pt x="1416" y="168"/>
                    <a:pt x="1392" y="150"/>
                    <a:pt x="1385" y="144"/>
                  </a:cubicBezTo>
                  <a:cubicBezTo>
                    <a:pt x="1310" y="121"/>
                    <a:pt x="1282" y="111"/>
                    <a:pt x="1282" y="111"/>
                  </a:cubicBezTo>
                  <a:lnTo>
                    <a:pt x="1280" y="108"/>
                  </a:lnTo>
                  <a:cubicBezTo>
                    <a:pt x="1250" y="82"/>
                    <a:pt x="1225" y="61"/>
                    <a:pt x="1211" y="42"/>
                  </a:cubicBezTo>
                  <a:lnTo>
                    <a:pt x="1188" y="42"/>
                  </a:lnTo>
                  <a:lnTo>
                    <a:pt x="1049" y="63"/>
                  </a:lnTo>
                  <a:lnTo>
                    <a:pt x="1008" y="78"/>
                  </a:lnTo>
                  <a:lnTo>
                    <a:pt x="897" y="54"/>
                  </a:lnTo>
                  <a:lnTo>
                    <a:pt x="831" y="34"/>
                  </a:lnTo>
                  <a:lnTo>
                    <a:pt x="738" y="28"/>
                  </a:lnTo>
                  <a:lnTo>
                    <a:pt x="589" y="0"/>
                  </a:lnTo>
                  <a:cubicBezTo>
                    <a:pt x="572" y="0"/>
                    <a:pt x="557" y="0"/>
                    <a:pt x="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2603425" y="2311025"/>
              <a:ext cx="17625" cy="8100"/>
            </a:xfrm>
            <a:custGeom>
              <a:avLst/>
              <a:gdLst/>
              <a:ahLst/>
              <a:cxnLst/>
              <a:rect l="l" t="t" r="r" b="b"/>
              <a:pathLst>
                <a:path w="705" h="324" extrusionOk="0">
                  <a:moveTo>
                    <a:pt x="0" y="256"/>
                  </a:moveTo>
                  <a:lnTo>
                    <a:pt x="0" y="260"/>
                  </a:lnTo>
                  <a:lnTo>
                    <a:pt x="5" y="274"/>
                  </a:lnTo>
                  <a:lnTo>
                    <a:pt x="17" y="268"/>
                  </a:lnTo>
                  <a:lnTo>
                    <a:pt x="22" y="268"/>
                  </a:lnTo>
                  <a:cubicBezTo>
                    <a:pt x="28" y="268"/>
                    <a:pt x="38" y="269"/>
                    <a:pt x="53" y="275"/>
                  </a:cubicBezTo>
                  <a:lnTo>
                    <a:pt x="53" y="275"/>
                  </a:lnTo>
                  <a:cubicBezTo>
                    <a:pt x="42" y="270"/>
                    <a:pt x="23" y="263"/>
                    <a:pt x="0" y="256"/>
                  </a:cubicBezTo>
                  <a:close/>
                  <a:moveTo>
                    <a:pt x="630" y="1"/>
                  </a:moveTo>
                  <a:lnTo>
                    <a:pt x="576" y="54"/>
                  </a:lnTo>
                  <a:lnTo>
                    <a:pt x="484" y="48"/>
                  </a:lnTo>
                  <a:lnTo>
                    <a:pt x="489" y="58"/>
                  </a:lnTo>
                  <a:lnTo>
                    <a:pt x="569" y="108"/>
                  </a:lnTo>
                  <a:lnTo>
                    <a:pt x="428" y="233"/>
                  </a:lnTo>
                  <a:lnTo>
                    <a:pt x="423" y="235"/>
                  </a:lnTo>
                  <a:cubicBezTo>
                    <a:pt x="423" y="235"/>
                    <a:pt x="367" y="238"/>
                    <a:pt x="205" y="252"/>
                  </a:cubicBezTo>
                  <a:lnTo>
                    <a:pt x="71" y="282"/>
                  </a:lnTo>
                  <a:lnTo>
                    <a:pt x="71" y="282"/>
                  </a:lnTo>
                  <a:cubicBezTo>
                    <a:pt x="65" y="279"/>
                    <a:pt x="59" y="276"/>
                    <a:pt x="53" y="275"/>
                  </a:cubicBezTo>
                  <a:lnTo>
                    <a:pt x="53" y="275"/>
                  </a:lnTo>
                  <a:cubicBezTo>
                    <a:pt x="61" y="278"/>
                    <a:pt x="66" y="280"/>
                    <a:pt x="66" y="280"/>
                  </a:cubicBezTo>
                  <a:lnTo>
                    <a:pt x="71" y="282"/>
                  </a:lnTo>
                  <a:lnTo>
                    <a:pt x="71" y="282"/>
                  </a:lnTo>
                  <a:lnTo>
                    <a:pt x="71" y="282"/>
                  </a:lnTo>
                  <a:cubicBezTo>
                    <a:pt x="89" y="289"/>
                    <a:pt x="112" y="302"/>
                    <a:pt x="141" y="321"/>
                  </a:cubicBezTo>
                  <a:lnTo>
                    <a:pt x="146" y="323"/>
                  </a:lnTo>
                  <a:lnTo>
                    <a:pt x="155" y="323"/>
                  </a:lnTo>
                  <a:cubicBezTo>
                    <a:pt x="172" y="323"/>
                    <a:pt x="217" y="320"/>
                    <a:pt x="313" y="302"/>
                  </a:cubicBezTo>
                  <a:cubicBezTo>
                    <a:pt x="313" y="302"/>
                    <a:pt x="337" y="302"/>
                    <a:pt x="426" y="268"/>
                  </a:cubicBezTo>
                  <a:cubicBezTo>
                    <a:pt x="426" y="268"/>
                    <a:pt x="438" y="264"/>
                    <a:pt x="476" y="264"/>
                  </a:cubicBezTo>
                  <a:cubicBezTo>
                    <a:pt x="497" y="264"/>
                    <a:pt x="522" y="265"/>
                    <a:pt x="551" y="268"/>
                  </a:cubicBezTo>
                  <a:cubicBezTo>
                    <a:pt x="552" y="268"/>
                    <a:pt x="557" y="270"/>
                    <a:pt x="559" y="270"/>
                  </a:cubicBezTo>
                  <a:cubicBezTo>
                    <a:pt x="576" y="270"/>
                    <a:pt x="600" y="257"/>
                    <a:pt x="618" y="195"/>
                  </a:cubicBezTo>
                  <a:lnTo>
                    <a:pt x="621" y="192"/>
                  </a:lnTo>
                  <a:lnTo>
                    <a:pt x="616" y="185"/>
                  </a:lnTo>
                  <a:cubicBezTo>
                    <a:pt x="616" y="184"/>
                    <a:pt x="605" y="160"/>
                    <a:pt x="616" y="121"/>
                  </a:cubicBezTo>
                  <a:lnTo>
                    <a:pt x="705" y="151"/>
                  </a:lnTo>
                  <a:lnTo>
                    <a:pt x="705" y="3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2602975" y="2310875"/>
              <a:ext cx="16225" cy="7200"/>
            </a:xfrm>
            <a:custGeom>
              <a:avLst/>
              <a:gdLst/>
              <a:ahLst/>
              <a:cxnLst/>
              <a:rect l="l" t="t" r="r" b="b"/>
              <a:pathLst>
                <a:path w="649" h="288" extrusionOk="0">
                  <a:moveTo>
                    <a:pt x="456" y="1"/>
                  </a:moveTo>
                  <a:cubicBezTo>
                    <a:pt x="437" y="1"/>
                    <a:pt x="381" y="7"/>
                    <a:pt x="308" y="67"/>
                  </a:cubicBezTo>
                  <a:lnTo>
                    <a:pt x="216" y="38"/>
                  </a:lnTo>
                  <a:lnTo>
                    <a:pt x="122" y="72"/>
                  </a:lnTo>
                  <a:lnTo>
                    <a:pt x="26" y="112"/>
                  </a:lnTo>
                  <a:cubicBezTo>
                    <a:pt x="26" y="112"/>
                    <a:pt x="18" y="115"/>
                    <a:pt x="14" y="125"/>
                  </a:cubicBezTo>
                  <a:cubicBezTo>
                    <a:pt x="1" y="147"/>
                    <a:pt x="3" y="195"/>
                    <a:pt x="18" y="262"/>
                  </a:cubicBezTo>
                  <a:cubicBezTo>
                    <a:pt x="58" y="274"/>
                    <a:pt x="84" y="287"/>
                    <a:pt x="84" y="287"/>
                  </a:cubicBezTo>
                  <a:lnTo>
                    <a:pt x="88" y="288"/>
                  </a:lnTo>
                  <a:lnTo>
                    <a:pt x="223" y="258"/>
                  </a:lnTo>
                  <a:cubicBezTo>
                    <a:pt x="385" y="244"/>
                    <a:pt x="441" y="241"/>
                    <a:pt x="441" y="241"/>
                  </a:cubicBezTo>
                  <a:lnTo>
                    <a:pt x="446" y="239"/>
                  </a:lnTo>
                  <a:lnTo>
                    <a:pt x="587" y="114"/>
                  </a:lnTo>
                  <a:lnTo>
                    <a:pt x="507" y="64"/>
                  </a:lnTo>
                  <a:lnTo>
                    <a:pt x="502" y="54"/>
                  </a:lnTo>
                  <a:lnTo>
                    <a:pt x="594" y="60"/>
                  </a:lnTo>
                  <a:lnTo>
                    <a:pt x="648" y="7"/>
                  </a:lnTo>
                  <a:lnTo>
                    <a:pt x="639" y="1"/>
                  </a:lnTo>
                  <a:lnTo>
                    <a:pt x="469" y="3"/>
                  </a:lnTo>
                  <a:cubicBezTo>
                    <a:pt x="469" y="3"/>
                    <a:pt x="466" y="1"/>
                    <a:pt x="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2628775" y="2326750"/>
              <a:ext cx="8750" cy="4375"/>
            </a:xfrm>
            <a:custGeom>
              <a:avLst/>
              <a:gdLst/>
              <a:ahLst/>
              <a:cxnLst/>
              <a:rect l="l" t="t" r="r" b="b"/>
              <a:pathLst>
                <a:path w="350" h="175" extrusionOk="0">
                  <a:moveTo>
                    <a:pt x="308" y="1"/>
                  </a:moveTo>
                  <a:lnTo>
                    <a:pt x="235" y="37"/>
                  </a:lnTo>
                  <a:lnTo>
                    <a:pt x="127" y="44"/>
                  </a:lnTo>
                  <a:lnTo>
                    <a:pt x="126" y="41"/>
                  </a:lnTo>
                  <a:cubicBezTo>
                    <a:pt x="126" y="41"/>
                    <a:pt x="92" y="35"/>
                    <a:pt x="44" y="35"/>
                  </a:cubicBezTo>
                  <a:lnTo>
                    <a:pt x="14" y="35"/>
                  </a:lnTo>
                  <a:cubicBezTo>
                    <a:pt x="11" y="39"/>
                    <a:pt x="3" y="47"/>
                    <a:pt x="0" y="50"/>
                  </a:cubicBezTo>
                  <a:lnTo>
                    <a:pt x="9" y="86"/>
                  </a:lnTo>
                  <a:cubicBezTo>
                    <a:pt x="17" y="93"/>
                    <a:pt x="49" y="123"/>
                    <a:pt x="93" y="160"/>
                  </a:cubicBezTo>
                  <a:cubicBezTo>
                    <a:pt x="104" y="162"/>
                    <a:pt x="111" y="162"/>
                    <a:pt x="127" y="165"/>
                  </a:cubicBezTo>
                  <a:cubicBezTo>
                    <a:pt x="132" y="167"/>
                    <a:pt x="156" y="175"/>
                    <a:pt x="182" y="175"/>
                  </a:cubicBezTo>
                  <a:cubicBezTo>
                    <a:pt x="200" y="175"/>
                    <a:pt x="213" y="172"/>
                    <a:pt x="226" y="162"/>
                  </a:cubicBezTo>
                  <a:lnTo>
                    <a:pt x="230" y="159"/>
                  </a:lnTo>
                  <a:lnTo>
                    <a:pt x="262" y="112"/>
                  </a:lnTo>
                  <a:cubicBezTo>
                    <a:pt x="277" y="111"/>
                    <a:pt x="307" y="103"/>
                    <a:pt x="335" y="63"/>
                  </a:cubicBezTo>
                  <a:cubicBezTo>
                    <a:pt x="346" y="43"/>
                    <a:pt x="349" y="37"/>
                    <a:pt x="347" y="29"/>
                  </a:cubicBezTo>
                  <a:cubicBezTo>
                    <a:pt x="343" y="21"/>
                    <a:pt x="337" y="18"/>
                    <a:pt x="333" y="18"/>
                  </a:cubicBezTo>
                  <a:cubicBezTo>
                    <a:pt x="329" y="16"/>
                    <a:pt x="316" y="7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2610125" y="2326050"/>
              <a:ext cx="7325" cy="4175"/>
            </a:xfrm>
            <a:custGeom>
              <a:avLst/>
              <a:gdLst/>
              <a:ahLst/>
              <a:cxnLst/>
              <a:rect l="l" t="t" r="r" b="b"/>
              <a:pathLst>
                <a:path w="293" h="167" extrusionOk="0">
                  <a:moveTo>
                    <a:pt x="177" y="1"/>
                  </a:moveTo>
                  <a:cubicBezTo>
                    <a:pt x="168" y="1"/>
                    <a:pt x="160" y="1"/>
                    <a:pt x="151" y="4"/>
                  </a:cubicBezTo>
                  <a:lnTo>
                    <a:pt x="150" y="4"/>
                  </a:lnTo>
                  <a:cubicBezTo>
                    <a:pt x="149" y="4"/>
                    <a:pt x="143" y="3"/>
                    <a:pt x="131" y="3"/>
                  </a:cubicBezTo>
                  <a:cubicBezTo>
                    <a:pt x="113" y="3"/>
                    <a:pt x="84" y="5"/>
                    <a:pt x="43" y="12"/>
                  </a:cubicBezTo>
                  <a:cubicBezTo>
                    <a:pt x="40" y="12"/>
                    <a:pt x="27" y="13"/>
                    <a:pt x="1" y="15"/>
                  </a:cubicBezTo>
                  <a:cubicBezTo>
                    <a:pt x="4" y="29"/>
                    <a:pt x="1" y="36"/>
                    <a:pt x="7" y="51"/>
                  </a:cubicBezTo>
                  <a:lnTo>
                    <a:pt x="8" y="59"/>
                  </a:lnTo>
                  <a:cubicBezTo>
                    <a:pt x="8" y="59"/>
                    <a:pt x="25" y="84"/>
                    <a:pt x="69" y="116"/>
                  </a:cubicBezTo>
                  <a:cubicBezTo>
                    <a:pt x="73" y="121"/>
                    <a:pt x="81" y="131"/>
                    <a:pt x="99" y="147"/>
                  </a:cubicBezTo>
                  <a:lnTo>
                    <a:pt x="188" y="151"/>
                  </a:lnTo>
                  <a:lnTo>
                    <a:pt x="272" y="166"/>
                  </a:lnTo>
                  <a:lnTo>
                    <a:pt x="293" y="142"/>
                  </a:lnTo>
                  <a:lnTo>
                    <a:pt x="293" y="93"/>
                  </a:lnTo>
                  <a:cubicBezTo>
                    <a:pt x="284" y="85"/>
                    <a:pt x="262" y="63"/>
                    <a:pt x="216" y="30"/>
                  </a:cubicBezTo>
                  <a:lnTo>
                    <a:pt x="208" y="27"/>
                  </a:lnTo>
                  <a:lnTo>
                    <a:pt x="211" y="20"/>
                  </a:lnTo>
                  <a:cubicBezTo>
                    <a:pt x="211" y="20"/>
                    <a:pt x="211" y="13"/>
                    <a:pt x="207" y="9"/>
                  </a:cubicBezTo>
                  <a:cubicBezTo>
                    <a:pt x="203" y="6"/>
                    <a:pt x="194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2617125" y="2324225"/>
              <a:ext cx="3225" cy="1825"/>
            </a:xfrm>
            <a:custGeom>
              <a:avLst/>
              <a:gdLst/>
              <a:ahLst/>
              <a:cxnLst/>
              <a:rect l="l" t="t" r="r" b="b"/>
              <a:pathLst>
                <a:path w="129" h="73" extrusionOk="0">
                  <a:moveTo>
                    <a:pt x="23" y="0"/>
                  </a:moveTo>
                  <a:lnTo>
                    <a:pt x="0" y="34"/>
                  </a:lnTo>
                  <a:lnTo>
                    <a:pt x="29" y="73"/>
                  </a:lnTo>
                  <a:lnTo>
                    <a:pt x="82" y="19"/>
                  </a:lnTo>
                  <a:lnTo>
                    <a:pt x="129" y="15"/>
                  </a:lnTo>
                  <a:cubicBezTo>
                    <a:pt x="111" y="8"/>
                    <a:pt x="79" y="3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2610025" y="2323975"/>
              <a:ext cx="21075" cy="9750"/>
            </a:xfrm>
            <a:custGeom>
              <a:avLst/>
              <a:gdLst/>
              <a:ahLst/>
              <a:cxnLst/>
              <a:rect l="l" t="t" r="r" b="b"/>
              <a:pathLst>
                <a:path w="843" h="390" extrusionOk="0">
                  <a:moveTo>
                    <a:pt x="254" y="0"/>
                  </a:moveTo>
                  <a:cubicBezTo>
                    <a:pt x="239" y="0"/>
                    <a:pt x="221" y="10"/>
                    <a:pt x="205" y="47"/>
                  </a:cubicBezTo>
                  <a:cubicBezTo>
                    <a:pt x="191" y="37"/>
                    <a:pt x="164" y="25"/>
                    <a:pt x="116" y="7"/>
                  </a:cubicBezTo>
                  <a:lnTo>
                    <a:pt x="15" y="7"/>
                  </a:lnTo>
                  <a:lnTo>
                    <a:pt x="12" y="12"/>
                  </a:lnTo>
                  <a:cubicBezTo>
                    <a:pt x="11" y="13"/>
                    <a:pt x="0" y="44"/>
                    <a:pt x="5" y="98"/>
                  </a:cubicBezTo>
                  <a:cubicBezTo>
                    <a:pt x="31" y="96"/>
                    <a:pt x="44" y="95"/>
                    <a:pt x="47" y="95"/>
                  </a:cubicBezTo>
                  <a:cubicBezTo>
                    <a:pt x="88" y="88"/>
                    <a:pt x="117" y="86"/>
                    <a:pt x="135" y="86"/>
                  </a:cubicBezTo>
                  <a:cubicBezTo>
                    <a:pt x="147" y="86"/>
                    <a:pt x="153" y="87"/>
                    <a:pt x="154" y="87"/>
                  </a:cubicBezTo>
                  <a:lnTo>
                    <a:pt x="155" y="87"/>
                  </a:lnTo>
                  <a:cubicBezTo>
                    <a:pt x="164" y="84"/>
                    <a:pt x="172" y="84"/>
                    <a:pt x="180" y="84"/>
                  </a:cubicBezTo>
                  <a:cubicBezTo>
                    <a:pt x="197" y="84"/>
                    <a:pt x="207" y="89"/>
                    <a:pt x="210" y="92"/>
                  </a:cubicBezTo>
                  <a:cubicBezTo>
                    <a:pt x="215" y="96"/>
                    <a:pt x="215" y="103"/>
                    <a:pt x="215" y="103"/>
                  </a:cubicBezTo>
                  <a:lnTo>
                    <a:pt x="211" y="110"/>
                  </a:lnTo>
                  <a:lnTo>
                    <a:pt x="220" y="113"/>
                  </a:lnTo>
                  <a:cubicBezTo>
                    <a:pt x="266" y="146"/>
                    <a:pt x="287" y="168"/>
                    <a:pt x="297" y="176"/>
                  </a:cubicBezTo>
                  <a:lnTo>
                    <a:pt x="297" y="225"/>
                  </a:lnTo>
                  <a:lnTo>
                    <a:pt x="276" y="249"/>
                  </a:lnTo>
                  <a:lnTo>
                    <a:pt x="191" y="234"/>
                  </a:lnTo>
                  <a:lnTo>
                    <a:pt x="102" y="230"/>
                  </a:lnTo>
                  <a:lnTo>
                    <a:pt x="102" y="230"/>
                  </a:lnTo>
                  <a:cubicBezTo>
                    <a:pt x="117" y="248"/>
                    <a:pt x="141" y="270"/>
                    <a:pt x="172" y="296"/>
                  </a:cubicBezTo>
                  <a:lnTo>
                    <a:pt x="174" y="299"/>
                  </a:lnTo>
                  <a:cubicBezTo>
                    <a:pt x="174" y="299"/>
                    <a:pt x="202" y="309"/>
                    <a:pt x="277" y="332"/>
                  </a:cubicBezTo>
                  <a:cubicBezTo>
                    <a:pt x="284" y="336"/>
                    <a:pt x="308" y="356"/>
                    <a:pt x="372" y="387"/>
                  </a:cubicBezTo>
                  <a:lnTo>
                    <a:pt x="376" y="389"/>
                  </a:lnTo>
                  <a:lnTo>
                    <a:pt x="564" y="389"/>
                  </a:lnTo>
                  <a:cubicBezTo>
                    <a:pt x="564" y="389"/>
                    <a:pt x="590" y="387"/>
                    <a:pt x="637" y="387"/>
                  </a:cubicBezTo>
                  <a:cubicBezTo>
                    <a:pt x="666" y="387"/>
                    <a:pt x="694" y="387"/>
                    <a:pt x="724" y="389"/>
                  </a:cubicBezTo>
                  <a:lnTo>
                    <a:pt x="735" y="389"/>
                  </a:lnTo>
                  <a:lnTo>
                    <a:pt x="737" y="378"/>
                  </a:lnTo>
                  <a:cubicBezTo>
                    <a:pt x="737" y="376"/>
                    <a:pt x="739" y="353"/>
                    <a:pt x="715" y="301"/>
                  </a:cubicBezTo>
                  <a:lnTo>
                    <a:pt x="748" y="261"/>
                  </a:lnTo>
                  <a:cubicBezTo>
                    <a:pt x="760" y="261"/>
                    <a:pt x="793" y="266"/>
                    <a:pt x="843" y="271"/>
                  </a:cubicBezTo>
                  <a:cubicBezTo>
                    <a:pt x="799" y="234"/>
                    <a:pt x="767" y="204"/>
                    <a:pt x="759" y="197"/>
                  </a:cubicBezTo>
                  <a:lnTo>
                    <a:pt x="750" y="161"/>
                  </a:lnTo>
                  <a:cubicBezTo>
                    <a:pt x="742" y="174"/>
                    <a:pt x="737" y="181"/>
                    <a:pt x="719" y="197"/>
                  </a:cubicBezTo>
                  <a:lnTo>
                    <a:pt x="715" y="197"/>
                  </a:lnTo>
                  <a:cubicBezTo>
                    <a:pt x="715" y="194"/>
                    <a:pt x="715" y="194"/>
                    <a:pt x="717" y="191"/>
                  </a:cubicBezTo>
                  <a:lnTo>
                    <a:pt x="719" y="186"/>
                  </a:lnTo>
                  <a:lnTo>
                    <a:pt x="718" y="181"/>
                  </a:lnTo>
                  <a:cubicBezTo>
                    <a:pt x="717" y="179"/>
                    <a:pt x="707" y="146"/>
                    <a:pt x="659" y="84"/>
                  </a:cubicBezTo>
                  <a:cubicBezTo>
                    <a:pt x="655" y="83"/>
                    <a:pt x="643" y="67"/>
                    <a:pt x="605" y="67"/>
                  </a:cubicBezTo>
                  <a:cubicBezTo>
                    <a:pt x="587" y="67"/>
                    <a:pt x="564" y="71"/>
                    <a:pt x="540" y="81"/>
                  </a:cubicBezTo>
                  <a:lnTo>
                    <a:pt x="538" y="83"/>
                  </a:lnTo>
                  <a:cubicBezTo>
                    <a:pt x="536" y="83"/>
                    <a:pt x="520" y="90"/>
                    <a:pt x="472" y="142"/>
                  </a:cubicBezTo>
                  <a:cubicBezTo>
                    <a:pt x="477" y="118"/>
                    <a:pt x="481" y="76"/>
                    <a:pt x="461" y="51"/>
                  </a:cubicBezTo>
                  <a:cubicBezTo>
                    <a:pt x="456" y="37"/>
                    <a:pt x="446" y="29"/>
                    <a:pt x="431" y="28"/>
                  </a:cubicBezTo>
                  <a:cubicBezTo>
                    <a:pt x="431" y="28"/>
                    <a:pt x="417" y="26"/>
                    <a:pt x="413" y="25"/>
                  </a:cubicBezTo>
                  <a:lnTo>
                    <a:pt x="366" y="29"/>
                  </a:lnTo>
                  <a:lnTo>
                    <a:pt x="313" y="83"/>
                  </a:lnTo>
                  <a:lnTo>
                    <a:pt x="284" y="44"/>
                  </a:lnTo>
                  <a:lnTo>
                    <a:pt x="307" y="10"/>
                  </a:lnTo>
                  <a:cubicBezTo>
                    <a:pt x="295" y="9"/>
                    <a:pt x="287" y="7"/>
                    <a:pt x="275" y="7"/>
                  </a:cubicBezTo>
                  <a:cubicBezTo>
                    <a:pt x="271" y="4"/>
                    <a:pt x="263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2629100" y="2324125"/>
              <a:ext cx="7375" cy="3725"/>
            </a:xfrm>
            <a:custGeom>
              <a:avLst/>
              <a:gdLst/>
              <a:ahLst/>
              <a:cxnLst/>
              <a:rect l="l" t="t" r="r" b="b"/>
              <a:pathLst>
                <a:path w="295" h="149" extrusionOk="0">
                  <a:moveTo>
                    <a:pt x="131" y="0"/>
                  </a:moveTo>
                  <a:lnTo>
                    <a:pt x="125" y="3"/>
                  </a:lnTo>
                  <a:cubicBezTo>
                    <a:pt x="125" y="4"/>
                    <a:pt x="88" y="31"/>
                    <a:pt x="25" y="112"/>
                  </a:cubicBezTo>
                  <a:lnTo>
                    <a:pt x="24" y="113"/>
                  </a:lnTo>
                  <a:cubicBezTo>
                    <a:pt x="22" y="113"/>
                    <a:pt x="16" y="122"/>
                    <a:pt x="1" y="140"/>
                  </a:cubicBezTo>
                  <a:lnTo>
                    <a:pt x="31" y="140"/>
                  </a:lnTo>
                  <a:cubicBezTo>
                    <a:pt x="79" y="140"/>
                    <a:pt x="113" y="146"/>
                    <a:pt x="113" y="146"/>
                  </a:cubicBezTo>
                  <a:lnTo>
                    <a:pt x="114" y="148"/>
                  </a:lnTo>
                  <a:lnTo>
                    <a:pt x="222" y="142"/>
                  </a:lnTo>
                  <a:lnTo>
                    <a:pt x="295" y="106"/>
                  </a:lnTo>
                  <a:cubicBezTo>
                    <a:pt x="288" y="103"/>
                    <a:pt x="286" y="104"/>
                    <a:pt x="276" y="90"/>
                  </a:cubicBezTo>
                  <a:cubicBezTo>
                    <a:pt x="276" y="90"/>
                    <a:pt x="250" y="41"/>
                    <a:pt x="137" y="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2623250" y="2337275"/>
              <a:ext cx="28550" cy="16825"/>
            </a:xfrm>
            <a:custGeom>
              <a:avLst/>
              <a:gdLst/>
              <a:ahLst/>
              <a:cxnLst/>
              <a:rect l="l" t="t" r="r" b="b"/>
              <a:pathLst>
                <a:path w="1142" h="673" extrusionOk="0">
                  <a:moveTo>
                    <a:pt x="190" y="0"/>
                  </a:moveTo>
                  <a:cubicBezTo>
                    <a:pt x="154" y="1"/>
                    <a:pt x="114" y="11"/>
                    <a:pt x="111" y="11"/>
                  </a:cubicBezTo>
                  <a:lnTo>
                    <a:pt x="7" y="11"/>
                  </a:lnTo>
                  <a:lnTo>
                    <a:pt x="9" y="23"/>
                  </a:lnTo>
                  <a:lnTo>
                    <a:pt x="9" y="81"/>
                  </a:lnTo>
                  <a:cubicBezTo>
                    <a:pt x="7" y="89"/>
                    <a:pt x="9" y="100"/>
                    <a:pt x="9" y="108"/>
                  </a:cubicBezTo>
                  <a:cubicBezTo>
                    <a:pt x="9" y="116"/>
                    <a:pt x="11" y="122"/>
                    <a:pt x="9" y="130"/>
                  </a:cubicBezTo>
                  <a:cubicBezTo>
                    <a:pt x="1" y="145"/>
                    <a:pt x="15" y="161"/>
                    <a:pt x="28" y="171"/>
                  </a:cubicBezTo>
                  <a:cubicBezTo>
                    <a:pt x="35" y="184"/>
                    <a:pt x="43" y="192"/>
                    <a:pt x="45" y="202"/>
                  </a:cubicBezTo>
                  <a:cubicBezTo>
                    <a:pt x="54" y="219"/>
                    <a:pt x="64" y="223"/>
                    <a:pt x="71" y="223"/>
                  </a:cubicBezTo>
                  <a:cubicBezTo>
                    <a:pt x="79" y="223"/>
                    <a:pt x="86" y="219"/>
                    <a:pt x="92" y="215"/>
                  </a:cubicBezTo>
                  <a:cubicBezTo>
                    <a:pt x="96" y="212"/>
                    <a:pt x="103" y="208"/>
                    <a:pt x="105" y="208"/>
                  </a:cubicBezTo>
                  <a:cubicBezTo>
                    <a:pt x="114" y="211"/>
                    <a:pt x="119" y="215"/>
                    <a:pt x="127" y="215"/>
                  </a:cubicBezTo>
                  <a:cubicBezTo>
                    <a:pt x="142" y="223"/>
                    <a:pt x="158" y="231"/>
                    <a:pt x="189" y="231"/>
                  </a:cubicBezTo>
                  <a:cubicBezTo>
                    <a:pt x="221" y="231"/>
                    <a:pt x="256" y="244"/>
                    <a:pt x="270" y="266"/>
                  </a:cubicBezTo>
                  <a:lnTo>
                    <a:pt x="265" y="266"/>
                  </a:lnTo>
                  <a:cubicBezTo>
                    <a:pt x="256" y="265"/>
                    <a:pt x="245" y="263"/>
                    <a:pt x="236" y="263"/>
                  </a:cubicBezTo>
                  <a:cubicBezTo>
                    <a:pt x="234" y="263"/>
                    <a:pt x="232" y="263"/>
                    <a:pt x="231" y="263"/>
                  </a:cubicBezTo>
                  <a:cubicBezTo>
                    <a:pt x="210" y="269"/>
                    <a:pt x="213" y="292"/>
                    <a:pt x="215" y="309"/>
                  </a:cubicBezTo>
                  <a:cubicBezTo>
                    <a:pt x="219" y="332"/>
                    <a:pt x="217" y="339"/>
                    <a:pt x="213" y="341"/>
                  </a:cubicBezTo>
                  <a:cubicBezTo>
                    <a:pt x="210" y="341"/>
                    <a:pt x="205" y="343"/>
                    <a:pt x="202" y="344"/>
                  </a:cubicBezTo>
                  <a:cubicBezTo>
                    <a:pt x="201" y="343"/>
                    <a:pt x="201" y="341"/>
                    <a:pt x="201" y="341"/>
                  </a:cubicBezTo>
                  <a:cubicBezTo>
                    <a:pt x="199" y="333"/>
                    <a:pt x="193" y="322"/>
                    <a:pt x="183" y="306"/>
                  </a:cubicBezTo>
                  <a:cubicBezTo>
                    <a:pt x="161" y="282"/>
                    <a:pt x="150" y="278"/>
                    <a:pt x="129" y="275"/>
                  </a:cubicBezTo>
                  <a:cubicBezTo>
                    <a:pt x="120" y="273"/>
                    <a:pt x="108" y="271"/>
                    <a:pt x="92" y="266"/>
                  </a:cubicBezTo>
                  <a:cubicBezTo>
                    <a:pt x="90" y="265"/>
                    <a:pt x="88" y="265"/>
                    <a:pt x="86" y="265"/>
                  </a:cubicBezTo>
                  <a:cubicBezTo>
                    <a:pt x="81" y="265"/>
                    <a:pt x="76" y="268"/>
                    <a:pt x="75" y="273"/>
                  </a:cubicBezTo>
                  <a:cubicBezTo>
                    <a:pt x="69" y="284"/>
                    <a:pt x="75" y="293"/>
                    <a:pt x="103" y="336"/>
                  </a:cubicBezTo>
                  <a:cubicBezTo>
                    <a:pt x="111" y="345"/>
                    <a:pt x="118" y="355"/>
                    <a:pt x="125" y="364"/>
                  </a:cubicBezTo>
                  <a:cubicBezTo>
                    <a:pt x="135" y="381"/>
                    <a:pt x="141" y="394"/>
                    <a:pt x="146" y="403"/>
                  </a:cubicBezTo>
                  <a:cubicBezTo>
                    <a:pt x="152" y="417"/>
                    <a:pt x="155" y="427"/>
                    <a:pt x="171" y="435"/>
                  </a:cubicBezTo>
                  <a:cubicBezTo>
                    <a:pt x="183" y="443"/>
                    <a:pt x="190" y="444"/>
                    <a:pt x="201" y="446"/>
                  </a:cubicBezTo>
                  <a:cubicBezTo>
                    <a:pt x="209" y="447"/>
                    <a:pt x="217" y="450"/>
                    <a:pt x="235" y="457"/>
                  </a:cubicBezTo>
                  <a:cubicBezTo>
                    <a:pt x="256" y="468"/>
                    <a:pt x="261" y="472"/>
                    <a:pt x="270" y="485"/>
                  </a:cubicBezTo>
                  <a:cubicBezTo>
                    <a:pt x="277" y="492"/>
                    <a:pt x="286" y="502"/>
                    <a:pt x="299" y="517"/>
                  </a:cubicBezTo>
                  <a:cubicBezTo>
                    <a:pt x="325" y="545"/>
                    <a:pt x="327" y="548"/>
                    <a:pt x="339" y="550"/>
                  </a:cubicBezTo>
                  <a:cubicBezTo>
                    <a:pt x="344" y="551"/>
                    <a:pt x="351" y="551"/>
                    <a:pt x="362" y="558"/>
                  </a:cubicBezTo>
                  <a:cubicBezTo>
                    <a:pt x="376" y="565"/>
                    <a:pt x="383" y="566"/>
                    <a:pt x="388" y="567"/>
                  </a:cubicBezTo>
                  <a:cubicBezTo>
                    <a:pt x="400" y="574"/>
                    <a:pt x="407" y="575"/>
                    <a:pt x="432" y="591"/>
                  </a:cubicBezTo>
                  <a:cubicBezTo>
                    <a:pt x="451" y="602"/>
                    <a:pt x="463" y="606"/>
                    <a:pt x="471" y="606"/>
                  </a:cubicBezTo>
                  <a:cubicBezTo>
                    <a:pt x="476" y="606"/>
                    <a:pt x="480" y="604"/>
                    <a:pt x="483" y="604"/>
                  </a:cubicBezTo>
                  <a:cubicBezTo>
                    <a:pt x="485" y="602"/>
                    <a:pt x="488" y="599"/>
                    <a:pt x="493" y="599"/>
                  </a:cubicBezTo>
                  <a:cubicBezTo>
                    <a:pt x="499" y="599"/>
                    <a:pt x="503" y="602"/>
                    <a:pt x="508" y="602"/>
                  </a:cubicBezTo>
                  <a:cubicBezTo>
                    <a:pt x="524" y="602"/>
                    <a:pt x="537" y="602"/>
                    <a:pt x="560" y="597"/>
                  </a:cubicBezTo>
                  <a:cubicBezTo>
                    <a:pt x="591" y="590"/>
                    <a:pt x="595" y="586"/>
                    <a:pt x="604" y="560"/>
                  </a:cubicBezTo>
                  <a:cubicBezTo>
                    <a:pt x="604" y="554"/>
                    <a:pt x="609" y="548"/>
                    <a:pt x="611" y="539"/>
                  </a:cubicBezTo>
                  <a:cubicBezTo>
                    <a:pt x="614" y="532"/>
                    <a:pt x="616" y="523"/>
                    <a:pt x="620" y="519"/>
                  </a:cubicBezTo>
                  <a:cubicBezTo>
                    <a:pt x="621" y="519"/>
                    <a:pt x="621" y="520"/>
                    <a:pt x="621" y="522"/>
                  </a:cubicBezTo>
                  <a:cubicBezTo>
                    <a:pt x="627" y="525"/>
                    <a:pt x="634" y="529"/>
                    <a:pt x="642" y="532"/>
                  </a:cubicBezTo>
                  <a:cubicBezTo>
                    <a:pt x="651" y="535"/>
                    <a:pt x="651" y="539"/>
                    <a:pt x="651" y="539"/>
                  </a:cubicBezTo>
                  <a:cubicBezTo>
                    <a:pt x="651" y="539"/>
                    <a:pt x="649" y="543"/>
                    <a:pt x="647" y="548"/>
                  </a:cubicBezTo>
                  <a:cubicBezTo>
                    <a:pt x="644" y="555"/>
                    <a:pt x="638" y="567"/>
                    <a:pt x="635" y="588"/>
                  </a:cubicBezTo>
                  <a:cubicBezTo>
                    <a:pt x="632" y="620"/>
                    <a:pt x="641" y="628"/>
                    <a:pt x="658" y="634"/>
                  </a:cubicBezTo>
                  <a:cubicBezTo>
                    <a:pt x="666" y="636"/>
                    <a:pt x="670" y="639"/>
                    <a:pt x="678" y="644"/>
                  </a:cubicBezTo>
                  <a:cubicBezTo>
                    <a:pt x="690" y="653"/>
                    <a:pt x="698" y="655"/>
                    <a:pt x="706" y="655"/>
                  </a:cubicBezTo>
                  <a:cubicBezTo>
                    <a:pt x="710" y="655"/>
                    <a:pt x="716" y="653"/>
                    <a:pt x="722" y="652"/>
                  </a:cubicBezTo>
                  <a:cubicBezTo>
                    <a:pt x="724" y="651"/>
                    <a:pt x="725" y="650"/>
                    <a:pt x="726" y="650"/>
                  </a:cubicBezTo>
                  <a:cubicBezTo>
                    <a:pt x="727" y="650"/>
                    <a:pt x="728" y="651"/>
                    <a:pt x="730" y="653"/>
                  </a:cubicBezTo>
                  <a:cubicBezTo>
                    <a:pt x="750" y="668"/>
                    <a:pt x="759" y="668"/>
                    <a:pt x="810" y="670"/>
                  </a:cubicBezTo>
                  <a:cubicBezTo>
                    <a:pt x="824" y="670"/>
                    <a:pt x="839" y="670"/>
                    <a:pt x="859" y="673"/>
                  </a:cubicBezTo>
                  <a:lnTo>
                    <a:pt x="862" y="673"/>
                  </a:lnTo>
                  <a:cubicBezTo>
                    <a:pt x="870" y="673"/>
                    <a:pt x="876" y="668"/>
                    <a:pt x="876" y="663"/>
                  </a:cubicBezTo>
                  <a:cubicBezTo>
                    <a:pt x="880" y="655"/>
                    <a:pt x="876" y="646"/>
                    <a:pt x="868" y="637"/>
                  </a:cubicBezTo>
                  <a:cubicBezTo>
                    <a:pt x="859" y="625"/>
                    <a:pt x="848" y="610"/>
                    <a:pt x="853" y="595"/>
                  </a:cubicBezTo>
                  <a:lnTo>
                    <a:pt x="853" y="589"/>
                  </a:lnTo>
                  <a:cubicBezTo>
                    <a:pt x="855" y="582"/>
                    <a:pt x="856" y="579"/>
                    <a:pt x="856" y="577"/>
                  </a:cubicBezTo>
                  <a:cubicBezTo>
                    <a:pt x="857" y="577"/>
                    <a:pt x="862" y="575"/>
                    <a:pt x="867" y="573"/>
                  </a:cubicBezTo>
                  <a:cubicBezTo>
                    <a:pt x="876" y="571"/>
                    <a:pt x="891" y="565"/>
                    <a:pt x="913" y="552"/>
                  </a:cubicBezTo>
                  <a:cubicBezTo>
                    <a:pt x="936" y="540"/>
                    <a:pt x="947" y="533"/>
                    <a:pt x="951" y="522"/>
                  </a:cubicBezTo>
                  <a:cubicBezTo>
                    <a:pt x="952" y="511"/>
                    <a:pt x="944" y="504"/>
                    <a:pt x="938" y="499"/>
                  </a:cubicBezTo>
                  <a:cubicBezTo>
                    <a:pt x="929" y="491"/>
                    <a:pt x="921" y="484"/>
                    <a:pt x="921" y="467"/>
                  </a:cubicBezTo>
                  <a:cubicBezTo>
                    <a:pt x="921" y="449"/>
                    <a:pt x="923" y="449"/>
                    <a:pt x="927" y="449"/>
                  </a:cubicBezTo>
                  <a:cubicBezTo>
                    <a:pt x="935" y="449"/>
                    <a:pt x="947" y="454"/>
                    <a:pt x="960" y="460"/>
                  </a:cubicBezTo>
                  <a:cubicBezTo>
                    <a:pt x="971" y="460"/>
                    <a:pt x="985" y="466"/>
                    <a:pt x="999" y="471"/>
                  </a:cubicBezTo>
                  <a:cubicBezTo>
                    <a:pt x="1029" y="477"/>
                    <a:pt x="1038" y="481"/>
                    <a:pt x="1047" y="481"/>
                  </a:cubicBezTo>
                  <a:cubicBezTo>
                    <a:pt x="1053" y="481"/>
                    <a:pt x="1057" y="479"/>
                    <a:pt x="1061" y="476"/>
                  </a:cubicBezTo>
                  <a:cubicBezTo>
                    <a:pt x="1066" y="476"/>
                    <a:pt x="1072" y="472"/>
                    <a:pt x="1084" y="471"/>
                  </a:cubicBezTo>
                  <a:cubicBezTo>
                    <a:pt x="1108" y="466"/>
                    <a:pt x="1113" y="465"/>
                    <a:pt x="1113" y="453"/>
                  </a:cubicBezTo>
                  <a:cubicBezTo>
                    <a:pt x="1113" y="444"/>
                    <a:pt x="1108" y="441"/>
                    <a:pt x="1105" y="438"/>
                  </a:cubicBezTo>
                  <a:cubicBezTo>
                    <a:pt x="1097" y="437"/>
                    <a:pt x="1093" y="434"/>
                    <a:pt x="1093" y="428"/>
                  </a:cubicBezTo>
                  <a:cubicBezTo>
                    <a:pt x="1093" y="406"/>
                    <a:pt x="1095" y="406"/>
                    <a:pt x="1113" y="381"/>
                  </a:cubicBezTo>
                  <a:lnTo>
                    <a:pt x="1127" y="366"/>
                  </a:lnTo>
                  <a:cubicBezTo>
                    <a:pt x="1136" y="352"/>
                    <a:pt x="1141" y="330"/>
                    <a:pt x="1127" y="310"/>
                  </a:cubicBezTo>
                  <a:cubicBezTo>
                    <a:pt x="1120" y="300"/>
                    <a:pt x="1109" y="298"/>
                    <a:pt x="1105" y="298"/>
                  </a:cubicBezTo>
                  <a:cubicBezTo>
                    <a:pt x="1099" y="298"/>
                    <a:pt x="1093" y="299"/>
                    <a:pt x="1090" y="300"/>
                  </a:cubicBezTo>
                  <a:cubicBezTo>
                    <a:pt x="1079" y="293"/>
                    <a:pt x="1059" y="285"/>
                    <a:pt x="1045" y="282"/>
                  </a:cubicBezTo>
                  <a:cubicBezTo>
                    <a:pt x="1031" y="278"/>
                    <a:pt x="1020" y="275"/>
                    <a:pt x="992" y="257"/>
                  </a:cubicBezTo>
                  <a:cubicBezTo>
                    <a:pt x="982" y="251"/>
                    <a:pt x="972" y="248"/>
                    <a:pt x="963" y="248"/>
                  </a:cubicBezTo>
                  <a:cubicBezTo>
                    <a:pt x="956" y="248"/>
                    <a:pt x="949" y="250"/>
                    <a:pt x="943" y="253"/>
                  </a:cubicBezTo>
                  <a:cubicBezTo>
                    <a:pt x="936" y="253"/>
                    <a:pt x="931" y="254"/>
                    <a:pt x="923" y="256"/>
                  </a:cubicBezTo>
                  <a:cubicBezTo>
                    <a:pt x="898" y="259"/>
                    <a:pt x="892" y="274"/>
                    <a:pt x="887" y="286"/>
                  </a:cubicBezTo>
                  <a:cubicBezTo>
                    <a:pt x="885" y="291"/>
                    <a:pt x="884" y="297"/>
                    <a:pt x="880" y="303"/>
                  </a:cubicBezTo>
                  <a:cubicBezTo>
                    <a:pt x="877" y="306"/>
                    <a:pt x="876" y="309"/>
                    <a:pt x="875" y="309"/>
                  </a:cubicBezTo>
                  <a:cubicBezTo>
                    <a:pt x="869" y="310"/>
                    <a:pt x="863" y="314"/>
                    <a:pt x="847" y="324"/>
                  </a:cubicBezTo>
                  <a:cubicBezTo>
                    <a:pt x="836" y="333"/>
                    <a:pt x="834" y="333"/>
                    <a:pt x="830" y="333"/>
                  </a:cubicBezTo>
                  <a:lnTo>
                    <a:pt x="826" y="331"/>
                  </a:lnTo>
                  <a:cubicBezTo>
                    <a:pt x="822" y="326"/>
                    <a:pt x="816" y="322"/>
                    <a:pt x="807" y="322"/>
                  </a:cubicBezTo>
                  <a:cubicBezTo>
                    <a:pt x="806" y="322"/>
                    <a:pt x="804" y="322"/>
                    <a:pt x="801" y="322"/>
                  </a:cubicBezTo>
                  <a:cubicBezTo>
                    <a:pt x="800" y="324"/>
                    <a:pt x="799" y="324"/>
                    <a:pt x="797" y="324"/>
                  </a:cubicBezTo>
                  <a:cubicBezTo>
                    <a:pt x="793" y="324"/>
                    <a:pt x="787" y="321"/>
                    <a:pt x="780" y="319"/>
                  </a:cubicBezTo>
                  <a:cubicBezTo>
                    <a:pt x="770" y="312"/>
                    <a:pt x="758" y="306"/>
                    <a:pt x="740" y="303"/>
                  </a:cubicBezTo>
                  <a:cubicBezTo>
                    <a:pt x="725" y="298"/>
                    <a:pt x="722" y="297"/>
                    <a:pt x="716" y="291"/>
                  </a:cubicBezTo>
                  <a:cubicBezTo>
                    <a:pt x="710" y="290"/>
                    <a:pt x="707" y="285"/>
                    <a:pt x="691" y="278"/>
                  </a:cubicBezTo>
                  <a:cubicBezTo>
                    <a:pt x="676" y="272"/>
                    <a:pt x="668" y="270"/>
                    <a:pt x="662" y="270"/>
                  </a:cubicBezTo>
                  <a:cubicBezTo>
                    <a:pt x="659" y="270"/>
                    <a:pt x="657" y="271"/>
                    <a:pt x="654" y="272"/>
                  </a:cubicBezTo>
                  <a:cubicBezTo>
                    <a:pt x="652" y="272"/>
                    <a:pt x="649" y="274"/>
                    <a:pt x="644" y="274"/>
                  </a:cubicBezTo>
                  <a:cubicBezTo>
                    <a:pt x="638" y="274"/>
                    <a:pt x="624" y="265"/>
                    <a:pt x="609" y="254"/>
                  </a:cubicBezTo>
                  <a:lnTo>
                    <a:pt x="640" y="254"/>
                  </a:lnTo>
                  <a:cubicBezTo>
                    <a:pt x="668" y="254"/>
                    <a:pt x="671" y="254"/>
                    <a:pt x="682" y="253"/>
                  </a:cubicBezTo>
                  <a:lnTo>
                    <a:pt x="694" y="253"/>
                  </a:lnTo>
                  <a:cubicBezTo>
                    <a:pt x="710" y="248"/>
                    <a:pt x="734" y="236"/>
                    <a:pt x="747" y="216"/>
                  </a:cubicBezTo>
                  <a:cubicBezTo>
                    <a:pt x="751" y="206"/>
                    <a:pt x="753" y="196"/>
                    <a:pt x="750" y="184"/>
                  </a:cubicBezTo>
                  <a:cubicBezTo>
                    <a:pt x="742" y="166"/>
                    <a:pt x="731" y="161"/>
                    <a:pt x="721" y="158"/>
                  </a:cubicBezTo>
                  <a:cubicBezTo>
                    <a:pt x="710" y="155"/>
                    <a:pt x="706" y="150"/>
                    <a:pt x="696" y="141"/>
                  </a:cubicBezTo>
                  <a:lnTo>
                    <a:pt x="687" y="135"/>
                  </a:lnTo>
                  <a:cubicBezTo>
                    <a:pt x="671" y="115"/>
                    <a:pt x="668" y="112"/>
                    <a:pt x="640" y="112"/>
                  </a:cubicBezTo>
                  <a:cubicBezTo>
                    <a:pt x="631" y="112"/>
                    <a:pt x="621" y="113"/>
                    <a:pt x="612" y="113"/>
                  </a:cubicBezTo>
                  <a:cubicBezTo>
                    <a:pt x="603" y="114"/>
                    <a:pt x="595" y="115"/>
                    <a:pt x="587" y="115"/>
                  </a:cubicBezTo>
                  <a:cubicBezTo>
                    <a:pt x="581" y="115"/>
                    <a:pt x="576" y="115"/>
                    <a:pt x="570" y="113"/>
                  </a:cubicBezTo>
                  <a:cubicBezTo>
                    <a:pt x="555" y="110"/>
                    <a:pt x="501" y="72"/>
                    <a:pt x="448" y="35"/>
                  </a:cubicBezTo>
                  <a:cubicBezTo>
                    <a:pt x="432" y="23"/>
                    <a:pt x="422" y="18"/>
                    <a:pt x="413" y="18"/>
                  </a:cubicBezTo>
                  <a:cubicBezTo>
                    <a:pt x="407" y="18"/>
                    <a:pt x="403" y="23"/>
                    <a:pt x="401" y="24"/>
                  </a:cubicBezTo>
                  <a:cubicBezTo>
                    <a:pt x="394" y="30"/>
                    <a:pt x="394" y="40"/>
                    <a:pt x="394" y="49"/>
                  </a:cubicBezTo>
                  <a:cubicBezTo>
                    <a:pt x="396" y="58"/>
                    <a:pt x="396" y="69"/>
                    <a:pt x="388" y="75"/>
                  </a:cubicBezTo>
                  <a:cubicBezTo>
                    <a:pt x="377" y="87"/>
                    <a:pt x="368" y="89"/>
                    <a:pt x="357" y="89"/>
                  </a:cubicBezTo>
                  <a:cubicBezTo>
                    <a:pt x="347" y="89"/>
                    <a:pt x="335" y="88"/>
                    <a:pt x="319" y="85"/>
                  </a:cubicBezTo>
                  <a:lnTo>
                    <a:pt x="317" y="85"/>
                  </a:lnTo>
                  <a:cubicBezTo>
                    <a:pt x="319" y="77"/>
                    <a:pt x="319" y="69"/>
                    <a:pt x="317" y="59"/>
                  </a:cubicBezTo>
                  <a:cubicBezTo>
                    <a:pt x="310" y="33"/>
                    <a:pt x="289" y="27"/>
                    <a:pt x="268" y="23"/>
                  </a:cubicBezTo>
                  <a:cubicBezTo>
                    <a:pt x="259" y="21"/>
                    <a:pt x="247" y="18"/>
                    <a:pt x="240" y="11"/>
                  </a:cubicBezTo>
                  <a:cubicBezTo>
                    <a:pt x="231" y="3"/>
                    <a:pt x="213" y="0"/>
                    <a:pt x="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2651700" y="2339575"/>
              <a:ext cx="66975" cy="31325"/>
            </a:xfrm>
            <a:custGeom>
              <a:avLst/>
              <a:gdLst/>
              <a:ahLst/>
              <a:cxnLst/>
              <a:rect l="l" t="t" r="r" b="b"/>
              <a:pathLst>
                <a:path w="2679" h="1253" extrusionOk="0">
                  <a:moveTo>
                    <a:pt x="791" y="962"/>
                  </a:moveTo>
                  <a:lnTo>
                    <a:pt x="791" y="971"/>
                  </a:lnTo>
                  <a:cubicBezTo>
                    <a:pt x="791" y="981"/>
                    <a:pt x="791" y="997"/>
                    <a:pt x="798" y="1016"/>
                  </a:cubicBezTo>
                  <a:cubicBezTo>
                    <a:pt x="796" y="1015"/>
                    <a:pt x="794" y="1012"/>
                    <a:pt x="794" y="1012"/>
                  </a:cubicBezTo>
                  <a:cubicBezTo>
                    <a:pt x="786" y="1007"/>
                    <a:pt x="775" y="999"/>
                    <a:pt x="766" y="991"/>
                  </a:cubicBezTo>
                  <a:cubicBezTo>
                    <a:pt x="753" y="979"/>
                    <a:pt x="741" y="974"/>
                    <a:pt x="725" y="971"/>
                  </a:cubicBezTo>
                  <a:cubicBezTo>
                    <a:pt x="728" y="971"/>
                    <a:pt x="732" y="971"/>
                    <a:pt x="734" y="970"/>
                  </a:cubicBezTo>
                  <a:cubicBezTo>
                    <a:pt x="749" y="966"/>
                    <a:pt x="761" y="965"/>
                    <a:pt x="775" y="962"/>
                  </a:cubicBezTo>
                  <a:close/>
                  <a:moveTo>
                    <a:pt x="347" y="1"/>
                  </a:moveTo>
                  <a:cubicBezTo>
                    <a:pt x="340" y="1"/>
                    <a:pt x="336" y="2"/>
                    <a:pt x="332" y="4"/>
                  </a:cubicBezTo>
                  <a:cubicBezTo>
                    <a:pt x="329" y="6"/>
                    <a:pt x="324" y="6"/>
                    <a:pt x="319" y="6"/>
                  </a:cubicBezTo>
                  <a:cubicBezTo>
                    <a:pt x="315" y="5"/>
                    <a:pt x="312" y="5"/>
                    <a:pt x="308" y="5"/>
                  </a:cubicBezTo>
                  <a:cubicBezTo>
                    <a:pt x="297" y="5"/>
                    <a:pt x="289" y="6"/>
                    <a:pt x="281" y="9"/>
                  </a:cubicBezTo>
                  <a:cubicBezTo>
                    <a:pt x="274" y="9"/>
                    <a:pt x="267" y="10"/>
                    <a:pt x="259" y="10"/>
                  </a:cubicBezTo>
                  <a:cubicBezTo>
                    <a:pt x="253" y="10"/>
                    <a:pt x="246" y="10"/>
                    <a:pt x="238" y="9"/>
                  </a:cubicBezTo>
                  <a:cubicBezTo>
                    <a:pt x="226" y="6"/>
                    <a:pt x="213" y="6"/>
                    <a:pt x="200" y="6"/>
                  </a:cubicBezTo>
                  <a:cubicBezTo>
                    <a:pt x="168" y="6"/>
                    <a:pt x="124" y="16"/>
                    <a:pt x="59" y="35"/>
                  </a:cubicBezTo>
                  <a:cubicBezTo>
                    <a:pt x="11" y="49"/>
                    <a:pt x="0" y="56"/>
                    <a:pt x="1" y="70"/>
                  </a:cubicBezTo>
                  <a:cubicBezTo>
                    <a:pt x="3" y="82"/>
                    <a:pt x="15" y="85"/>
                    <a:pt x="30" y="87"/>
                  </a:cubicBezTo>
                  <a:cubicBezTo>
                    <a:pt x="35" y="89"/>
                    <a:pt x="46" y="92"/>
                    <a:pt x="53" y="93"/>
                  </a:cubicBezTo>
                  <a:cubicBezTo>
                    <a:pt x="57" y="114"/>
                    <a:pt x="80" y="119"/>
                    <a:pt x="109" y="124"/>
                  </a:cubicBezTo>
                  <a:cubicBezTo>
                    <a:pt x="123" y="130"/>
                    <a:pt x="139" y="133"/>
                    <a:pt x="152" y="138"/>
                  </a:cubicBezTo>
                  <a:lnTo>
                    <a:pt x="161" y="141"/>
                  </a:lnTo>
                  <a:cubicBezTo>
                    <a:pt x="195" y="155"/>
                    <a:pt x="205" y="161"/>
                    <a:pt x="233" y="184"/>
                  </a:cubicBezTo>
                  <a:cubicBezTo>
                    <a:pt x="257" y="200"/>
                    <a:pt x="267" y="202"/>
                    <a:pt x="281" y="202"/>
                  </a:cubicBezTo>
                  <a:cubicBezTo>
                    <a:pt x="285" y="202"/>
                    <a:pt x="291" y="202"/>
                    <a:pt x="302" y="206"/>
                  </a:cubicBezTo>
                  <a:cubicBezTo>
                    <a:pt x="316" y="209"/>
                    <a:pt x="322" y="215"/>
                    <a:pt x="328" y="218"/>
                  </a:cubicBezTo>
                  <a:cubicBezTo>
                    <a:pt x="334" y="222"/>
                    <a:pt x="342" y="228"/>
                    <a:pt x="355" y="230"/>
                  </a:cubicBezTo>
                  <a:cubicBezTo>
                    <a:pt x="366" y="237"/>
                    <a:pt x="387" y="246"/>
                    <a:pt x="395" y="254"/>
                  </a:cubicBezTo>
                  <a:cubicBezTo>
                    <a:pt x="398" y="257"/>
                    <a:pt x="407" y="272"/>
                    <a:pt x="426" y="336"/>
                  </a:cubicBezTo>
                  <a:lnTo>
                    <a:pt x="426" y="342"/>
                  </a:lnTo>
                  <a:cubicBezTo>
                    <a:pt x="434" y="359"/>
                    <a:pt x="462" y="413"/>
                    <a:pt x="474" y="438"/>
                  </a:cubicBezTo>
                  <a:cubicBezTo>
                    <a:pt x="490" y="461"/>
                    <a:pt x="490" y="467"/>
                    <a:pt x="488" y="486"/>
                  </a:cubicBezTo>
                  <a:cubicBezTo>
                    <a:pt x="486" y="495"/>
                    <a:pt x="484" y="507"/>
                    <a:pt x="483" y="524"/>
                  </a:cubicBezTo>
                  <a:cubicBezTo>
                    <a:pt x="480" y="546"/>
                    <a:pt x="483" y="559"/>
                    <a:pt x="490" y="565"/>
                  </a:cubicBezTo>
                  <a:cubicBezTo>
                    <a:pt x="495" y="571"/>
                    <a:pt x="502" y="572"/>
                    <a:pt x="510" y="572"/>
                  </a:cubicBezTo>
                  <a:cubicBezTo>
                    <a:pt x="510" y="572"/>
                    <a:pt x="512" y="572"/>
                    <a:pt x="516" y="571"/>
                  </a:cubicBezTo>
                  <a:cubicBezTo>
                    <a:pt x="523" y="571"/>
                    <a:pt x="534" y="571"/>
                    <a:pt x="546" y="577"/>
                  </a:cubicBezTo>
                  <a:cubicBezTo>
                    <a:pt x="574" y="597"/>
                    <a:pt x="587" y="602"/>
                    <a:pt x="608" y="610"/>
                  </a:cubicBezTo>
                  <a:cubicBezTo>
                    <a:pt x="616" y="613"/>
                    <a:pt x="627" y="616"/>
                    <a:pt x="638" y="621"/>
                  </a:cubicBezTo>
                  <a:cubicBezTo>
                    <a:pt x="659" y="631"/>
                    <a:pt x="659" y="631"/>
                    <a:pt x="656" y="647"/>
                  </a:cubicBezTo>
                  <a:cubicBezTo>
                    <a:pt x="656" y="654"/>
                    <a:pt x="654" y="661"/>
                    <a:pt x="652" y="672"/>
                  </a:cubicBezTo>
                  <a:cubicBezTo>
                    <a:pt x="650" y="687"/>
                    <a:pt x="650" y="687"/>
                    <a:pt x="633" y="692"/>
                  </a:cubicBezTo>
                  <a:cubicBezTo>
                    <a:pt x="623" y="693"/>
                    <a:pt x="610" y="699"/>
                    <a:pt x="592" y="709"/>
                  </a:cubicBezTo>
                  <a:cubicBezTo>
                    <a:pt x="580" y="714"/>
                    <a:pt x="571" y="717"/>
                    <a:pt x="564" y="717"/>
                  </a:cubicBezTo>
                  <a:cubicBezTo>
                    <a:pt x="555" y="717"/>
                    <a:pt x="551" y="714"/>
                    <a:pt x="546" y="709"/>
                  </a:cubicBezTo>
                  <a:cubicBezTo>
                    <a:pt x="539" y="709"/>
                    <a:pt x="534" y="702"/>
                    <a:pt x="525" y="702"/>
                  </a:cubicBezTo>
                  <a:cubicBezTo>
                    <a:pt x="520" y="702"/>
                    <a:pt x="519" y="702"/>
                    <a:pt x="513" y="701"/>
                  </a:cubicBezTo>
                  <a:cubicBezTo>
                    <a:pt x="507" y="701"/>
                    <a:pt x="499" y="700"/>
                    <a:pt x="492" y="700"/>
                  </a:cubicBezTo>
                  <a:cubicBezTo>
                    <a:pt x="480" y="700"/>
                    <a:pt x="468" y="703"/>
                    <a:pt x="459" y="708"/>
                  </a:cubicBezTo>
                  <a:cubicBezTo>
                    <a:pt x="439" y="723"/>
                    <a:pt x="426" y="741"/>
                    <a:pt x="401" y="775"/>
                  </a:cubicBezTo>
                  <a:cubicBezTo>
                    <a:pt x="389" y="795"/>
                    <a:pt x="362" y="806"/>
                    <a:pt x="336" y="819"/>
                  </a:cubicBezTo>
                  <a:cubicBezTo>
                    <a:pt x="331" y="822"/>
                    <a:pt x="322" y="825"/>
                    <a:pt x="315" y="830"/>
                  </a:cubicBezTo>
                  <a:cubicBezTo>
                    <a:pt x="302" y="835"/>
                    <a:pt x="297" y="839"/>
                    <a:pt x="295" y="849"/>
                  </a:cubicBezTo>
                  <a:cubicBezTo>
                    <a:pt x="295" y="858"/>
                    <a:pt x="299" y="863"/>
                    <a:pt x="305" y="866"/>
                  </a:cubicBezTo>
                  <a:cubicBezTo>
                    <a:pt x="315" y="872"/>
                    <a:pt x="331" y="885"/>
                    <a:pt x="350" y="919"/>
                  </a:cubicBezTo>
                  <a:cubicBezTo>
                    <a:pt x="390" y="992"/>
                    <a:pt x="456" y="1001"/>
                    <a:pt x="483" y="1001"/>
                  </a:cubicBezTo>
                  <a:cubicBezTo>
                    <a:pt x="490" y="1001"/>
                    <a:pt x="493" y="997"/>
                    <a:pt x="497" y="993"/>
                  </a:cubicBezTo>
                  <a:cubicBezTo>
                    <a:pt x="501" y="985"/>
                    <a:pt x="499" y="976"/>
                    <a:pt x="495" y="967"/>
                  </a:cubicBezTo>
                  <a:cubicBezTo>
                    <a:pt x="493" y="963"/>
                    <a:pt x="492" y="956"/>
                    <a:pt x="492" y="953"/>
                  </a:cubicBezTo>
                  <a:lnTo>
                    <a:pt x="510" y="953"/>
                  </a:lnTo>
                  <a:cubicBezTo>
                    <a:pt x="520" y="956"/>
                    <a:pt x="529" y="957"/>
                    <a:pt x="535" y="957"/>
                  </a:cubicBezTo>
                  <a:cubicBezTo>
                    <a:pt x="541" y="957"/>
                    <a:pt x="549" y="956"/>
                    <a:pt x="553" y="949"/>
                  </a:cubicBezTo>
                  <a:cubicBezTo>
                    <a:pt x="559" y="944"/>
                    <a:pt x="559" y="937"/>
                    <a:pt x="559" y="932"/>
                  </a:cubicBezTo>
                  <a:cubicBezTo>
                    <a:pt x="558" y="928"/>
                    <a:pt x="558" y="921"/>
                    <a:pt x="563" y="912"/>
                  </a:cubicBezTo>
                  <a:cubicBezTo>
                    <a:pt x="571" y="922"/>
                    <a:pt x="583" y="940"/>
                    <a:pt x="605" y="956"/>
                  </a:cubicBezTo>
                  <a:cubicBezTo>
                    <a:pt x="616" y="965"/>
                    <a:pt x="629" y="971"/>
                    <a:pt x="639" y="974"/>
                  </a:cubicBezTo>
                  <a:cubicBezTo>
                    <a:pt x="638" y="974"/>
                    <a:pt x="633" y="972"/>
                    <a:pt x="632" y="972"/>
                  </a:cubicBezTo>
                  <a:cubicBezTo>
                    <a:pt x="622" y="969"/>
                    <a:pt x="615" y="967"/>
                    <a:pt x="608" y="967"/>
                  </a:cubicBezTo>
                  <a:cubicBezTo>
                    <a:pt x="597" y="967"/>
                    <a:pt x="591" y="972"/>
                    <a:pt x="587" y="976"/>
                  </a:cubicBezTo>
                  <a:cubicBezTo>
                    <a:pt x="583" y="985"/>
                    <a:pt x="587" y="997"/>
                    <a:pt x="594" y="1007"/>
                  </a:cubicBezTo>
                  <a:cubicBezTo>
                    <a:pt x="596" y="1012"/>
                    <a:pt x="598" y="1023"/>
                    <a:pt x="596" y="1028"/>
                  </a:cubicBezTo>
                  <a:cubicBezTo>
                    <a:pt x="594" y="1058"/>
                    <a:pt x="613" y="1072"/>
                    <a:pt x="631" y="1083"/>
                  </a:cubicBezTo>
                  <a:lnTo>
                    <a:pt x="638" y="1088"/>
                  </a:lnTo>
                  <a:cubicBezTo>
                    <a:pt x="654" y="1095"/>
                    <a:pt x="660" y="1098"/>
                    <a:pt x="686" y="1108"/>
                  </a:cubicBezTo>
                  <a:cubicBezTo>
                    <a:pt x="697" y="1112"/>
                    <a:pt x="713" y="1118"/>
                    <a:pt x="736" y="1126"/>
                  </a:cubicBezTo>
                  <a:lnTo>
                    <a:pt x="755" y="1134"/>
                  </a:lnTo>
                  <a:cubicBezTo>
                    <a:pt x="767" y="1139"/>
                    <a:pt x="775" y="1141"/>
                    <a:pt x="775" y="1141"/>
                  </a:cubicBezTo>
                  <a:cubicBezTo>
                    <a:pt x="781" y="1146"/>
                    <a:pt x="784" y="1150"/>
                    <a:pt x="799" y="1162"/>
                  </a:cubicBezTo>
                  <a:cubicBezTo>
                    <a:pt x="824" y="1180"/>
                    <a:pt x="835" y="1181"/>
                    <a:pt x="845" y="1182"/>
                  </a:cubicBezTo>
                  <a:cubicBezTo>
                    <a:pt x="851" y="1182"/>
                    <a:pt x="856" y="1182"/>
                    <a:pt x="866" y="1189"/>
                  </a:cubicBezTo>
                  <a:cubicBezTo>
                    <a:pt x="884" y="1197"/>
                    <a:pt x="894" y="1201"/>
                    <a:pt x="906" y="1201"/>
                  </a:cubicBezTo>
                  <a:cubicBezTo>
                    <a:pt x="914" y="1201"/>
                    <a:pt x="924" y="1199"/>
                    <a:pt x="940" y="1196"/>
                  </a:cubicBezTo>
                  <a:cubicBezTo>
                    <a:pt x="946" y="1196"/>
                    <a:pt x="952" y="1195"/>
                    <a:pt x="961" y="1194"/>
                  </a:cubicBezTo>
                  <a:cubicBezTo>
                    <a:pt x="1000" y="1189"/>
                    <a:pt x="1007" y="1183"/>
                    <a:pt x="1017" y="1171"/>
                  </a:cubicBezTo>
                  <a:cubicBezTo>
                    <a:pt x="1020" y="1168"/>
                    <a:pt x="1028" y="1162"/>
                    <a:pt x="1038" y="1153"/>
                  </a:cubicBezTo>
                  <a:cubicBezTo>
                    <a:pt x="1044" y="1149"/>
                    <a:pt x="1050" y="1146"/>
                    <a:pt x="1055" y="1143"/>
                  </a:cubicBezTo>
                  <a:cubicBezTo>
                    <a:pt x="1068" y="1133"/>
                    <a:pt x="1071" y="1130"/>
                    <a:pt x="1080" y="1130"/>
                  </a:cubicBezTo>
                  <a:cubicBezTo>
                    <a:pt x="1087" y="1130"/>
                    <a:pt x="1095" y="1130"/>
                    <a:pt x="1100" y="1133"/>
                  </a:cubicBezTo>
                  <a:cubicBezTo>
                    <a:pt x="1118" y="1133"/>
                    <a:pt x="1128" y="1139"/>
                    <a:pt x="1143" y="1144"/>
                  </a:cubicBezTo>
                  <a:cubicBezTo>
                    <a:pt x="1163" y="1152"/>
                    <a:pt x="1186" y="1162"/>
                    <a:pt x="1228" y="1165"/>
                  </a:cubicBezTo>
                  <a:lnTo>
                    <a:pt x="1238" y="1165"/>
                  </a:lnTo>
                  <a:cubicBezTo>
                    <a:pt x="1248" y="1165"/>
                    <a:pt x="1258" y="1163"/>
                    <a:pt x="1263" y="1155"/>
                  </a:cubicBezTo>
                  <a:cubicBezTo>
                    <a:pt x="1267" y="1147"/>
                    <a:pt x="1267" y="1139"/>
                    <a:pt x="1263" y="1133"/>
                  </a:cubicBezTo>
                  <a:cubicBezTo>
                    <a:pt x="1258" y="1117"/>
                    <a:pt x="1256" y="1105"/>
                    <a:pt x="1305" y="1083"/>
                  </a:cubicBezTo>
                  <a:cubicBezTo>
                    <a:pt x="1337" y="1072"/>
                    <a:pt x="1360" y="1063"/>
                    <a:pt x="1373" y="1060"/>
                  </a:cubicBezTo>
                  <a:cubicBezTo>
                    <a:pt x="1376" y="1060"/>
                    <a:pt x="1383" y="1060"/>
                    <a:pt x="1383" y="1052"/>
                  </a:cubicBezTo>
                  <a:cubicBezTo>
                    <a:pt x="1383" y="1049"/>
                    <a:pt x="1387" y="1046"/>
                    <a:pt x="1390" y="1044"/>
                  </a:cubicBezTo>
                  <a:cubicBezTo>
                    <a:pt x="1401" y="1044"/>
                    <a:pt x="1427" y="1045"/>
                    <a:pt x="1475" y="1078"/>
                  </a:cubicBezTo>
                  <a:cubicBezTo>
                    <a:pt x="1508" y="1103"/>
                    <a:pt x="1508" y="1103"/>
                    <a:pt x="1514" y="1103"/>
                  </a:cubicBezTo>
                  <a:lnTo>
                    <a:pt x="1522" y="1103"/>
                  </a:lnTo>
                  <a:lnTo>
                    <a:pt x="1522" y="1102"/>
                  </a:lnTo>
                  <a:cubicBezTo>
                    <a:pt x="1549" y="1114"/>
                    <a:pt x="1559" y="1115"/>
                    <a:pt x="1570" y="1118"/>
                  </a:cubicBezTo>
                  <a:cubicBezTo>
                    <a:pt x="1579" y="1120"/>
                    <a:pt x="1585" y="1122"/>
                    <a:pt x="1601" y="1126"/>
                  </a:cubicBezTo>
                  <a:cubicBezTo>
                    <a:pt x="1620" y="1132"/>
                    <a:pt x="1627" y="1134"/>
                    <a:pt x="1637" y="1134"/>
                  </a:cubicBezTo>
                  <a:cubicBezTo>
                    <a:pt x="1639" y="1134"/>
                    <a:pt x="1642" y="1134"/>
                    <a:pt x="1645" y="1134"/>
                  </a:cubicBezTo>
                  <a:cubicBezTo>
                    <a:pt x="1652" y="1133"/>
                    <a:pt x="1663" y="1133"/>
                    <a:pt x="1683" y="1133"/>
                  </a:cubicBezTo>
                  <a:cubicBezTo>
                    <a:pt x="1715" y="1133"/>
                    <a:pt x="1731" y="1130"/>
                    <a:pt x="1735" y="1111"/>
                  </a:cubicBezTo>
                  <a:cubicBezTo>
                    <a:pt x="1735" y="1111"/>
                    <a:pt x="1735" y="1111"/>
                    <a:pt x="1737" y="1109"/>
                  </a:cubicBezTo>
                  <a:cubicBezTo>
                    <a:pt x="1740" y="1105"/>
                    <a:pt x="1741" y="1105"/>
                    <a:pt x="1745" y="1105"/>
                  </a:cubicBezTo>
                  <a:cubicBezTo>
                    <a:pt x="1750" y="1105"/>
                    <a:pt x="1758" y="1114"/>
                    <a:pt x="1771" y="1122"/>
                  </a:cubicBezTo>
                  <a:cubicBezTo>
                    <a:pt x="1777" y="1126"/>
                    <a:pt x="1781" y="1134"/>
                    <a:pt x="1789" y="1138"/>
                  </a:cubicBezTo>
                  <a:cubicBezTo>
                    <a:pt x="1810" y="1153"/>
                    <a:pt x="1827" y="1155"/>
                    <a:pt x="1848" y="1155"/>
                  </a:cubicBezTo>
                  <a:cubicBezTo>
                    <a:pt x="1861" y="1155"/>
                    <a:pt x="1877" y="1155"/>
                    <a:pt x="1901" y="1160"/>
                  </a:cubicBezTo>
                  <a:cubicBezTo>
                    <a:pt x="1924" y="1166"/>
                    <a:pt x="1942" y="1166"/>
                    <a:pt x="1963" y="1166"/>
                  </a:cubicBezTo>
                  <a:cubicBezTo>
                    <a:pt x="1991" y="1166"/>
                    <a:pt x="2019" y="1168"/>
                    <a:pt x="2052" y="1180"/>
                  </a:cubicBezTo>
                  <a:cubicBezTo>
                    <a:pt x="2101" y="1202"/>
                    <a:pt x="2121" y="1203"/>
                    <a:pt x="2153" y="1205"/>
                  </a:cubicBezTo>
                  <a:cubicBezTo>
                    <a:pt x="2159" y="1205"/>
                    <a:pt x="2167" y="1205"/>
                    <a:pt x="2178" y="1207"/>
                  </a:cubicBezTo>
                  <a:cubicBezTo>
                    <a:pt x="2203" y="1209"/>
                    <a:pt x="2219" y="1210"/>
                    <a:pt x="2236" y="1216"/>
                  </a:cubicBezTo>
                  <a:cubicBezTo>
                    <a:pt x="2251" y="1218"/>
                    <a:pt x="2268" y="1221"/>
                    <a:pt x="2294" y="1223"/>
                  </a:cubicBezTo>
                  <a:cubicBezTo>
                    <a:pt x="2320" y="1227"/>
                    <a:pt x="2356" y="1227"/>
                    <a:pt x="2393" y="1231"/>
                  </a:cubicBezTo>
                  <a:cubicBezTo>
                    <a:pt x="2456" y="1232"/>
                    <a:pt x="2524" y="1233"/>
                    <a:pt x="2550" y="1246"/>
                  </a:cubicBezTo>
                  <a:cubicBezTo>
                    <a:pt x="2562" y="1250"/>
                    <a:pt x="2572" y="1253"/>
                    <a:pt x="2582" y="1253"/>
                  </a:cubicBezTo>
                  <a:cubicBezTo>
                    <a:pt x="2592" y="1253"/>
                    <a:pt x="2601" y="1250"/>
                    <a:pt x="2608" y="1249"/>
                  </a:cubicBezTo>
                  <a:cubicBezTo>
                    <a:pt x="2615" y="1245"/>
                    <a:pt x="2620" y="1243"/>
                    <a:pt x="2627" y="1243"/>
                  </a:cubicBezTo>
                  <a:cubicBezTo>
                    <a:pt x="2630" y="1243"/>
                    <a:pt x="2634" y="1243"/>
                    <a:pt x="2638" y="1245"/>
                  </a:cubicBezTo>
                  <a:cubicBezTo>
                    <a:pt x="2640" y="1245"/>
                    <a:pt x="2642" y="1245"/>
                    <a:pt x="2643" y="1245"/>
                  </a:cubicBezTo>
                  <a:cubicBezTo>
                    <a:pt x="2659" y="1245"/>
                    <a:pt x="2668" y="1231"/>
                    <a:pt x="2679" y="1220"/>
                  </a:cubicBezTo>
                  <a:cubicBezTo>
                    <a:pt x="2542" y="1074"/>
                    <a:pt x="2403" y="928"/>
                    <a:pt x="2262" y="783"/>
                  </a:cubicBezTo>
                  <a:cubicBezTo>
                    <a:pt x="2259" y="783"/>
                    <a:pt x="2255" y="783"/>
                    <a:pt x="2252" y="783"/>
                  </a:cubicBezTo>
                  <a:cubicBezTo>
                    <a:pt x="2245" y="783"/>
                    <a:pt x="2237" y="783"/>
                    <a:pt x="2230" y="783"/>
                  </a:cubicBezTo>
                  <a:cubicBezTo>
                    <a:pt x="2211" y="785"/>
                    <a:pt x="2193" y="787"/>
                    <a:pt x="2175" y="787"/>
                  </a:cubicBezTo>
                  <a:cubicBezTo>
                    <a:pt x="2167" y="787"/>
                    <a:pt x="2159" y="787"/>
                    <a:pt x="2152" y="786"/>
                  </a:cubicBezTo>
                  <a:cubicBezTo>
                    <a:pt x="2139" y="784"/>
                    <a:pt x="2127" y="783"/>
                    <a:pt x="2117" y="783"/>
                  </a:cubicBezTo>
                  <a:cubicBezTo>
                    <a:pt x="2113" y="783"/>
                    <a:pt x="2109" y="783"/>
                    <a:pt x="2106" y="784"/>
                  </a:cubicBezTo>
                  <a:cubicBezTo>
                    <a:pt x="2111" y="780"/>
                    <a:pt x="2118" y="774"/>
                    <a:pt x="2129" y="766"/>
                  </a:cubicBezTo>
                  <a:cubicBezTo>
                    <a:pt x="2137" y="761"/>
                    <a:pt x="2143" y="761"/>
                    <a:pt x="2149" y="761"/>
                  </a:cubicBezTo>
                  <a:lnTo>
                    <a:pt x="2169" y="761"/>
                  </a:lnTo>
                  <a:cubicBezTo>
                    <a:pt x="2181" y="764"/>
                    <a:pt x="2194" y="769"/>
                    <a:pt x="2217" y="769"/>
                  </a:cubicBezTo>
                  <a:cubicBezTo>
                    <a:pt x="2229" y="769"/>
                    <a:pt x="2231" y="763"/>
                    <a:pt x="2241" y="761"/>
                  </a:cubicBezTo>
                  <a:cubicBezTo>
                    <a:pt x="2049" y="565"/>
                    <a:pt x="1852" y="376"/>
                    <a:pt x="1651" y="190"/>
                  </a:cubicBezTo>
                  <a:cubicBezTo>
                    <a:pt x="1648" y="190"/>
                    <a:pt x="1648" y="189"/>
                    <a:pt x="1645" y="189"/>
                  </a:cubicBezTo>
                  <a:cubicBezTo>
                    <a:pt x="1627" y="189"/>
                    <a:pt x="1603" y="187"/>
                    <a:pt x="1563" y="167"/>
                  </a:cubicBezTo>
                  <a:cubicBezTo>
                    <a:pt x="1533" y="159"/>
                    <a:pt x="1518" y="151"/>
                    <a:pt x="1503" y="151"/>
                  </a:cubicBezTo>
                  <a:cubicBezTo>
                    <a:pt x="1489" y="151"/>
                    <a:pt x="1481" y="159"/>
                    <a:pt x="1475" y="165"/>
                  </a:cubicBezTo>
                  <a:cubicBezTo>
                    <a:pt x="1472" y="167"/>
                    <a:pt x="1467" y="170"/>
                    <a:pt x="1462" y="173"/>
                  </a:cubicBezTo>
                  <a:cubicBezTo>
                    <a:pt x="1426" y="183"/>
                    <a:pt x="1419" y="194"/>
                    <a:pt x="1379" y="246"/>
                  </a:cubicBezTo>
                  <a:cubicBezTo>
                    <a:pt x="1355" y="272"/>
                    <a:pt x="1355" y="272"/>
                    <a:pt x="1360" y="280"/>
                  </a:cubicBezTo>
                  <a:lnTo>
                    <a:pt x="1360" y="288"/>
                  </a:lnTo>
                  <a:lnTo>
                    <a:pt x="1371" y="288"/>
                  </a:lnTo>
                  <a:cubicBezTo>
                    <a:pt x="1376" y="288"/>
                    <a:pt x="1379" y="284"/>
                    <a:pt x="1379" y="282"/>
                  </a:cubicBezTo>
                  <a:cubicBezTo>
                    <a:pt x="1387" y="277"/>
                    <a:pt x="1391" y="274"/>
                    <a:pt x="1396" y="274"/>
                  </a:cubicBezTo>
                  <a:cubicBezTo>
                    <a:pt x="1412" y="288"/>
                    <a:pt x="1427" y="301"/>
                    <a:pt x="1439" y="309"/>
                  </a:cubicBezTo>
                  <a:cubicBezTo>
                    <a:pt x="1431" y="313"/>
                    <a:pt x="1421" y="313"/>
                    <a:pt x="1412" y="313"/>
                  </a:cubicBezTo>
                  <a:cubicBezTo>
                    <a:pt x="1392" y="313"/>
                    <a:pt x="1379" y="308"/>
                    <a:pt x="1372" y="301"/>
                  </a:cubicBezTo>
                  <a:cubicBezTo>
                    <a:pt x="1360" y="289"/>
                    <a:pt x="1351" y="284"/>
                    <a:pt x="1333" y="284"/>
                  </a:cubicBezTo>
                  <a:cubicBezTo>
                    <a:pt x="1326" y="284"/>
                    <a:pt x="1319" y="284"/>
                    <a:pt x="1309" y="288"/>
                  </a:cubicBezTo>
                  <a:cubicBezTo>
                    <a:pt x="1300" y="289"/>
                    <a:pt x="1291" y="292"/>
                    <a:pt x="1275" y="295"/>
                  </a:cubicBezTo>
                  <a:cubicBezTo>
                    <a:pt x="1269" y="296"/>
                    <a:pt x="1264" y="296"/>
                    <a:pt x="1259" y="296"/>
                  </a:cubicBezTo>
                  <a:cubicBezTo>
                    <a:pt x="1229" y="296"/>
                    <a:pt x="1212" y="281"/>
                    <a:pt x="1194" y="265"/>
                  </a:cubicBezTo>
                  <a:cubicBezTo>
                    <a:pt x="1186" y="261"/>
                    <a:pt x="1183" y="255"/>
                    <a:pt x="1177" y="252"/>
                  </a:cubicBezTo>
                  <a:cubicBezTo>
                    <a:pt x="1175" y="251"/>
                    <a:pt x="1175" y="249"/>
                    <a:pt x="1175" y="249"/>
                  </a:cubicBezTo>
                  <a:cubicBezTo>
                    <a:pt x="1175" y="247"/>
                    <a:pt x="1175" y="247"/>
                    <a:pt x="1177" y="246"/>
                  </a:cubicBezTo>
                  <a:cubicBezTo>
                    <a:pt x="1183" y="238"/>
                    <a:pt x="1196" y="222"/>
                    <a:pt x="1205" y="198"/>
                  </a:cubicBezTo>
                  <a:cubicBezTo>
                    <a:pt x="1209" y="184"/>
                    <a:pt x="1209" y="171"/>
                    <a:pt x="1203" y="165"/>
                  </a:cubicBezTo>
                  <a:cubicBezTo>
                    <a:pt x="1200" y="161"/>
                    <a:pt x="1193" y="155"/>
                    <a:pt x="1183" y="155"/>
                  </a:cubicBezTo>
                  <a:cubicBezTo>
                    <a:pt x="1163" y="155"/>
                    <a:pt x="1130" y="174"/>
                    <a:pt x="1089" y="194"/>
                  </a:cubicBezTo>
                  <a:lnTo>
                    <a:pt x="1080" y="199"/>
                  </a:lnTo>
                  <a:cubicBezTo>
                    <a:pt x="1038" y="222"/>
                    <a:pt x="1032" y="228"/>
                    <a:pt x="1020" y="236"/>
                  </a:cubicBezTo>
                  <a:cubicBezTo>
                    <a:pt x="1016" y="240"/>
                    <a:pt x="1010" y="244"/>
                    <a:pt x="1002" y="252"/>
                  </a:cubicBezTo>
                  <a:lnTo>
                    <a:pt x="993" y="256"/>
                  </a:lnTo>
                  <a:cubicBezTo>
                    <a:pt x="964" y="274"/>
                    <a:pt x="963" y="280"/>
                    <a:pt x="963" y="325"/>
                  </a:cubicBezTo>
                  <a:cubicBezTo>
                    <a:pt x="963" y="355"/>
                    <a:pt x="973" y="362"/>
                    <a:pt x="987" y="374"/>
                  </a:cubicBezTo>
                  <a:cubicBezTo>
                    <a:pt x="997" y="380"/>
                    <a:pt x="1014" y="392"/>
                    <a:pt x="1033" y="419"/>
                  </a:cubicBezTo>
                  <a:lnTo>
                    <a:pt x="1041" y="428"/>
                  </a:lnTo>
                  <a:cubicBezTo>
                    <a:pt x="1074" y="472"/>
                    <a:pt x="1074" y="472"/>
                    <a:pt x="1074" y="482"/>
                  </a:cubicBezTo>
                  <a:lnTo>
                    <a:pt x="1074" y="495"/>
                  </a:lnTo>
                  <a:cubicBezTo>
                    <a:pt x="1070" y="491"/>
                    <a:pt x="1066" y="489"/>
                    <a:pt x="1062" y="487"/>
                  </a:cubicBezTo>
                  <a:cubicBezTo>
                    <a:pt x="1050" y="479"/>
                    <a:pt x="1030" y="466"/>
                    <a:pt x="1008" y="459"/>
                  </a:cubicBezTo>
                  <a:cubicBezTo>
                    <a:pt x="969" y="447"/>
                    <a:pt x="969" y="444"/>
                    <a:pt x="968" y="413"/>
                  </a:cubicBezTo>
                  <a:cubicBezTo>
                    <a:pt x="967" y="405"/>
                    <a:pt x="964" y="397"/>
                    <a:pt x="963" y="385"/>
                  </a:cubicBezTo>
                  <a:cubicBezTo>
                    <a:pt x="957" y="336"/>
                    <a:pt x="935" y="315"/>
                    <a:pt x="915" y="293"/>
                  </a:cubicBezTo>
                  <a:cubicBezTo>
                    <a:pt x="905" y="288"/>
                    <a:pt x="899" y="280"/>
                    <a:pt x="893" y="274"/>
                  </a:cubicBezTo>
                  <a:cubicBezTo>
                    <a:pt x="871" y="246"/>
                    <a:pt x="798" y="216"/>
                    <a:pt x="778" y="208"/>
                  </a:cubicBezTo>
                  <a:cubicBezTo>
                    <a:pt x="772" y="200"/>
                    <a:pt x="759" y="181"/>
                    <a:pt x="753" y="167"/>
                  </a:cubicBezTo>
                  <a:cubicBezTo>
                    <a:pt x="749" y="155"/>
                    <a:pt x="745" y="149"/>
                    <a:pt x="736" y="138"/>
                  </a:cubicBezTo>
                  <a:cubicBezTo>
                    <a:pt x="729" y="131"/>
                    <a:pt x="725" y="122"/>
                    <a:pt x="716" y="108"/>
                  </a:cubicBezTo>
                  <a:cubicBezTo>
                    <a:pt x="709" y="97"/>
                    <a:pt x="698" y="89"/>
                    <a:pt x="689" y="89"/>
                  </a:cubicBezTo>
                  <a:cubicBezTo>
                    <a:pt x="680" y="89"/>
                    <a:pt x="674" y="93"/>
                    <a:pt x="669" y="97"/>
                  </a:cubicBezTo>
                  <a:cubicBezTo>
                    <a:pt x="662" y="102"/>
                    <a:pt x="657" y="103"/>
                    <a:pt x="652" y="103"/>
                  </a:cubicBezTo>
                  <a:cubicBezTo>
                    <a:pt x="639" y="104"/>
                    <a:pt x="634" y="107"/>
                    <a:pt x="632" y="108"/>
                  </a:cubicBezTo>
                  <a:cubicBezTo>
                    <a:pt x="628" y="108"/>
                    <a:pt x="628" y="108"/>
                    <a:pt x="621" y="104"/>
                  </a:cubicBezTo>
                  <a:cubicBezTo>
                    <a:pt x="616" y="103"/>
                    <a:pt x="613" y="103"/>
                    <a:pt x="610" y="103"/>
                  </a:cubicBezTo>
                  <a:cubicBezTo>
                    <a:pt x="596" y="103"/>
                    <a:pt x="587" y="114"/>
                    <a:pt x="582" y="124"/>
                  </a:cubicBezTo>
                  <a:cubicBezTo>
                    <a:pt x="580" y="128"/>
                    <a:pt x="576" y="135"/>
                    <a:pt x="574" y="135"/>
                  </a:cubicBezTo>
                  <a:lnTo>
                    <a:pt x="570" y="135"/>
                  </a:lnTo>
                  <a:cubicBezTo>
                    <a:pt x="562" y="135"/>
                    <a:pt x="549" y="129"/>
                    <a:pt x="522" y="114"/>
                  </a:cubicBezTo>
                  <a:lnTo>
                    <a:pt x="502" y="104"/>
                  </a:lnTo>
                  <a:cubicBezTo>
                    <a:pt x="491" y="98"/>
                    <a:pt x="482" y="96"/>
                    <a:pt x="476" y="96"/>
                  </a:cubicBezTo>
                  <a:cubicBezTo>
                    <a:pt x="468" y="96"/>
                    <a:pt x="463" y="100"/>
                    <a:pt x="460" y="103"/>
                  </a:cubicBezTo>
                  <a:cubicBezTo>
                    <a:pt x="456" y="111"/>
                    <a:pt x="456" y="123"/>
                    <a:pt x="457" y="133"/>
                  </a:cubicBezTo>
                  <a:cubicBezTo>
                    <a:pt x="457" y="138"/>
                    <a:pt x="459" y="145"/>
                    <a:pt x="457" y="148"/>
                  </a:cubicBezTo>
                  <a:lnTo>
                    <a:pt x="453" y="152"/>
                  </a:lnTo>
                  <a:cubicBezTo>
                    <a:pt x="448" y="156"/>
                    <a:pt x="444" y="159"/>
                    <a:pt x="436" y="159"/>
                  </a:cubicBezTo>
                  <a:cubicBezTo>
                    <a:pt x="434" y="159"/>
                    <a:pt x="428" y="156"/>
                    <a:pt x="423" y="156"/>
                  </a:cubicBezTo>
                  <a:cubicBezTo>
                    <a:pt x="426" y="152"/>
                    <a:pt x="426" y="142"/>
                    <a:pt x="423" y="135"/>
                  </a:cubicBezTo>
                  <a:cubicBezTo>
                    <a:pt x="420" y="131"/>
                    <a:pt x="426" y="127"/>
                    <a:pt x="438" y="114"/>
                  </a:cubicBezTo>
                  <a:cubicBezTo>
                    <a:pt x="448" y="106"/>
                    <a:pt x="456" y="97"/>
                    <a:pt x="468" y="85"/>
                  </a:cubicBezTo>
                  <a:cubicBezTo>
                    <a:pt x="474" y="77"/>
                    <a:pt x="482" y="65"/>
                    <a:pt x="474" y="53"/>
                  </a:cubicBezTo>
                  <a:cubicBezTo>
                    <a:pt x="470" y="44"/>
                    <a:pt x="457" y="44"/>
                    <a:pt x="456" y="44"/>
                  </a:cubicBezTo>
                  <a:cubicBezTo>
                    <a:pt x="448" y="44"/>
                    <a:pt x="439" y="44"/>
                    <a:pt x="432" y="46"/>
                  </a:cubicBezTo>
                  <a:cubicBezTo>
                    <a:pt x="426" y="47"/>
                    <a:pt x="420" y="47"/>
                    <a:pt x="413" y="47"/>
                  </a:cubicBezTo>
                  <a:cubicBezTo>
                    <a:pt x="409" y="47"/>
                    <a:pt x="403" y="41"/>
                    <a:pt x="395" y="32"/>
                  </a:cubicBezTo>
                  <a:cubicBezTo>
                    <a:pt x="385" y="24"/>
                    <a:pt x="377" y="13"/>
                    <a:pt x="365" y="6"/>
                  </a:cubicBezTo>
                  <a:cubicBezTo>
                    <a:pt x="358" y="2"/>
                    <a:pt x="352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2638575" y="2313100"/>
              <a:ext cx="21525" cy="8750"/>
            </a:xfrm>
            <a:custGeom>
              <a:avLst/>
              <a:gdLst/>
              <a:ahLst/>
              <a:cxnLst/>
              <a:rect l="l" t="t" r="r" b="b"/>
              <a:pathLst>
                <a:path w="861" h="350" extrusionOk="0">
                  <a:moveTo>
                    <a:pt x="142" y="1"/>
                  </a:moveTo>
                  <a:cubicBezTo>
                    <a:pt x="132" y="1"/>
                    <a:pt x="122" y="3"/>
                    <a:pt x="114" y="5"/>
                  </a:cubicBezTo>
                  <a:cubicBezTo>
                    <a:pt x="109" y="8"/>
                    <a:pt x="103" y="9"/>
                    <a:pt x="97" y="9"/>
                  </a:cubicBezTo>
                  <a:cubicBezTo>
                    <a:pt x="83" y="9"/>
                    <a:pt x="65" y="19"/>
                    <a:pt x="53" y="28"/>
                  </a:cubicBezTo>
                  <a:cubicBezTo>
                    <a:pt x="42" y="34"/>
                    <a:pt x="33" y="40"/>
                    <a:pt x="25" y="42"/>
                  </a:cubicBezTo>
                  <a:cubicBezTo>
                    <a:pt x="21" y="44"/>
                    <a:pt x="8" y="47"/>
                    <a:pt x="3" y="58"/>
                  </a:cubicBezTo>
                  <a:cubicBezTo>
                    <a:pt x="1" y="70"/>
                    <a:pt x="3" y="79"/>
                    <a:pt x="8" y="90"/>
                  </a:cubicBezTo>
                  <a:cubicBezTo>
                    <a:pt x="10" y="97"/>
                    <a:pt x="14" y="102"/>
                    <a:pt x="16" y="112"/>
                  </a:cubicBezTo>
                  <a:cubicBezTo>
                    <a:pt x="18" y="130"/>
                    <a:pt x="28" y="137"/>
                    <a:pt x="46" y="137"/>
                  </a:cubicBezTo>
                  <a:cubicBezTo>
                    <a:pt x="48" y="137"/>
                    <a:pt x="49" y="137"/>
                    <a:pt x="51" y="137"/>
                  </a:cubicBezTo>
                  <a:cubicBezTo>
                    <a:pt x="53" y="136"/>
                    <a:pt x="54" y="135"/>
                    <a:pt x="56" y="135"/>
                  </a:cubicBezTo>
                  <a:cubicBezTo>
                    <a:pt x="58" y="135"/>
                    <a:pt x="60" y="136"/>
                    <a:pt x="63" y="138"/>
                  </a:cubicBezTo>
                  <a:cubicBezTo>
                    <a:pt x="83" y="149"/>
                    <a:pt x="103" y="162"/>
                    <a:pt x="137" y="162"/>
                  </a:cubicBezTo>
                  <a:cubicBezTo>
                    <a:pt x="145" y="162"/>
                    <a:pt x="154" y="160"/>
                    <a:pt x="160" y="160"/>
                  </a:cubicBezTo>
                  <a:cubicBezTo>
                    <a:pt x="168" y="160"/>
                    <a:pt x="175" y="159"/>
                    <a:pt x="182" y="159"/>
                  </a:cubicBezTo>
                  <a:cubicBezTo>
                    <a:pt x="187" y="159"/>
                    <a:pt x="191" y="159"/>
                    <a:pt x="196" y="160"/>
                  </a:cubicBezTo>
                  <a:cubicBezTo>
                    <a:pt x="194" y="169"/>
                    <a:pt x="192" y="178"/>
                    <a:pt x="194" y="191"/>
                  </a:cubicBezTo>
                  <a:lnTo>
                    <a:pt x="194" y="198"/>
                  </a:lnTo>
                  <a:lnTo>
                    <a:pt x="194" y="199"/>
                  </a:lnTo>
                  <a:lnTo>
                    <a:pt x="240" y="219"/>
                  </a:lnTo>
                  <a:cubicBezTo>
                    <a:pt x="255" y="225"/>
                    <a:pt x="266" y="227"/>
                    <a:pt x="275" y="227"/>
                  </a:cubicBezTo>
                  <a:cubicBezTo>
                    <a:pt x="281" y="227"/>
                    <a:pt x="285" y="227"/>
                    <a:pt x="290" y="226"/>
                  </a:cubicBezTo>
                  <a:cubicBezTo>
                    <a:pt x="291" y="225"/>
                    <a:pt x="293" y="222"/>
                    <a:pt x="295" y="222"/>
                  </a:cubicBezTo>
                  <a:cubicBezTo>
                    <a:pt x="298" y="222"/>
                    <a:pt x="300" y="225"/>
                    <a:pt x="308" y="226"/>
                  </a:cubicBezTo>
                  <a:cubicBezTo>
                    <a:pt x="313" y="229"/>
                    <a:pt x="319" y="230"/>
                    <a:pt x="324" y="230"/>
                  </a:cubicBezTo>
                  <a:cubicBezTo>
                    <a:pt x="334" y="230"/>
                    <a:pt x="342" y="226"/>
                    <a:pt x="347" y="222"/>
                  </a:cubicBezTo>
                  <a:cubicBezTo>
                    <a:pt x="350" y="222"/>
                    <a:pt x="354" y="220"/>
                    <a:pt x="355" y="220"/>
                  </a:cubicBezTo>
                  <a:cubicBezTo>
                    <a:pt x="355" y="220"/>
                    <a:pt x="356" y="221"/>
                    <a:pt x="356" y="222"/>
                  </a:cubicBezTo>
                  <a:cubicBezTo>
                    <a:pt x="358" y="222"/>
                    <a:pt x="358" y="225"/>
                    <a:pt x="358" y="226"/>
                  </a:cubicBezTo>
                  <a:cubicBezTo>
                    <a:pt x="356" y="232"/>
                    <a:pt x="355" y="239"/>
                    <a:pt x="355" y="253"/>
                  </a:cubicBezTo>
                  <a:cubicBezTo>
                    <a:pt x="355" y="266"/>
                    <a:pt x="366" y="287"/>
                    <a:pt x="446" y="318"/>
                  </a:cubicBezTo>
                  <a:cubicBezTo>
                    <a:pt x="455" y="320"/>
                    <a:pt x="464" y="322"/>
                    <a:pt x="471" y="322"/>
                  </a:cubicBezTo>
                  <a:cubicBezTo>
                    <a:pt x="484" y="322"/>
                    <a:pt x="494" y="318"/>
                    <a:pt x="500" y="314"/>
                  </a:cubicBezTo>
                  <a:cubicBezTo>
                    <a:pt x="503" y="313"/>
                    <a:pt x="505" y="312"/>
                    <a:pt x="507" y="312"/>
                  </a:cubicBezTo>
                  <a:cubicBezTo>
                    <a:pt x="511" y="312"/>
                    <a:pt x="514" y="314"/>
                    <a:pt x="520" y="317"/>
                  </a:cubicBezTo>
                  <a:cubicBezTo>
                    <a:pt x="536" y="325"/>
                    <a:pt x="555" y="325"/>
                    <a:pt x="571" y="328"/>
                  </a:cubicBezTo>
                  <a:cubicBezTo>
                    <a:pt x="588" y="330"/>
                    <a:pt x="605" y="330"/>
                    <a:pt x="630" y="340"/>
                  </a:cubicBezTo>
                  <a:cubicBezTo>
                    <a:pt x="648" y="346"/>
                    <a:pt x="662" y="350"/>
                    <a:pt x="676" y="350"/>
                  </a:cubicBezTo>
                  <a:cubicBezTo>
                    <a:pt x="685" y="350"/>
                    <a:pt x="694" y="346"/>
                    <a:pt x="701" y="344"/>
                  </a:cubicBezTo>
                  <a:cubicBezTo>
                    <a:pt x="708" y="342"/>
                    <a:pt x="712" y="341"/>
                    <a:pt x="720" y="340"/>
                  </a:cubicBezTo>
                  <a:cubicBezTo>
                    <a:pt x="726" y="338"/>
                    <a:pt x="731" y="338"/>
                    <a:pt x="735" y="338"/>
                  </a:cubicBezTo>
                  <a:cubicBezTo>
                    <a:pt x="742" y="338"/>
                    <a:pt x="747" y="339"/>
                    <a:pt x="753" y="340"/>
                  </a:cubicBezTo>
                  <a:cubicBezTo>
                    <a:pt x="758" y="341"/>
                    <a:pt x="764" y="342"/>
                    <a:pt x="772" y="342"/>
                  </a:cubicBezTo>
                  <a:cubicBezTo>
                    <a:pt x="777" y="342"/>
                    <a:pt x="781" y="341"/>
                    <a:pt x="788" y="340"/>
                  </a:cubicBezTo>
                  <a:cubicBezTo>
                    <a:pt x="815" y="334"/>
                    <a:pt x="832" y="314"/>
                    <a:pt x="847" y="298"/>
                  </a:cubicBezTo>
                  <a:lnTo>
                    <a:pt x="861" y="283"/>
                  </a:lnTo>
                  <a:lnTo>
                    <a:pt x="829" y="242"/>
                  </a:lnTo>
                  <a:lnTo>
                    <a:pt x="824" y="241"/>
                  </a:lnTo>
                  <a:cubicBezTo>
                    <a:pt x="823" y="241"/>
                    <a:pt x="769" y="219"/>
                    <a:pt x="725" y="210"/>
                  </a:cubicBezTo>
                  <a:cubicBezTo>
                    <a:pt x="711" y="206"/>
                    <a:pt x="700" y="204"/>
                    <a:pt x="692" y="204"/>
                  </a:cubicBezTo>
                  <a:cubicBezTo>
                    <a:pt x="686" y="204"/>
                    <a:pt x="681" y="205"/>
                    <a:pt x="677" y="207"/>
                  </a:cubicBezTo>
                  <a:cubicBezTo>
                    <a:pt x="668" y="203"/>
                    <a:pt x="649" y="196"/>
                    <a:pt x="634" y="196"/>
                  </a:cubicBezTo>
                  <a:cubicBezTo>
                    <a:pt x="626" y="196"/>
                    <a:pt x="620" y="191"/>
                    <a:pt x="612" y="189"/>
                  </a:cubicBezTo>
                  <a:cubicBezTo>
                    <a:pt x="605" y="185"/>
                    <a:pt x="595" y="181"/>
                    <a:pt x="581" y="181"/>
                  </a:cubicBezTo>
                  <a:cubicBezTo>
                    <a:pt x="576" y="181"/>
                    <a:pt x="572" y="181"/>
                    <a:pt x="567" y="182"/>
                  </a:cubicBezTo>
                  <a:cubicBezTo>
                    <a:pt x="563" y="183"/>
                    <a:pt x="560" y="183"/>
                    <a:pt x="557" y="183"/>
                  </a:cubicBezTo>
                  <a:cubicBezTo>
                    <a:pt x="542" y="183"/>
                    <a:pt x="529" y="177"/>
                    <a:pt x="519" y="167"/>
                  </a:cubicBezTo>
                  <a:cubicBezTo>
                    <a:pt x="517" y="162"/>
                    <a:pt x="514" y="162"/>
                    <a:pt x="504" y="159"/>
                  </a:cubicBezTo>
                  <a:cubicBezTo>
                    <a:pt x="513" y="159"/>
                    <a:pt x="525" y="159"/>
                    <a:pt x="539" y="159"/>
                  </a:cubicBezTo>
                  <a:cubicBezTo>
                    <a:pt x="556" y="159"/>
                    <a:pt x="575" y="160"/>
                    <a:pt x="594" y="162"/>
                  </a:cubicBezTo>
                  <a:lnTo>
                    <a:pt x="607" y="162"/>
                  </a:lnTo>
                  <a:cubicBezTo>
                    <a:pt x="616" y="162"/>
                    <a:pt x="640" y="162"/>
                    <a:pt x="646" y="144"/>
                  </a:cubicBezTo>
                  <a:cubicBezTo>
                    <a:pt x="649" y="137"/>
                    <a:pt x="646" y="127"/>
                    <a:pt x="644" y="121"/>
                  </a:cubicBezTo>
                  <a:cubicBezTo>
                    <a:pt x="640" y="111"/>
                    <a:pt x="628" y="96"/>
                    <a:pt x="602" y="96"/>
                  </a:cubicBezTo>
                  <a:cubicBezTo>
                    <a:pt x="598" y="96"/>
                    <a:pt x="593" y="96"/>
                    <a:pt x="587" y="97"/>
                  </a:cubicBezTo>
                  <a:cubicBezTo>
                    <a:pt x="584" y="97"/>
                    <a:pt x="580" y="98"/>
                    <a:pt x="575" y="98"/>
                  </a:cubicBezTo>
                  <a:cubicBezTo>
                    <a:pt x="565" y="98"/>
                    <a:pt x="552" y="97"/>
                    <a:pt x="539" y="94"/>
                  </a:cubicBezTo>
                  <a:cubicBezTo>
                    <a:pt x="527" y="93"/>
                    <a:pt x="515" y="91"/>
                    <a:pt x="504" y="91"/>
                  </a:cubicBezTo>
                  <a:cubicBezTo>
                    <a:pt x="492" y="91"/>
                    <a:pt x="484" y="93"/>
                    <a:pt x="476" y="98"/>
                  </a:cubicBezTo>
                  <a:cubicBezTo>
                    <a:pt x="475" y="99"/>
                    <a:pt x="473" y="99"/>
                    <a:pt x="470" y="99"/>
                  </a:cubicBezTo>
                  <a:cubicBezTo>
                    <a:pt x="463" y="99"/>
                    <a:pt x="452" y="97"/>
                    <a:pt x="440" y="94"/>
                  </a:cubicBezTo>
                  <a:cubicBezTo>
                    <a:pt x="432" y="93"/>
                    <a:pt x="423" y="92"/>
                    <a:pt x="414" y="92"/>
                  </a:cubicBezTo>
                  <a:cubicBezTo>
                    <a:pt x="403" y="92"/>
                    <a:pt x="392" y="93"/>
                    <a:pt x="384" y="98"/>
                  </a:cubicBezTo>
                  <a:cubicBezTo>
                    <a:pt x="383" y="99"/>
                    <a:pt x="382" y="99"/>
                    <a:pt x="380" y="99"/>
                  </a:cubicBezTo>
                  <a:cubicBezTo>
                    <a:pt x="373" y="99"/>
                    <a:pt x="362" y="93"/>
                    <a:pt x="350" y="88"/>
                  </a:cubicBezTo>
                  <a:cubicBezTo>
                    <a:pt x="334" y="77"/>
                    <a:pt x="315" y="65"/>
                    <a:pt x="292" y="63"/>
                  </a:cubicBezTo>
                  <a:cubicBezTo>
                    <a:pt x="263" y="59"/>
                    <a:pt x="240" y="45"/>
                    <a:pt x="215" y="30"/>
                  </a:cubicBezTo>
                  <a:cubicBezTo>
                    <a:pt x="205" y="25"/>
                    <a:pt x="193" y="17"/>
                    <a:pt x="182" y="10"/>
                  </a:cubicBezTo>
                  <a:cubicBezTo>
                    <a:pt x="167" y="3"/>
                    <a:pt x="154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2315375" y="2291975"/>
              <a:ext cx="229200" cy="132150"/>
            </a:xfrm>
            <a:custGeom>
              <a:avLst/>
              <a:gdLst/>
              <a:ahLst/>
              <a:cxnLst/>
              <a:rect l="l" t="t" r="r" b="b"/>
              <a:pathLst>
                <a:path w="9168" h="5286" extrusionOk="0">
                  <a:moveTo>
                    <a:pt x="8709" y="1147"/>
                  </a:moveTo>
                  <a:cubicBezTo>
                    <a:pt x="8715" y="1147"/>
                    <a:pt x="8720" y="1150"/>
                    <a:pt x="8727" y="1157"/>
                  </a:cubicBezTo>
                  <a:cubicBezTo>
                    <a:pt x="8729" y="1159"/>
                    <a:pt x="8729" y="1159"/>
                    <a:pt x="8730" y="1163"/>
                  </a:cubicBezTo>
                  <a:cubicBezTo>
                    <a:pt x="8715" y="1159"/>
                    <a:pt x="8697" y="1159"/>
                    <a:pt x="8687" y="1157"/>
                  </a:cubicBezTo>
                  <a:cubicBezTo>
                    <a:pt x="8695" y="1150"/>
                    <a:pt x="8702" y="1147"/>
                    <a:pt x="8709" y="1147"/>
                  </a:cubicBezTo>
                  <a:close/>
                  <a:moveTo>
                    <a:pt x="2877" y="0"/>
                  </a:moveTo>
                  <a:cubicBezTo>
                    <a:pt x="2854" y="0"/>
                    <a:pt x="2844" y="8"/>
                    <a:pt x="2835" y="14"/>
                  </a:cubicBezTo>
                  <a:cubicBezTo>
                    <a:pt x="2827" y="17"/>
                    <a:pt x="2820" y="21"/>
                    <a:pt x="2808" y="21"/>
                  </a:cubicBezTo>
                  <a:cubicBezTo>
                    <a:pt x="2805" y="21"/>
                    <a:pt x="2801" y="21"/>
                    <a:pt x="2797" y="20"/>
                  </a:cubicBezTo>
                  <a:cubicBezTo>
                    <a:pt x="2790" y="20"/>
                    <a:pt x="2786" y="18"/>
                    <a:pt x="2779" y="18"/>
                  </a:cubicBezTo>
                  <a:cubicBezTo>
                    <a:pt x="2748" y="18"/>
                    <a:pt x="2743" y="35"/>
                    <a:pt x="2738" y="50"/>
                  </a:cubicBezTo>
                  <a:lnTo>
                    <a:pt x="2738" y="54"/>
                  </a:lnTo>
                  <a:cubicBezTo>
                    <a:pt x="2734" y="77"/>
                    <a:pt x="2758" y="90"/>
                    <a:pt x="2789" y="103"/>
                  </a:cubicBezTo>
                  <a:cubicBezTo>
                    <a:pt x="2806" y="110"/>
                    <a:pt x="2817" y="112"/>
                    <a:pt x="2826" y="112"/>
                  </a:cubicBezTo>
                  <a:cubicBezTo>
                    <a:pt x="2829" y="112"/>
                    <a:pt x="2835" y="110"/>
                    <a:pt x="2840" y="110"/>
                  </a:cubicBezTo>
                  <a:lnTo>
                    <a:pt x="2858" y="110"/>
                  </a:lnTo>
                  <a:cubicBezTo>
                    <a:pt x="2881" y="115"/>
                    <a:pt x="2902" y="118"/>
                    <a:pt x="2939" y="140"/>
                  </a:cubicBezTo>
                  <a:cubicBezTo>
                    <a:pt x="2933" y="144"/>
                    <a:pt x="2922" y="145"/>
                    <a:pt x="2914" y="146"/>
                  </a:cubicBezTo>
                  <a:cubicBezTo>
                    <a:pt x="2904" y="147"/>
                    <a:pt x="2896" y="149"/>
                    <a:pt x="2888" y="149"/>
                  </a:cubicBezTo>
                  <a:cubicBezTo>
                    <a:pt x="2885" y="150"/>
                    <a:pt x="2882" y="151"/>
                    <a:pt x="2878" y="151"/>
                  </a:cubicBezTo>
                  <a:cubicBezTo>
                    <a:pt x="2863" y="151"/>
                    <a:pt x="2845" y="142"/>
                    <a:pt x="2817" y="129"/>
                  </a:cubicBezTo>
                  <a:cubicBezTo>
                    <a:pt x="2787" y="112"/>
                    <a:pt x="2766" y="109"/>
                    <a:pt x="2738" y="104"/>
                  </a:cubicBezTo>
                  <a:cubicBezTo>
                    <a:pt x="2730" y="103"/>
                    <a:pt x="2720" y="102"/>
                    <a:pt x="2708" y="99"/>
                  </a:cubicBezTo>
                  <a:cubicBezTo>
                    <a:pt x="2683" y="94"/>
                    <a:pt x="2676" y="82"/>
                    <a:pt x="2665" y="63"/>
                  </a:cubicBezTo>
                  <a:cubicBezTo>
                    <a:pt x="2656" y="49"/>
                    <a:pt x="2647" y="35"/>
                    <a:pt x="2629" y="20"/>
                  </a:cubicBezTo>
                  <a:cubicBezTo>
                    <a:pt x="2620" y="13"/>
                    <a:pt x="2599" y="1"/>
                    <a:pt x="2512" y="1"/>
                  </a:cubicBezTo>
                  <a:cubicBezTo>
                    <a:pt x="2441" y="1"/>
                    <a:pt x="2350" y="10"/>
                    <a:pt x="2290" y="13"/>
                  </a:cubicBezTo>
                  <a:cubicBezTo>
                    <a:pt x="2267" y="16"/>
                    <a:pt x="2248" y="16"/>
                    <a:pt x="2237" y="18"/>
                  </a:cubicBezTo>
                  <a:cubicBezTo>
                    <a:pt x="2209" y="18"/>
                    <a:pt x="2190" y="23"/>
                    <a:pt x="2173" y="30"/>
                  </a:cubicBezTo>
                  <a:cubicBezTo>
                    <a:pt x="2159" y="32"/>
                    <a:pt x="2144" y="35"/>
                    <a:pt x="2128" y="35"/>
                  </a:cubicBezTo>
                  <a:cubicBezTo>
                    <a:pt x="2121" y="35"/>
                    <a:pt x="2114" y="35"/>
                    <a:pt x="2106" y="34"/>
                  </a:cubicBezTo>
                  <a:cubicBezTo>
                    <a:pt x="2100" y="33"/>
                    <a:pt x="2093" y="32"/>
                    <a:pt x="2085" y="32"/>
                  </a:cubicBezTo>
                  <a:cubicBezTo>
                    <a:pt x="2060" y="32"/>
                    <a:pt x="2029" y="37"/>
                    <a:pt x="2001" y="45"/>
                  </a:cubicBezTo>
                  <a:cubicBezTo>
                    <a:pt x="1976" y="49"/>
                    <a:pt x="1949" y="55"/>
                    <a:pt x="1926" y="55"/>
                  </a:cubicBezTo>
                  <a:cubicBezTo>
                    <a:pt x="1921" y="55"/>
                    <a:pt x="1917" y="55"/>
                    <a:pt x="1913" y="54"/>
                  </a:cubicBezTo>
                  <a:cubicBezTo>
                    <a:pt x="1903" y="53"/>
                    <a:pt x="1894" y="53"/>
                    <a:pt x="1886" y="53"/>
                  </a:cubicBezTo>
                  <a:cubicBezTo>
                    <a:pt x="1856" y="53"/>
                    <a:pt x="1837" y="60"/>
                    <a:pt x="1815" y="68"/>
                  </a:cubicBezTo>
                  <a:cubicBezTo>
                    <a:pt x="1809" y="70"/>
                    <a:pt x="1801" y="72"/>
                    <a:pt x="1795" y="74"/>
                  </a:cubicBezTo>
                  <a:cubicBezTo>
                    <a:pt x="1785" y="77"/>
                    <a:pt x="1776" y="82"/>
                    <a:pt x="1764" y="88"/>
                  </a:cubicBezTo>
                  <a:cubicBezTo>
                    <a:pt x="1729" y="99"/>
                    <a:pt x="1693" y="112"/>
                    <a:pt x="1656" y="116"/>
                  </a:cubicBezTo>
                  <a:lnTo>
                    <a:pt x="1624" y="116"/>
                  </a:lnTo>
                  <a:cubicBezTo>
                    <a:pt x="1601" y="116"/>
                    <a:pt x="1593" y="118"/>
                    <a:pt x="1565" y="137"/>
                  </a:cubicBezTo>
                  <a:cubicBezTo>
                    <a:pt x="1549" y="147"/>
                    <a:pt x="1543" y="149"/>
                    <a:pt x="1535" y="149"/>
                  </a:cubicBezTo>
                  <a:cubicBezTo>
                    <a:pt x="1527" y="149"/>
                    <a:pt x="1518" y="147"/>
                    <a:pt x="1511" y="145"/>
                  </a:cubicBezTo>
                  <a:cubicBezTo>
                    <a:pt x="1496" y="140"/>
                    <a:pt x="1483" y="137"/>
                    <a:pt x="1464" y="137"/>
                  </a:cubicBezTo>
                  <a:cubicBezTo>
                    <a:pt x="1446" y="135"/>
                    <a:pt x="1434" y="134"/>
                    <a:pt x="1424" y="134"/>
                  </a:cubicBezTo>
                  <a:cubicBezTo>
                    <a:pt x="1415" y="134"/>
                    <a:pt x="1407" y="135"/>
                    <a:pt x="1398" y="136"/>
                  </a:cubicBezTo>
                  <a:cubicBezTo>
                    <a:pt x="1385" y="136"/>
                    <a:pt x="1367" y="137"/>
                    <a:pt x="1342" y="137"/>
                  </a:cubicBezTo>
                  <a:cubicBezTo>
                    <a:pt x="1288" y="137"/>
                    <a:pt x="1277" y="147"/>
                    <a:pt x="1262" y="160"/>
                  </a:cubicBezTo>
                  <a:cubicBezTo>
                    <a:pt x="1260" y="162"/>
                    <a:pt x="1256" y="164"/>
                    <a:pt x="1252" y="168"/>
                  </a:cubicBezTo>
                  <a:cubicBezTo>
                    <a:pt x="1239" y="178"/>
                    <a:pt x="1232" y="183"/>
                    <a:pt x="1232" y="193"/>
                  </a:cubicBezTo>
                  <a:cubicBezTo>
                    <a:pt x="1232" y="205"/>
                    <a:pt x="1236" y="209"/>
                    <a:pt x="1250" y="219"/>
                  </a:cubicBezTo>
                  <a:cubicBezTo>
                    <a:pt x="1273" y="239"/>
                    <a:pt x="1308" y="241"/>
                    <a:pt x="1348" y="243"/>
                  </a:cubicBezTo>
                  <a:cubicBezTo>
                    <a:pt x="1361" y="243"/>
                    <a:pt x="1368" y="245"/>
                    <a:pt x="1373" y="247"/>
                  </a:cubicBezTo>
                  <a:cubicBezTo>
                    <a:pt x="1381" y="248"/>
                    <a:pt x="1388" y="249"/>
                    <a:pt x="1394" y="249"/>
                  </a:cubicBezTo>
                  <a:cubicBezTo>
                    <a:pt x="1401" y="249"/>
                    <a:pt x="1408" y="248"/>
                    <a:pt x="1418" y="245"/>
                  </a:cubicBezTo>
                  <a:cubicBezTo>
                    <a:pt x="1418" y="243"/>
                    <a:pt x="1420" y="243"/>
                    <a:pt x="1423" y="243"/>
                  </a:cubicBezTo>
                  <a:cubicBezTo>
                    <a:pt x="1434" y="243"/>
                    <a:pt x="1449" y="247"/>
                    <a:pt x="1465" y="252"/>
                  </a:cubicBezTo>
                  <a:cubicBezTo>
                    <a:pt x="1486" y="258"/>
                    <a:pt x="1512" y="264"/>
                    <a:pt x="1535" y="264"/>
                  </a:cubicBezTo>
                  <a:cubicBezTo>
                    <a:pt x="1565" y="261"/>
                    <a:pt x="1570" y="260"/>
                    <a:pt x="1581" y="253"/>
                  </a:cubicBezTo>
                  <a:cubicBezTo>
                    <a:pt x="1586" y="252"/>
                    <a:pt x="1595" y="249"/>
                    <a:pt x="1603" y="247"/>
                  </a:cubicBezTo>
                  <a:cubicBezTo>
                    <a:pt x="1607" y="246"/>
                    <a:pt x="1611" y="245"/>
                    <a:pt x="1614" y="245"/>
                  </a:cubicBezTo>
                  <a:cubicBezTo>
                    <a:pt x="1623" y="245"/>
                    <a:pt x="1629" y="249"/>
                    <a:pt x="1636" y="253"/>
                  </a:cubicBezTo>
                  <a:cubicBezTo>
                    <a:pt x="1643" y="260"/>
                    <a:pt x="1652" y="264"/>
                    <a:pt x="1662" y="270"/>
                  </a:cubicBezTo>
                  <a:cubicBezTo>
                    <a:pt x="1672" y="270"/>
                    <a:pt x="1678" y="272"/>
                    <a:pt x="1684" y="275"/>
                  </a:cubicBezTo>
                  <a:cubicBezTo>
                    <a:pt x="1693" y="280"/>
                    <a:pt x="1703" y="282"/>
                    <a:pt x="1721" y="283"/>
                  </a:cubicBezTo>
                  <a:cubicBezTo>
                    <a:pt x="1729" y="285"/>
                    <a:pt x="1736" y="287"/>
                    <a:pt x="1745" y="290"/>
                  </a:cubicBezTo>
                  <a:cubicBezTo>
                    <a:pt x="1762" y="293"/>
                    <a:pt x="1782" y="299"/>
                    <a:pt x="1818" y="299"/>
                  </a:cubicBezTo>
                  <a:lnTo>
                    <a:pt x="1832" y="299"/>
                  </a:lnTo>
                  <a:cubicBezTo>
                    <a:pt x="1829" y="304"/>
                    <a:pt x="1827" y="311"/>
                    <a:pt x="1827" y="322"/>
                  </a:cubicBezTo>
                  <a:cubicBezTo>
                    <a:pt x="1827" y="322"/>
                    <a:pt x="1827" y="322"/>
                    <a:pt x="1813" y="328"/>
                  </a:cubicBezTo>
                  <a:cubicBezTo>
                    <a:pt x="1806" y="328"/>
                    <a:pt x="1798" y="332"/>
                    <a:pt x="1787" y="338"/>
                  </a:cubicBezTo>
                  <a:cubicBezTo>
                    <a:pt x="1782" y="339"/>
                    <a:pt x="1773" y="342"/>
                    <a:pt x="1762" y="342"/>
                  </a:cubicBezTo>
                  <a:cubicBezTo>
                    <a:pt x="1741" y="342"/>
                    <a:pt x="1704" y="334"/>
                    <a:pt x="1678" y="313"/>
                  </a:cubicBezTo>
                  <a:lnTo>
                    <a:pt x="1672" y="307"/>
                  </a:lnTo>
                  <a:cubicBezTo>
                    <a:pt x="1634" y="280"/>
                    <a:pt x="1626" y="272"/>
                    <a:pt x="1592" y="272"/>
                  </a:cubicBezTo>
                  <a:cubicBezTo>
                    <a:pt x="1581" y="272"/>
                    <a:pt x="1568" y="270"/>
                    <a:pt x="1549" y="270"/>
                  </a:cubicBezTo>
                  <a:cubicBezTo>
                    <a:pt x="1525" y="270"/>
                    <a:pt x="1493" y="267"/>
                    <a:pt x="1465" y="267"/>
                  </a:cubicBezTo>
                  <a:cubicBezTo>
                    <a:pt x="1438" y="267"/>
                    <a:pt x="1420" y="270"/>
                    <a:pt x="1408" y="273"/>
                  </a:cubicBezTo>
                  <a:cubicBezTo>
                    <a:pt x="1385" y="283"/>
                    <a:pt x="1378" y="285"/>
                    <a:pt x="1373" y="304"/>
                  </a:cubicBezTo>
                  <a:cubicBezTo>
                    <a:pt x="1373" y="307"/>
                    <a:pt x="1370" y="311"/>
                    <a:pt x="1369" y="314"/>
                  </a:cubicBezTo>
                  <a:cubicBezTo>
                    <a:pt x="1361" y="342"/>
                    <a:pt x="1380" y="362"/>
                    <a:pt x="1393" y="376"/>
                  </a:cubicBezTo>
                  <a:cubicBezTo>
                    <a:pt x="1399" y="382"/>
                    <a:pt x="1400" y="385"/>
                    <a:pt x="1404" y="388"/>
                  </a:cubicBezTo>
                  <a:cubicBezTo>
                    <a:pt x="1408" y="392"/>
                    <a:pt x="1411" y="396"/>
                    <a:pt x="1418" y="400"/>
                  </a:cubicBezTo>
                  <a:cubicBezTo>
                    <a:pt x="1417" y="400"/>
                    <a:pt x="1411" y="400"/>
                    <a:pt x="1408" y="402"/>
                  </a:cubicBezTo>
                  <a:cubicBezTo>
                    <a:pt x="1397" y="406"/>
                    <a:pt x="1388" y="408"/>
                    <a:pt x="1379" y="408"/>
                  </a:cubicBezTo>
                  <a:cubicBezTo>
                    <a:pt x="1371" y="408"/>
                    <a:pt x="1363" y="407"/>
                    <a:pt x="1354" y="405"/>
                  </a:cubicBezTo>
                  <a:cubicBezTo>
                    <a:pt x="1350" y="402"/>
                    <a:pt x="1342" y="400"/>
                    <a:pt x="1333" y="400"/>
                  </a:cubicBezTo>
                  <a:cubicBezTo>
                    <a:pt x="1314" y="396"/>
                    <a:pt x="1298" y="386"/>
                    <a:pt x="1282" y="376"/>
                  </a:cubicBezTo>
                  <a:cubicBezTo>
                    <a:pt x="1262" y="366"/>
                    <a:pt x="1246" y="354"/>
                    <a:pt x="1223" y="351"/>
                  </a:cubicBezTo>
                  <a:cubicBezTo>
                    <a:pt x="1210" y="346"/>
                    <a:pt x="1200" y="344"/>
                    <a:pt x="1193" y="344"/>
                  </a:cubicBezTo>
                  <a:cubicBezTo>
                    <a:pt x="1183" y="344"/>
                    <a:pt x="1177" y="347"/>
                    <a:pt x="1172" y="352"/>
                  </a:cubicBezTo>
                  <a:cubicBezTo>
                    <a:pt x="1169" y="354"/>
                    <a:pt x="1168" y="354"/>
                    <a:pt x="1160" y="360"/>
                  </a:cubicBezTo>
                  <a:cubicBezTo>
                    <a:pt x="1157" y="360"/>
                    <a:pt x="1154" y="360"/>
                    <a:pt x="1150" y="354"/>
                  </a:cubicBezTo>
                  <a:cubicBezTo>
                    <a:pt x="1146" y="351"/>
                    <a:pt x="1146" y="342"/>
                    <a:pt x="1146" y="338"/>
                  </a:cubicBezTo>
                  <a:cubicBezTo>
                    <a:pt x="1146" y="338"/>
                    <a:pt x="1153" y="329"/>
                    <a:pt x="1157" y="323"/>
                  </a:cubicBezTo>
                  <a:cubicBezTo>
                    <a:pt x="1172" y="300"/>
                    <a:pt x="1184" y="278"/>
                    <a:pt x="1182" y="262"/>
                  </a:cubicBezTo>
                  <a:cubicBezTo>
                    <a:pt x="1180" y="255"/>
                    <a:pt x="1177" y="249"/>
                    <a:pt x="1172" y="247"/>
                  </a:cubicBezTo>
                  <a:cubicBezTo>
                    <a:pt x="1169" y="243"/>
                    <a:pt x="1166" y="243"/>
                    <a:pt x="1160" y="243"/>
                  </a:cubicBezTo>
                  <a:cubicBezTo>
                    <a:pt x="1144" y="243"/>
                    <a:pt x="1125" y="261"/>
                    <a:pt x="1102" y="287"/>
                  </a:cubicBezTo>
                  <a:cubicBezTo>
                    <a:pt x="1095" y="294"/>
                    <a:pt x="1086" y="304"/>
                    <a:pt x="1084" y="307"/>
                  </a:cubicBezTo>
                  <a:cubicBezTo>
                    <a:pt x="1076" y="307"/>
                    <a:pt x="1072" y="312"/>
                    <a:pt x="1072" y="316"/>
                  </a:cubicBezTo>
                  <a:lnTo>
                    <a:pt x="1068" y="329"/>
                  </a:lnTo>
                  <a:lnTo>
                    <a:pt x="1081" y="332"/>
                  </a:lnTo>
                  <a:cubicBezTo>
                    <a:pt x="1084" y="335"/>
                    <a:pt x="1088" y="338"/>
                    <a:pt x="1092" y="342"/>
                  </a:cubicBezTo>
                  <a:lnTo>
                    <a:pt x="1092" y="344"/>
                  </a:lnTo>
                  <a:cubicBezTo>
                    <a:pt x="1084" y="344"/>
                    <a:pt x="1074" y="342"/>
                    <a:pt x="1056" y="338"/>
                  </a:cubicBezTo>
                  <a:cubicBezTo>
                    <a:pt x="1044" y="335"/>
                    <a:pt x="1035" y="334"/>
                    <a:pt x="1028" y="334"/>
                  </a:cubicBezTo>
                  <a:cubicBezTo>
                    <a:pt x="1011" y="334"/>
                    <a:pt x="1004" y="340"/>
                    <a:pt x="998" y="345"/>
                  </a:cubicBezTo>
                  <a:cubicBezTo>
                    <a:pt x="998" y="350"/>
                    <a:pt x="994" y="351"/>
                    <a:pt x="994" y="352"/>
                  </a:cubicBezTo>
                  <a:cubicBezTo>
                    <a:pt x="994" y="350"/>
                    <a:pt x="992" y="342"/>
                    <a:pt x="990" y="339"/>
                  </a:cubicBezTo>
                  <a:cubicBezTo>
                    <a:pt x="990" y="328"/>
                    <a:pt x="988" y="315"/>
                    <a:pt x="980" y="307"/>
                  </a:cubicBezTo>
                  <a:cubicBezTo>
                    <a:pt x="978" y="304"/>
                    <a:pt x="977" y="299"/>
                    <a:pt x="972" y="294"/>
                  </a:cubicBezTo>
                  <a:cubicBezTo>
                    <a:pt x="965" y="278"/>
                    <a:pt x="955" y="261"/>
                    <a:pt x="941" y="261"/>
                  </a:cubicBezTo>
                  <a:cubicBezTo>
                    <a:pt x="935" y="261"/>
                    <a:pt x="932" y="263"/>
                    <a:pt x="928" y="266"/>
                  </a:cubicBezTo>
                  <a:cubicBezTo>
                    <a:pt x="906" y="283"/>
                    <a:pt x="891" y="338"/>
                    <a:pt x="889" y="352"/>
                  </a:cubicBezTo>
                  <a:cubicBezTo>
                    <a:pt x="886" y="357"/>
                    <a:pt x="886" y="360"/>
                    <a:pt x="878" y="360"/>
                  </a:cubicBezTo>
                  <a:cubicBezTo>
                    <a:pt x="875" y="360"/>
                    <a:pt x="869" y="360"/>
                    <a:pt x="863" y="357"/>
                  </a:cubicBezTo>
                  <a:cubicBezTo>
                    <a:pt x="857" y="354"/>
                    <a:pt x="848" y="354"/>
                    <a:pt x="841" y="354"/>
                  </a:cubicBezTo>
                  <a:cubicBezTo>
                    <a:pt x="831" y="354"/>
                    <a:pt x="810" y="342"/>
                    <a:pt x="796" y="332"/>
                  </a:cubicBezTo>
                  <a:cubicBezTo>
                    <a:pt x="779" y="322"/>
                    <a:pt x="768" y="314"/>
                    <a:pt x="758" y="313"/>
                  </a:cubicBezTo>
                  <a:cubicBezTo>
                    <a:pt x="753" y="313"/>
                    <a:pt x="744" y="311"/>
                    <a:pt x="732" y="307"/>
                  </a:cubicBezTo>
                  <a:cubicBezTo>
                    <a:pt x="701" y="300"/>
                    <a:pt x="653" y="287"/>
                    <a:pt x="627" y="287"/>
                  </a:cubicBezTo>
                  <a:cubicBezTo>
                    <a:pt x="623" y="287"/>
                    <a:pt x="620" y="288"/>
                    <a:pt x="617" y="289"/>
                  </a:cubicBezTo>
                  <a:cubicBezTo>
                    <a:pt x="595" y="293"/>
                    <a:pt x="420" y="303"/>
                    <a:pt x="355" y="307"/>
                  </a:cubicBezTo>
                  <a:cubicBezTo>
                    <a:pt x="355" y="307"/>
                    <a:pt x="314" y="304"/>
                    <a:pt x="272" y="304"/>
                  </a:cubicBezTo>
                  <a:cubicBezTo>
                    <a:pt x="246" y="304"/>
                    <a:pt x="225" y="304"/>
                    <a:pt x="207" y="307"/>
                  </a:cubicBezTo>
                  <a:cubicBezTo>
                    <a:pt x="190" y="310"/>
                    <a:pt x="175" y="311"/>
                    <a:pt x="161" y="311"/>
                  </a:cubicBezTo>
                  <a:cubicBezTo>
                    <a:pt x="151" y="311"/>
                    <a:pt x="142" y="310"/>
                    <a:pt x="133" y="309"/>
                  </a:cubicBezTo>
                  <a:cubicBezTo>
                    <a:pt x="122" y="307"/>
                    <a:pt x="113" y="307"/>
                    <a:pt x="103" y="307"/>
                  </a:cubicBezTo>
                  <a:cubicBezTo>
                    <a:pt x="71" y="307"/>
                    <a:pt x="26" y="315"/>
                    <a:pt x="10" y="336"/>
                  </a:cubicBezTo>
                  <a:cubicBezTo>
                    <a:pt x="2" y="342"/>
                    <a:pt x="1" y="351"/>
                    <a:pt x="2" y="354"/>
                  </a:cubicBezTo>
                  <a:cubicBezTo>
                    <a:pt x="4" y="367"/>
                    <a:pt x="13" y="372"/>
                    <a:pt x="26" y="378"/>
                  </a:cubicBezTo>
                  <a:cubicBezTo>
                    <a:pt x="33" y="385"/>
                    <a:pt x="44" y="390"/>
                    <a:pt x="52" y="395"/>
                  </a:cubicBezTo>
                  <a:cubicBezTo>
                    <a:pt x="74" y="414"/>
                    <a:pt x="95" y="420"/>
                    <a:pt x="120" y="426"/>
                  </a:cubicBezTo>
                  <a:cubicBezTo>
                    <a:pt x="128" y="429"/>
                    <a:pt x="139" y="434"/>
                    <a:pt x="148" y="436"/>
                  </a:cubicBezTo>
                  <a:cubicBezTo>
                    <a:pt x="161" y="440"/>
                    <a:pt x="174" y="442"/>
                    <a:pt x="185" y="442"/>
                  </a:cubicBezTo>
                  <a:cubicBezTo>
                    <a:pt x="194" y="442"/>
                    <a:pt x="203" y="441"/>
                    <a:pt x="210" y="440"/>
                  </a:cubicBezTo>
                  <a:cubicBezTo>
                    <a:pt x="216" y="440"/>
                    <a:pt x="222" y="436"/>
                    <a:pt x="227" y="436"/>
                  </a:cubicBezTo>
                  <a:cubicBezTo>
                    <a:pt x="239" y="436"/>
                    <a:pt x="241" y="440"/>
                    <a:pt x="256" y="459"/>
                  </a:cubicBezTo>
                  <a:cubicBezTo>
                    <a:pt x="258" y="463"/>
                    <a:pt x="261" y="467"/>
                    <a:pt x="266" y="473"/>
                  </a:cubicBezTo>
                  <a:cubicBezTo>
                    <a:pt x="273" y="483"/>
                    <a:pt x="287" y="488"/>
                    <a:pt x="308" y="488"/>
                  </a:cubicBezTo>
                  <a:cubicBezTo>
                    <a:pt x="329" y="488"/>
                    <a:pt x="353" y="483"/>
                    <a:pt x="371" y="478"/>
                  </a:cubicBezTo>
                  <a:cubicBezTo>
                    <a:pt x="382" y="477"/>
                    <a:pt x="392" y="477"/>
                    <a:pt x="397" y="475"/>
                  </a:cubicBezTo>
                  <a:cubicBezTo>
                    <a:pt x="399" y="484"/>
                    <a:pt x="403" y="494"/>
                    <a:pt x="407" y="505"/>
                  </a:cubicBezTo>
                  <a:lnTo>
                    <a:pt x="412" y="515"/>
                  </a:lnTo>
                  <a:cubicBezTo>
                    <a:pt x="414" y="525"/>
                    <a:pt x="422" y="533"/>
                    <a:pt x="443" y="533"/>
                  </a:cubicBezTo>
                  <a:cubicBezTo>
                    <a:pt x="455" y="533"/>
                    <a:pt x="466" y="531"/>
                    <a:pt x="478" y="528"/>
                  </a:cubicBezTo>
                  <a:cubicBezTo>
                    <a:pt x="486" y="528"/>
                    <a:pt x="492" y="525"/>
                    <a:pt x="499" y="525"/>
                  </a:cubicBezTo>
                  <a:cubicBezTo>
                    <a:pt x="507" y="523"/>
                    <a:pt x="514" y="522"/>
                    <a:pt x="520" y="522"/>
                  </a:cubicBezTo>
                  <a:cubicBezTo>
                    <a:pt x="526" y="522"/>
                    <a:pt x="531" y="523"/>
                    <a:pt x="538" y="525"/>
                  </a:cubicBezTo>
                  <a:lnTo>
                    <a:pt x="566" y="525"/>
                  </a:lnTo>
                  <a:cubicBezTo>
                    <a:pt x="592" y="525"/>
                    <a:pt x="599" y="531"/>
                    <a:pt x="626" y="552"/>
                  </a:cubicBezTo>
                  <a:cubicBezTo>
                    <a:pt x="626" y="552"/>
                    <a:pt x="630" y="555"/>
                    <a:pt x="631" y="555"/>
                  </a:cubicBezTo>
                  <a:cubicBezTo>
                    <a:pt x="631" y="559"/>
                    <a:pt x="632" y="563"/>
                    <a:pt x="635" y="567"/>
                  </a:cubicBezTo>
                  <a:cubicBezTo>
                    <a:pt x="638" y="569"/>
                    <a:pt x="638" y="570"/>
                    <a:pt x="638" y="571"/>
                  </a:cubicBezTo>
                  <a:lnTo>
                    <a:pt x="605" y="582"/>
                  </a:lnTo>
                  <a:lnTo>
                    <a:pt x="642" y="595"/>
                  </a:lnTo>
                  <a:cubicBezTo>
                    <a:pt x="642" y="595"/>
                    <a:pt x="656" y="599"/>
                    <a:pt x="678" y="599"/>
                  </a:cubicBezTo>
                  <a:cubicBezTo>
                    <a:pt x="687" y="599"/>
                    <a:pt x="695" y="599"/>
                    <a:pt x="701" y="595"/>
                  </a:cubicBezTo>
                  <a:cubicBezTo>
                    <a:pt x="707" y="594"/>
                    <a:pt x="713" y="594"/>
                    <a:pt x="716" y="594"/>
                  </a:cubicBezTo>
                  <a:cubicBezTo>
                    <a:pt x="721" y="594"/>
                    <a:pt x="724" y="595"/>
                    <a:pt x="731" y="609"/>
                  </a:cubicBezTo>
                  <a:lnTo>
                    <a:pt x="732" y="611"/>
                  </a:lnTo>
                  <a:cubicBezTo>
                    <a:pt x="750" y="630"/>
                    <a:pt x="758" y="632"/>
                    <a:pt x="775" y="639"/>
                  </a:cubicBezTo>
                  <a:lnTo>
                    <a:pt x="782" y="640"/>
                  </a:lnTo>
                  <a:cubicBezTo>
                    <a:pt x="790" y="642"/>
                    <a:pt x="799" y="644"/>
                    <a:pt x="810" y="644"/>
                  </a:cubicBezTo>
                  <a:cubicBezTo>
                    <a:pt x="827" y="644"/>
                    <a:pt x="842" y="642"/>
                    <a:pt x="847" y="641"/>
                  </a:cubicBezTo>
                  <a:cubicBezTo>
                    <a:pt x="860" y="647"/>
                    <a:pt x="861" y="649"/>
                    <a:pt x="868" y="655"/>
                  </a:cubicBezTo>
                  <a:cubicBezTo>
                    <a:pt x="872" y="659"/>
                    <a:pt x="878" y="666"/>
                    <a:pt x="889" y="675"/>
                  </a:cubicBezTo>
                  <a:cubicBezTo>
                    <a:pt x="911" y="691"/>
                    <a:pt x="919" y="696"/>
                    <a:pt x="930" y="701"/>
                  </a:cubicBezTo>
                  <a:cubicBezTo>
                    <a:pt x="935" y="705"/>
                    <a:pt x="942" y="707"/>
                    <a:pt x="951" y="712"/>
                  </a:cubicBezTo>
                  <a:cubicBezTo>
                    <a:pt x="962" y="718"/>
                    <a:pt x="971" y="720"/>
                    <a:pt x="981" y="720"/>
                  </a:cubicBezTo>
                  <a:cubicBezTo>
                    <a:pt x="987" y="720"/>
                    <a:pt x="994" y="719"/>
                    <a:pt x="1001" y="717"/>
                  </a:cubicBezTo>
                  <a:cubicBezTo>
                    <a:pt x="1008" y="715"/>
                    <a:pt x="1014" y="713"/>
                    <a:pt x="1020" y="713"/>
                  </a:cubicBezTo>
                  <a:cubicBezTo>
                    <a:pt x="1022" y="713"/>
                    <a:pt x="1024" y="714"/>
                    <a:pt x="1027" y="714"/>
                  </a:cubicBezTo>
                  <a:lnTo>
                    <a:pt x="1045" y="715"/>
                  </a:lnTo>
                  <a:cubicBezTo>
                    <a:pt x="1059" y="717"/>
                    <a:pt x="1063" y="717"/>
                    <a:pt x="1095" y="720"/>
                  </a:cubicBezTo>
                  <a:cubicBezTo>
                    <a:pt x="1098" y="721"/>
                    <a:pt x="1100" y="721"/>
                    <a:pt x="1101" y="721"/>
                  </a:cubicBezTo>
                  <a:cubicBezTo>
                    <a:pt x="1117" y="721"/>
                    <a:pt x="1123" y="717"/>
                    <a:pt x="1133" y="715"/>
                  </a:cubicBezTo>
                  <a:cubicBezTo>
                    <a:pt x="1137" y="714"/>
                    <a:pt x="1142" y="713"/>
                    <a:pt x="1147" y="713"/>
                  </a:cubicBezTo>
                  <a:cubicBezTo>
                    <a:pt x="1156" y="713"/>
                    <a:pt x="1166" y="715"/>
                    <a:pt x="1182" y="720"/>
                  </a:cubicBezTo>
                  <a:cubicBezTo>
                    <a:pt x="1219" y="731"/>
                    <a:pt x="1221" y="738"/>
                    <a:pt x="1223" y="746"/>
                  </a:cubicBezTo>
                  <a:lnTo>
                    <a:pt x="1223" y="748"/>
                  </a:lnTo>
                  <a:lnTo>
                    <a:pt x="1213" y="748"/>
                  </a:lnTo>
                  <a:cubicBezTo>
                    <a:pt x="1199" y="748"/>
                    <a:pt x="1177" y="748"/>
                    <a:pt x="1160" y="759"/>
                  </a:cubicBezTo>
                  <a:cubicBezTo>
                    <a:pt x="1129" y="776"/>
                    <a:pt x="1122" y="794"/>
                    <a:pt x="1122" y="797"/>
                  </a:cubicBezTo>
                  <a:lnTo>
                    <a:pt x="1119" y="811"/>
                  </a:lnTo>
                  <a:lnTo>
                    <a:pt x="1134" y="812"/>
                  </a:lnTo>
                  <a:cubicBezTo>
                    <a:pt x="1134" y="812"/>
                    <a:pt x="1149" y="814"/>
                    <a:pt x="1166" y="814"/>
                  </a:cubicBezTo>
                  <a:cubicBezTo>
                    <a:pt x="1174" y="814"/>
                    <a:pt x="1183" y="814"/>
                    <a:pt x="1192" y="813"/>
                  </a:cubicBezTo>
                  <a:cubicBezTo>
                    <a:pt x="1197" y="812"/>
                    <a:pt x="1202" y="812"/>
                    <a:pt x="1206" y="812"/>
                  </a:cubicBezTo>
                  <a:cubicBezTo>
                    <a:pt x="1215" y="812"/>
                    <a:pt x="1221" y="813"/>
                    <a:pt x="1223" y="813"/>
                  </a:cubicBezTo>
                  <a:cubicBezTo>
                    <a:pt x="1229" y="817"/>
                    <a:pt x="1242" y="823"/>
                    <a:pt x="1250" y="832"/>
                  </a:cubicBezTo>
                  <a:cubicBezTo>
                    <a:pt x="1255" y="838"/>
                    <a:pt x="1263" y="840"/>
                    <a:pt x="1271" y="840"/>
                  </a:cubicBezTo>
                  <a:cubicBezTo>
                    <a:pt x="1278" y="840"/>
                    <a:pt x="1285" y="838"/>
                    <a:pt x="1291" y="838"/>
                  </a:cubicBezTo>
                  <a:cubicBezTo>
                    <a:pt x="1291" y="838"/>
                    <a:pt x="1293" y="835"/>
                    <a:pt x="1293" y="835"/>
                  </a:cubicBezTo>
                  <a:lnTo>
                    <a:pt x="1293" y="864"/>
                  </a:lnTo>
                  <a:cubicBezTo>
                    <a:pt x="1302" y="884"/>
                    <a:pt x="1315" y="887"/>
                    <a:pt x="1325" y="889"/>
                  </a:cubicBezTo>
                  <a:cubicBezTo>
                    <a:pt x="1335" y="891"/>
                    <a:pt x="1345" y="895"/>
                    <a:pt x="1362" y="900"/>
                  </a:cubicBezTo>
                  <a:cubicBezTo>
                    <a:pt x="1377" y="908"/>
                    <a:pt x="1390" y="910"/>
                    <a:pt x="1402" y="910"/>
                  </a:cubicBezTo>
                  <a:cubicBezTo>
                    <a:pt x="1410" y="910"/>
                    <a:pt x="1418" y="909"/>
                    <a:pt x="1426" y="907"/>
                  </a:cubicBezTo>
                  <a:cubicBezTo>
                    <a:pt x="1435" y="904"/>
                    <a:pt x="1443" y="903"/>
                    <a:pt x="1457" y="903"/>
                  </a:cubicBezTo>
                  <a:cubicBezTo>
                    <a:pt x="1463" y="902"/>
                    <a:pt x="1467" y="901"/>
                    <a:pt x="1471" y="901"/>
                  </a:cubicBezTo>
                  <a:cubicBezTo>
                    <a:pt x="1478" y="901"/>
                    <a:pt x="1481" y="903"/>
                    <a:pt x="1481" y="903"/>
                  </a:cubicBezTo>
                  <a:cubicBezTo>
                    <a:pt x="1483" y="905"/>
                    <a:pt x="1485" y="912"/>
                    <a:pt x="1490" y="915"/>
                  </a:cubicBezTo>
                  <a:cubicBezTo>
                    <a:pt x="1496" y="919"/>
                    <a:pt x="1501" y="930"/>
                    <a:pt x="1509" y="944"/>
                  </a:cubicBezTo>
                  <a:cubicBezTo>
                    <a:pt x="1513" y="953"/>
                    <a:pt x="1519" y="961"/>
                    <a:pt x="1525" y="972"/>
                  </a:cubicBezTo>
                  <a:cubicBezTo>
                    <a:pt x="1547" y="1009"/>
                    <a:pt x="1599" y="1051"/>
                    <a:pt x="1621" y="1058"/>
                  </a:cubicBezTo>
                  <a:cubicBezTo>
                    <a:pt x="1638" y="1064"/>
                    <a:pt x="1648" y="1071"/>
                    <a:pt x="1661" y="1096"/>
                  </a:cubicBezTo>
                  <a:cubicBezTo>
                    <a:pt x="1662" y="1100"/>
                    <a:pt x="1663" y="1100"/>
                    <a:pt x="1663" y="1102"/>
                  </a:cubicBezTo>
                  <a:cubicBezTo>
                    <a:pt x="1661" y="1103"/>
                    <a:pt x="1654" y="1104"/>
                    <a:pt x="1652" y="1104"/>
                  </a:cubicBezTo>
                  <a:cubicBezTo>
                    <a:pt x="1644" y="1104"/>
                    <a:pt x="1643" y="1104"/>
                    <a:pt x="1637" y="1105"/>
                  </a:cubicBezTo>
                  <a:cubicBezTo>
                    <a:pt x="1631" y="1105"/>
                    <a:pt x="1629" y="1105"/>
                    <a:pt x="1621" y="1100"/>
                  </a:cubicBezTo>
                  <a:cubicBezTo>
                    <a:pt x="1617" y="1095"/>
                    <a:pt x="1613" y="1092"/>
                    <a:pt x="1606" y="1089"/>
                  </a:cubicBezTo>
                  <a:cubicBezTo>
                    <a:pt x="1595" y="1083"/>
                    <a:pt x="1593" y="1076"/>
                    <a:pt x="1585" y="1058"/>
                  </a:cubicBezTo>
                  <a:lnTo>
                    <a:pt x="1581" y="1051"/>
                  </a:lnTo>
                  <a:cubicBezTo>
                    <a:pt x="1579" y="1045"/>
                    <a:pt x="1575" y="1042"/>
                    <a:pt x="1575" y="1035"/>
                  </a:cubicBezTo>
                  <a:cubicBezTo>
                    <a:pt x="1569" y="1026"/>
                    <a:pt x="1557" y="1020"/>
                    <a:pt x="1544" y="1020"/>
                  </a:cubicBezTo>
                  <a:cubicBezTo>
                    <a:pt x="1541" y="1020"/>
                    <a:pt x="1539" y="1020"/>
                    <a:pt x="1531" y="1022"/>
                  </a:cubicBezTo>
                  <a:cubicBezTo>
                    <a:pt x="1530" y="1022"/>
                    <a:pt x="1528" y="1022"/>
                    <a:pt x="1527" y="1022"/>
                  </a:cubicBezTo>
                  <a:cubicBezTo>
                    <a:pt x="1518" y="1022"/>
                    <a:pt x="1515" y="1019"/>
                    <a:pt x="1506" y="1014"/>
                  </a:cubicBezTo>
                  <a:cubicBezTo>
                    <a:pt x="1501" y="1012"/>
                    <a:pt x="1496" y="1006"/>
                    <a:pt x="1488" y="1004"/>
                  </a:cubicBezTo>
                  <a:cubicBezTo>
                    <a:pt x="1481" y="999"/>
                    <a:pt x="1475" y="997"/>
                    <a:pt x="1471" y="992"/>
                  </a:cubicBezTo>
                  <a:cubicBezTo>
                    <a:pt x="1465" y="989"/>
                    <a:pt x="1463" y="985"/>
                    <a:pt x="1455" y="978"/>
                  </a:cubicBezTo>
                  <a:cubicBezTo>
                    <a:pt x="1453" y="977"/>
                    <a:pt x="1448" y="976"/>
                    <a:pt x="1443" y="976"/>
                  </a:cubicBezTo>
                  <a:cubicBezTo>
                    <a:pt x="1431" y="976"/>
                    <a:pt x="1427" y="985"/>
                    <a:pt x="1424" y="994"/>
                  </a:cubicBezTo>
                  <a:cubicBezTo>
                    <a:pt x="1423" y="999"/>
                    <a:pt x="1418" y="1007"/>
                    <a:pt x="1409" y="1014"/>
                  </a:cubicBezTo>
                  <a:cubicBezTo>
                    <a:pt x="1395" y="1020"/>
                    <a:pt x="1389" y="1023"/>
                    <a:pt x="1380" y="1027"/>
                  </a:cubicBezTo>
                  <a:cubicBezTo>
                    <a:pt x="1373" y="1029"/>
                    <a:pt x="1366" y="1034"/>
                    <a:pt x="1351" y="1043"/>
                  </a:cubicBezTo>
                  <a:cubicBezTo>
                    <a:pt x="1326" y="1057"/>
                    <a:pt x="1282" y="1079"/>
                    <a:pt x="1259" y="1089"/>
                  </a:cubicBezTo>
                  <a:cubicBezTo>
                    <a:pt x="1248" y="1094"/>
                    <a:pt x="1246" y="1100"/>
                    <a:pt x="1246" y="1105"/>
                  </a:cubicBezTo>
                  <a:cubicBezTo>
                    <a:pt x="1246" y="1117"/>
                    <a:pt x="1256" y="1124"/>
                    <a:pt x="1269" y="1132"/>
                  </a:cubicBezTo>
                  <a:cubicBezTo>
                    <a:pt x="1274" y="1134"/>
                    <a:pt x="1282" y="1137"/>
                    <a:pt x="1282" y="1137"/>
                  </a:cubicBezTo>
                  <a:cubicBezTo>
                    <a:pt x="1287" y="1142"/>
                    <a:pt x="1294" y="1145"/>
                    <a:pt x="1305" y="1145"/>
                  </a:cubicBezTo>
                  <a:cubicBezTo>
                    <a:pt x="1318" y="1145"/>
                    <a:pt x="1336" y="1141"/>
                    <a:pt x="1362" y="1132"/>
                  </a:cubicBezTo>
                  <a:cubicBezTo>
                    <a:pt x="1393" y="1117"/>
                    <a:pt x="1409" y="1116"/>
                    <a:pt x="1439" y="1113"/>
                  </a:cubicBezTo>
                  <a:cubicBezTo>
                    <a:pt x="1441" y="1113"/>
                    <a:pt x="1446" y="1111"/>
                    <a:pt x="1448" y="1111"/>
                  </a:cubicBezTo>
                  <a:cubicBezTo>
                    <a:pt x="1448" y="1115"/>
                    <a:pt x="1447" y="1116"/>
                    <a:pt x="1447" y="1117"/>
                  </a:cubicBezTo>
                  <a:cubicBezTo>
                    <a:pt x="1441" y="1122"/>
                    <a:pt x="1424" y="1127"/>
                    <a:pt x="1411" y="1131"/>
                  </a:cubicBezTo>
                  <a:cubicBezTo>
                    <a:pt x="1406" y="1132"/>
                    <a:pt x="1400" y="1134"/>
                    <a:pt x="1393" y="1135"/>
                  </a:cubicBezTo>
                  <a:cubicBezTo>
                    <a:pt x="1377" y="1139"/>
                    <a:pt x="1366" y="1146"/>
                    <a:pt x="1354" y="1149"/>
                  </a:cubicBezTo>
                  <a:cubicBezTo>
                    <a:pt x="1345" y="1156"/>
                    <a:pt x="1335" y="1159"/>
                    <a:pt x="1320" y="1163"/>
                  </a:cubicBezTo>
                  <a:cubicBezTo>
                    <a:pt x="1315" y="1165"/>
                    <a:pt x="1312" y="1167"/>
                    <a:pt x="1308" y="1167"/>
                  </a:cubicBezTo>
                  <a:cubicBezTo>
                    <a:pt x="1304" y="1167"/>
                    <a:pt x="1299" y="1164"/>
                    <a:pt x="1291" y="1158"/>
                  </a:cubicBezTo>
                  <a:cubicBezTo>
                    <a:pt x="1285" y="1154"/>
                    <a:pt x="1278" y="1148"/>
                    <a:pt x="1268" y="1143"/>
                  </a:cubicBezTo>
                  <a:cubicBezTo>
                    <a:pt x="1257" y="1137"/>
                    <a:pt x="1246" y="1135"/>
                    <a:pt x="1236" y="1135"/>
                  </a:cubicBezTo>
                  <a:cubicBezTo>
                    <a:pt x="1228" y="1135"/>
                    <a:pt x="1220" y="1136"/>
                    <a:pt x="1213" y="1137"/>
                  </a:cubicBezTo>
                  <a:cubicBezTo>
                    <a:pt x="1207" y="1138"/>
                    <a:pt x="1203" y="1140"/>
                    <a:pt x="1197" y="1140"/>
                  </a:cubicBezTo>
                  <a:cubicBezTo>
                    <a:pt x="1171" y="1140"/>
                    <a:pt x="1166" y="1175"/>
                    <a:pt x="1159" y="1206"/>
                  </a:cubicBezTo>
                  <a:cubicBezTo>
                    <a:pt x="1157" y="1214"/>
                    <a:pt x="1157" y="1220"/>
                    <a:pt x="1155" y="1226"/>
                  </a:cubicBezTo>
                  <a:cubicBezTo>
                    <a:pt x="1147" y="1259"/>
                    <a:pt x="1168" y="1279"/>
                    <a:pt x="1180" y="1286"/>
                  </a:cubicBezTo>
                  <a:cubicBezTo>
                    <a:pt x="1192" y="1293"/>
                    <a:pt x="1203" y="1300"/>
                    <a:pt x="1221" y="1304"/>
                  </a:cubicBezTo>
                  <a:cubicBezTo>
                    <a:pt x="1235" y="1307"/>
                    <a:pt x="1251" y="1310"/>
                    <a:pt x="1270" y="1320"/>
                  </a:cubicBezTo>
                  <a:cubicBezTo>
                    <a:pt x="1274" y="1322"/>
                    <a:pt x="1274" y="1322"/>
                    <a:pt x="1278" y="1324"/>
                  </a:cubicBezTo>
                  <a:cubicBezTo>
                    <a:pt x="1272" y="1332"/>
                    <a:pt x="1263" y="1345"/>
                    <a:pt x="1263" y="1371"/>
                  </a:cubicBezTo>
                  <a:cubicBezTo>
                    <a:pt x="1263" y="1430"/>
                    <a:pt x="1279" y="1464"/>
                    <a:pt x="1309" y="1464"/>
                  </a:cubicBezTo>
                  <a:cubicBezTo>
                    <a:pt x="1311" y="1464"/>
                    <a:pt x="1315" y="1463"/>
                    <a:pt x="1320" y="1462"/>
                  </a:cubicBezTo>
                  <a:cubicBezTo>
                    <a:pt x="1349" y="1452"/>
                    <a:pt x="1345" y="1422"/>
                    <a:pt x="1345" y="1391"/>
                  </a:cubicBezTo>
                  <a:cubicBezTo>
                    <a:pt x="1344" y="1378"/>
                    <a:pt x="1343" y="1368"/>
                    <a:pt x="1343" y="1355"/>
                  </a:cubicBezTo>
                  <a:cubicBezTo>
                    <a:pt x="1343" y="1318"/>
                    <a:pt x="1343" y="1318"/>
                    <a:pt x="1354" y="1310"/>
                  </a:cubicBezTo>
                  <a:lnTo>
                    <a:pt x="1363" y="1307"/>
                  </a:lnTo>
                  <a:cubicBezTo>
                    <a:pt x="1380" y="1296"/>
                    <a:pt x="1389" y="1293"/>
                    <a:pt x="1419" y="1293"/>
                  </a:cubicBezTo>
                  <a:cubicBezTo>
                    <a:pt x="1432" y="1293"/>
                    <a:pt x="1450" y="1296"/>
                    <a:pt x="1472" y="1296"/>
                  </a:cubicBezTo>
                  <a:cubicBezTo>
                    <a:pt x="1476" y="1297"/>
                    <a:pt x="1479" y="1297"/>
                    <a:pt x="1482" y="1297"/>
                  </a:cubicBezTo>
                  <a:cubicBezTo>
                    <a:pt x="1511" y="1297"/>
                    <a:pt x="1534" y="1292"/>
                    <a:pt x="1550" y="1292"/>
                  </a:cubicBezTo>
                  <a:cubicBezTo>
                    <a:pt x="1561" y="1291"/>
                    <a:pt x="1571" y="1289"/>
                    <a:pt x="1580" y="1289"/>
                  </a:cubicBezTo>
                  <a:cubicBezTo>
                    <a:pt x="1588" y="1289"/>
                    <a:pt x="1595" y="1290"/>
                    <a:pt x="1602" y="1293"/>
                  </a:cubicBezTo>
                  <a:cubicBezTo>
                    <a:pt x="1623" y="1306"/>
                    <a:pt x="1623" y="1306"/>
                    <a:pt x="1617" y="1324"/>
                  </a:cubicBezTo>
                  <a:cubicBezTo>
                    <a:pt x="1617" y="1330"/>
                    <a:pt x="1613" y="1337"/>
                    <a:pt x="1613" y="1347"/>
                  </a:cubicBezTo>
                  <a:cubicBezTo>
                    <a:pt x="1611" y="1355"/>
                    <a:pt x="1610" y="1356"/>
                    <a:pt x="1610" y="1356"/>
                  </a:cubicBezTo>
                  <a:cubicBezTo>
                    <a:pt x="1610" y="1355"/>
                    <a:pt x="1604" y="1353"/>
                    <a:pt x="1600" y="1350"/>
                  </a:cubicBezTo>
                  <a:cubicBezTo>
                    <a:pt x="1590" y="1344"/>
                    <a:pt x="1574" y="1336"/>
                    <a:pt x="1558" y="1336"/>
                  </a:cubicBezTo>
                  <a:cubicBezTo>
                    <a:pt x="1555" y="1336"/>
                    <a:pt x="1552" y="1336"/>
                    <a:pt x="1548" y="1337"/>
                  </a:cubicBezTo>
                  <a:cubicBezTo>
                    <a:pt x="1507" y="1347"/>
                    <a:pt x="1496" y="1375"/>
                    <a:pt x="1487" y="1403"/>
                  </a:cubicBezTo>
                  <a:lnTo>
                    <a:pt x="1484" y="1414"/>
                  </a:lnTo>
                  <a:cubicBezTo>
                    <a:pt x="1476" y="1430"/>
                    <a:pt x="1478" y="1441"/>
                    <a:pt x="1479" y="1449"/>
                  </a:cubicBezTo>
                  <a:cubicBezTo>
                    <a:pt x="1481" y="1455"/>
                    <a:pt x="1481" y="1461"/>
                    <a:pt x="1471" y="1479"/>
                  </a:cubicBezTo>
                  <a:lnTo>
                    <a:pt x="1465" y="1491"/>
                  </a:lnTo>
                  <a:cubicBezTo>
                    <a:pt x="1453" y="1521"/>
                    <a:pt x="1444" y="1537"/>
                    <a:pt x="1448" y="1573"/>
                  </a:cubicBezTo>
                  <a:cubicBezTo>
                    <a:pt x="1448" y="1601"/>
                    <a:pt x="1453" y="1605"/>
                    <a:pt x="1458" y="1614"/>
                  </a:cubicBezTo>
                  <a:cubicBezTo>
                    <a:pt x="1461" y="1614"/>
                    <a:pt x="1461" y="1616"/>
                    <a:pt x="1464" y="1620"/>
                  </a:cubicBezTo>
                  <a:cubicBezTo>
                    <a:pt x="1468" y="1642"/>
                    <a:pt x="1501" y="1653"/>
                    <a:pt x="1566" y="1672"/>
                  </a:cubicBezTo>
                  <a:lnTo>
                    <a:pt x="1593" y="1681"/>
                  </a:lnTo>
                  <a:cubicBezTo>
                    <a:pt x="1604" y="1684"/>
                    <a:pt x="1609" y="1686"/>
                    <a:pt x="1613" y="1686"/>
                  </a:cubicBezTo>
                  <a:cubicBezTo>
                    <a:pt x="1607" y="1691"/>
                    <a:pt x="1602" y="1698"/>
                    <a:pt x="1600" y="1709"/>
                  </a:cubicBezTo>
                  <a:cubicBezTo>
                    <a:pt x="1596" y="1714"/>
                    <a:pt x="1561" y="1714"/>
                    <a:pt x="1544" y="1715"/>
                  </a:cubicBezTo>
                  <a:cubicBezTo>
                    <a:pt x="1526" y="1715"/>
                    <a:pt x="1507" y="1715"/>
                    <a:pt x="1488" y="1718"/>
                  </a:cubicBezTo>
                  <a:cubicBezTo>
                    <a:pt x="1448" y="1723"/>
                    <a:pt x="1421" y="1729"/>
                    <a:pt x="1418" y="1746"/>
                  </a:cubicBezTo>
                  <a:cubicBezTo>
                    <a:pt x="1411" y="1763"/>
                    <a:pt x="1424" y="1775"/>
                    <a:pt x="1431" y="1776"/>
                  </a:cubicBezTo>
                  <a:cubicBezTo>
                    <a:pt x="1458" y="1801"/>
                    <a:pt x="1493" y="1826"/>
                    <a:pt x="1552" y="1844"/>
                  </a:cubicBezTo>
                  <a:cubicBezTo>
                    <a:pt x="1598" y="1856"/>
                    <a:pt x="1689" y="1868"/>
                    <a:pt x="1757" y="1868"/>
                  </a:cubicBezTo>
                  <a:cubicBezTo>
                    <a:pt x="1777" y="1868"/>
                    <a:pt x="1791" y="1868"/>
                    <a:pt x="1805" y="1867"/>
                  </a:cubicBezTo>
                  <a:cubicBezTo>
                    <a:pt x="1807" y="1864"/>
                    <a:pt x="1807" y="1864"/>
                    <a:pt x="1810" y="1864"/>
                  </a:cubicBezTo>
                  <a:cubicBezTo>
                    <a:pt x="1802" y="1870"/>
                    <a:pt x="1796" y="1876"/>
                    <a:pt x="1791" y="1883"/>
                  </a:cubicBezTo>
                  <a:cubicBezTo>
                    <a:pt x="1779" y="1898"/>
                    <a:pt x="1743" y="1900"/>
                    <a:pt x="1731" y="1900"/>
                  </a:cubicBezTo>
                  <a:lnTo>
                    <a:pt x="1717" y="1900"/>
                  </a:lnTo>
                  <a:lnTo>
                    <a:pt x="1720" y="1915"/>
                  </a:lnTo>
                  <a:cubicBezTo>
                    <a:pt x="1722" y="1919"/>
                    <a:pt x="1729" y="1968"/>
                    <a:pt x="1745" y="1999"/>
                  </a:cubicBezTo>
                  <a:cubicBezTo>
                    <a:pt x="1756" y="2015"/>
                    <a:pt x="1766" y="2021"/>
                    <a:pt x="1782" y="2021"/>
                  </a:cubicBezTo>
                  <a:cubicBezTo>
                    <a:pt x="1784" y="2021"/>
                    <a:pt x="1787" y="2021"/>
                    <a:pt x="1789" y="2020"/>
                  </a:cubicBezTo>
                  <a:cubicBezTo>
                    <a:pt x="1792" y="2020"/>
                    <a:pt x="1795" y="2020"/>
                    <a:pt x="1799" y="2020"/>
                  </a:cubicBezTo>
                  <a:cubicBezTo>
                    <a:pt x="1801" y="2020"/>
                    <a:pt x="1803" y="2020"/>
                    <a:pt x="1805" y="2020"/>
                  </a:cubicBezTo>
                  <a:cubicBezTo>
                    <a:pt x="1810" y="2020"/>
                    <a:pt x="1814" y="2022"/>
                    <a:pt x="1819" y="2023"/>
                  </a:cubicBezTo>
                  <a:cubicBezTo>
                    <a:pt x="1837" y="2026"/>
                    <a:pt x="1863" y="2030"/>
                    <a:pt x="1906" y="2034"/>
                  </a:cubicBezTo>
                  <a:lnTo>
                    <a:pt x="1923" y="2034"/>
                  </a:lnTo>
                  <a:cubicBezTo>
                    <a:pt x="1932" y="2034"/>
                    <a:pt x="1945" y="2033"/>
                    <a:pt x="1947" y="2023"/>
                  </a:cubicBezTo>
                  <a:cubicBezTo>
                    <a:pt x="1950" y="2023"/>
                    <a:pt x="1950" y="2020"/>
                    <a:pt x="1950" y="2019"/>
                  </a:cubicBezTo>
                  <a:cubicBezTo>
                    <a:pt x="1954" y="2023"/>
                    <a:pt x="1961" y="2029"/>
                    <a:pt x="1966" y="2036"/>
                  </a:cubicBezTo>
                  <a:lnTo>
                    <a:pt x="1972" y="2042"/>
                  </a:lnTo>
                  <a:cubicBezTo>
                    <a:pt x="1981" y="2052"/>
                    <a:pt x="1992" y="2055"/>
                    <a:pt x="2008" y="2055"/>
                  </a:cubicBezTo>
                  <a:cubicBezTo>
                    <a:pt x="2021" y="2055"/>
                    <a:pt x="2038" y="2052"/>
                    <a:pt x="2053" y="2051"/>
                  </a:cubicBezTo>
                  <a:cubicBezTo>
                    <a:pt x="2061" y="2048"/>
                    <a:pt x="2066" y="2046"/>
                    <a:pt x="2073" y="2046"/>
                  </a:cubicBezTo>
                  <a:cubicBezTo>
                    <a:pt x="2096" y="2042"/>
                    <a:pt x="2101" y="2041"/>
                    <a:pt x="2111" y="2036"/>
                  </a:cubicBezTo>
                  <a:cubicBezTo>
                    <a:pt x="2118" y="2031"/>
                    <a:pt x="2129" y="2027"/>
                    <a:pt x="2159" y="2017"/>
                  </a:cubicBezTo>
                  <a:cubicBezTo>
                    <a:pt x="2183" y="2008"/>
                    <a:pt x="2197" y="2005"/>
                    <a:pt x="2204" y="2005"/>
                  </a:cubicBezTo>
                  <a:cubicBezTo>
                    <a:pt x="2206" y="2005"/>
                    <a:pt x="2209" y="2006"/>
                    <a:pt x="2211" y="2008"/>
                  </a:cubicBezTo>
                  <a:cubicBezTo>
                    <a:pt x="2215" y="2011"/>
                    <a:pt x="2220" y="2014"/>
                    <a:pt x="2228" y="2017"/>
                  </a:cubicBezTo>
                  <a:cubicBezTo>
                    <a:pt x="2223" y="2023"/>
                    <a:pt x="2205" y="2034"/>
                    <a:pt x="2175" y="2039"/>
                  </a:cubicBezTo>
                  <a:cubicBezTo>
                    <a:pt x="2144" y="2044"/>
                    <a:pt x="2119" y="2055"/>
                    <a:pt x="2094" y="2066"/>
                  </a:cubicBezTo>
                  <a:cubicBezTo>
                    <a:pt x="2073" y="2073"/>
                    <a:pt x="2054" y="2081"/>
                    <a:pt x="2034" y="2087"/>
                  </a:cubicBezTo>
                  <a:cubicBezTo>
                    <a:pt x="2016" y="2092"/>
                    <a:pt x="2005" y="2096"/>
                    <a:pt x="2002" y="2105"/>
                  </a:cubicBezTo>
                  <a:cubicBezTo>
                    <a:pt x="1999" y="2115"/>
                    <a:pt x="2005" y="2121"/>
                    <a:pt x="2010" y="2127"/>
                  </a:cubicBezTo>
                  <a:cubicBezTo>
                    <a:pt x="2016" y="2133"/>
                    <a:pt x="2024" y="2144"/>
                    <a:pt x="2024" y="2158"/>
                  </a:cubicBezTo>
                  <a:cubicBezTo>
                    <a:pt x="2033" y="2205"/>
                    <a:pt x="2101" y="2303"/>
                    <a:pt x="2144" y="2303"/>
                  </a:cubicBezTo>
                  <a:lnTo>
                    <a:pt x="2150" y="2303"/>
                  </a:lnTo>
                  <a:cubicBezTo>
                    <a:pt x="2178" y="2301"/>
                    <a:pt x="2191" y="2293"/>
                    <a:pt x="2223" y="2275"/>
                  </a:cubicBezTo>
                  <a:cubicBezTo>
                    <a:pt x="2228" y="2271"/>
                    <a:pt x="2236" y="2266"/>
                    <a:pt x="2244" y="2261"/>
                  </a:cubicBezTo>
                  <a:cubicBezTo>
                    <a:pt x="2291" y="2233"/>
                    <a:pt x="2301" y="2232"/>
                    <a:pt x="2342" y="2224"/>
                  </a:cubicBezTo>
                  <a:cubicBezTo>
                    <a:pt x="2389" y="2218"/>
                    <a:pt x="2418" y="2212"/>
                    <a:pt x="2432" y="2201"/>
                  </a:cubicBezTo>
                  <a:cubicBezTo>
                    <a:pt x="2444" y="2190"/>
                    <a:pt x="2447" y="2175"/>
                    <a:pt x="2452" y="2148"/>
                  </a:cubicBezTo>
                  <a:cubicBezTo>
                    <a:pt x="2452" y="2142"/>
                    <a:pt x="2454" y="2133"/>
                    <a:pt x="2454" y="2125"/>
                  </a:cubicBezTo>
                  <a:cubicBezTo>
                    <a:pt x="2461" y="2089"/>
                    <a:pt x="2420" y="2080"/>
                    <a:pt x="2385" y="2070"/>
                  </a:cubicBezTo>
                  <a:cubicBezTo>
                    <a:pt x="2365" y="2066"/>
                    <a:pt x="2346" y="2064"/>
                    <a:pt x="2329" y="2055"/>
                  </a:cubicBezTo>
                  <a:cubicBezTo>
                    <a:pt x="2323" y="2052"/>
                    <a:pt x="2319" y="2052"/>
                    <a:pt x="2317" y="2048"/>
                  </a:cubicBezTo>
                  <a:cubicBezTo>
                    <a:pt x="2321" y="2046"/>
                    <a:pt x="2325" y="2046"/>
                    <a:pt x="2329" y="2043"/>
                  </a:cubicBezTo>
                  <a:cubicBezTo>
                    <a:pt x="2332" y="2041"/>
                    <a:pt x="2336" y="2041"/>
                    <a:pt x="2340" y="2037"/>
                  </a:cubicBezTo>
                  <a:cubicBezTo>
                    <a:pt x="2342" y="2037"/>
                    <a:pt x="2344" y="2036"/>
                    <a:pt x="2346" y="2036"/>
                  </a:cubicBezTo>
                  <a:cubicBezTo>
                    <a:pt x="2357" y="2036"/>
                    <a:pt x="2377" y="2041"/>
                    <a:pt x="2399" y="2048"/>
                  </a:cubicBezTo>
                  <a:cubicBezTo>
                    <a:pt x="2409" y="2052"/>
                    <a:pt x="2423" y="2055"/>
                    <a:pt x="2436" y="2058"/>
                  </a:cubicBezTo>
                  <a:cubicBezTo>
                    <a:pt x="2454" y="2062"/>
                    <a:pt x="2467" y="2064"/>
                    <a:pt x="2475" y="2064"/>
                  </a:cubicBezTo>
                  <a:cubicBezTo>
                    <a:pt x="2498" y="2064"/>
                    <a:pt x="2507" y="2052"/>
                    <a:pt x="2519" y="2034"/>
                  </a:cubicBezTo>
                  <a:cubicBezTo>
                    <a:pt x="2530" y="2017"/>
                    <a:pt x="2537" y="2017"/>
                    <a:pt x="2541" y="2017"/>
                  </a:cubicBezTo>
                  <a:cubicBezTo>
                    <a:pt x="2550" y="2017"/>
                    <a:pt x="2559" y="2023"/>
                    <a:pt x="2571" y="2036"/>
                  </a:cubicBezTo>
                  <a:cubicBezTo>
                    <a:pt x="2577" y="2042"/>
                    <a:pt x="2583" y="2045"/>
                    <a:pt x="2587" y="2052"/>
                  </a:cubicBezTo>
                  <a:cubicBezTo>
                    <a:pt x="2585" y="2052"/>
                    <a:pt x="2583" y="2055"/>
                    <a:pt x="2583" y="2058"/>
                  </a:cubicBezTo>
                  <a:cubicBezTo>
                    <a:pt x="2581" y="2062"/>
                    <a:pt x="2569" y="2064"/>
                    <a:pt x="2563" y="2065"/>
                  </a:cubicBezTo>
                  <a:cubicBezTo>
                    <a:pt x="2547" y="2070"/>
                    <a:pt x="2523" y="2080"/>
                    <a:pt x="2505" y="2101"/>
                  </a:cubicBezTo>
                  <a:cubicBezTo>
                    <a:pt x="2481" y="2127"/>
                    <a:pt x="2499" y="2144"/>
                    <a:pt x="2505" y="2155"/>
                  </a:cubicBezTo>
                  <a:cubicBezTo>
                    <a:pt x="2510" y="2159"/>
                    <a:pt x="2513" y="2164"/>
                    <a:pt x="2513" y="2170"/>
                  </a:cubicBezTo>
                  <a:cubicBezTo>
                    <a:pt x="2513" y="2185"/>
                    <a:pt x="2508" y="2218"/>
                    <a:pt x="2461" y="2232"/>
                  </a:cubicBezTo>
                  <a:cubicBezTo>
                    <a:pt x="2426" y="2241"/>
                    <a:pt x="2217" y="2318"/>
                    <a:pt x="2189" y="2351"/>
                  </a:cubicBezTo>
                  <a:cubicBezTo>
                    <a:pt x="2180" y="2361"/>
                    <a:pt x="2173" y="2364"/>
                    <a:pt x="2160" y="2370"/>
                  </a:cubicBezTo>
                  <a:cubicBezTo>
                    <a:pt x="2142" y="2376"/>
                    <a:pt x="2118" y="2385"/>
                    <a:pt x="2101" y="2420"/>
                  </a:cubicBezTo>
                  <a:cubicBezTo>
                    <a:pt x="2073" y="2475"/>
                    <a:pt x="2072" y="2479"/>
                    <a:pt x="2078" y="2520"/>
                  </a:cubicBezTo>
                  <a:cubicBezTo>
                    <a:pt x="2080" y="2531"/>
                    <a:pt x="2082" y="2547"/>
                    <a:pt x="2082" y="2563"/>
                  </a:cubicBezTo>
                  <a:cubicBezTo>
                    <a:pt x="2084" y="2590"/>
                    <a:pt x="2084" y="2627"/>
                    <a:pt x="2097" y="2669"/>
                  </a:cubicBezTo>
                  <a:cubicBezTo>
                    <a:pt x="2104" y="2692"/>
                    <a:pt x="2111" y="2711"/>
                    <a:pt x="2131" y="2711"/>
                  </a:cubicBezTo>
                  <a:cubicBezTo>
                    <a:pt x="2140" y="2711"/>
                    <a:pt x="2146" y="2708"/>
                    <a:pt x="2156" y="2705"/>
                  </a:cubicBezTo>
                  <a:cubicBezTo>
                    <a:pt x="2169" y="2699"/>
                    <a:pt x="2187" y="2692"/>
                    <a:pt x="2211" y="2692"/>
                  </a:cubicBezTo>
                  <a:cubicBezTo>
                    <a:pt x="2258" y="2692"/>
                    <a:pt x="2273" y="2692"/>
                    <a:pt x="2273" y="2666"/>
                  </a:cubicBezTo>
                  <a:cubicBezTo>
                    <a:pt x="2273" y="2664"/>
                    <a:pt x="2273" y="2658"/>
                    <a:pt x="2278" y="2652"/>
                  </a:cubicBezTo>
                  <a:cubicBezTo>
                    <a:pt x="2278" y="2648"/>
                    <a:pt x="2281" y="2644"/>
                    <a:pt x="2281" y="2642"/>
                  </a:cubicBezTo>
                  <a:cubicBezTo>
                    <a:pt x="2296" y="2664"/>
                    <a:pt x="2317" y="2683"/>
                    <a:pt x="2346" y="2685"/>
                  </a:cubicBezTo>
                  <a:cubicBezTo>
                    <a:pt x="2353" y="2689"/>
                    <a:pt x="2359" y="2690"/>
                    <a:pt x="2367" y="2690"/>
                  </a:cubicBezTo>
                  <a:cubicBezTo>
                    <a:pt x="2397" y="2690"/>
                    <a:pt x="2426" y="2679"/>
                    <a:pt x="2458" y="2671"/>
                  </a:cubicBezTo>
                  <a:cubicBezTo>
                    <a:pt x="2471" y="2666"/>
                    <a:pt x="2487" y="2662"/>
                    <a:pt x="2500" y="2659"/>
                  </a:cubicBezTo>
                  <a:cubicBezTo>
                    <a:pt x="2546" y="2648"/>
                    <a:pt x="2550" y="2621"/>
                    <a:pt x="2555" y="2586"/>
                  </a:cubicBezTo>
                  <a:cubicBezTo>
                    <a:pt x="2555" y="2582"/>
                    <a:pt x="2555" y="2580"/>
                    <a:pt x="2557" y="2573"/>
                  </a:cubicBezTo>
                  <a:cubicBezTo>
                    <a:pt x="2559" y="2551"/>
                    <a:pt x="2563" y="2548"/>
                    <a:pt x="2567" y="2540"/>
                  </a:cubicBezTo>
                  <a:cubicBezTo>
                    <a:pt x="2571" y="2535"/>
                    <a:pt x="2576" y="2529"/>
                    <a:pt x="2583" y="2515"/>
                  </a:cubicBezTo>
                  <a:cubicBezTo>
                    <a:pt x="2590" y="2499"/>
                    <a:pt x="2600" y="2495"/>
                    <a:pt x="2625" y="2483"/>
                  </a:cubicBezTo>
                  <a:cubicBezTo>
                    <a:pt x="2631" y="2481"/>
                    <a:pt x="2637" y="2479"/>
                    <a:pt x="2642" y="2476"/>
                  </a:cubicBezTo>
                  <a:cubicBezTo>
                    <a:pt x="2651" y="2473"/>
                    <a:pt x="2654" y="2472"/>
                    <a:pt x="2656" y="2472"/>
                  </a:cubicBezTo>
                  <a:cubicBezTo>
                    <a:pt x="2657" y="2473"/>
                    <a:pt x="2657" y="2475"/>
                    <a:pt x="2657" y="2476"/>
                  </a:cubicBezTo>
                  <a:cubicBezTo>
                    <a:pt x="2664" y="2483"/>
                    <a:pt x="2672" y="2495"/>
                    <a:pt x="2686" y="2500"/>
                  </a:cubicBezTo>
                  <a:cubicBezTo>
                    <a:pt x="2700" y="2507"/>
                    <a:pt x="2709" y="2510"/>
                    <a:pt x="2721" y="2511"/>
                  </a:cubicBezTo>
                  <a:cubicBezTo>
                    <a:pt x="2746" y="2520"/>
                    <a:pt x="2748" y="2521"/>
                    <a:pt x="2746" y="2528"/>
                  </a:cubicBezTo>
                  <a:cubicBezTo>
                    <a:pt x="2743" y="2537"/>
                    <a:pt x="2739" y="2538"/>
                    <a:pt x="2735" y="2543"/>
                  </a:cubicBezTo>
                  <a:cubicBezTo>
                    <a:pt x="2727" y="2550"/>
                    <a:pt x="2715" y="2557"/>
                    <a:pt x="2710" y="2576"/>
                  </a:cubicBezTo>
                  <a:cubicBezTo>
                    <a:pt x="2700" y="2614"/>
                    <a:pt x="2724" y="2648"/>
                    <a:pt x="2724" y="2649"/>
                  </a:cubicBezTo>
                  <a:lnTo>
                    <a:pt x="2727" y="2652"/>
                  </a:lnTo>
                  <a:lnTo>
                    <a:pt x="2732" y="2652"/>
                  </a:lnTo>
                  <a:cubicBezTo>
                    <a:pt x="2732" y="2652"/>
                    <a:pt x="2773" y="2659"/>
                    <a:pt x="2821" y="2668"/>
                  </a:cubicBezTo>
                  <a:cubicBezTo>
                    <a:pt x="2863" y="2677"/>
                    <a:pt x="2891" y="2690"/>
                    <a:pt x="2934" y="2708"/>
                  </a:cubicBezTo>
                  <a:lnTo>
                    <a:pt x="2938" y="2711"/>
                  </a:lnTo>
                  <a:cubicBezTo>
                    <a:pt x="2936" y="2712"/>
                    <a:pt x="2934" y="2712"/>
                    <a:pt x="2931" y="2712"/>
                  </a:cubicBezTo>
                  <a:lnTo>
                    <a:pt x="2911" y="2712"/>
                  </a:lnTo>
                  <a:cubicBezTo>
                    <a:pt x="2909" y="2713"/>
                    <a:pt x="2907" y="2713"/>
                    <a:pt x="2905" y="2713"/>
                  </a:cubicBezTo>
                  <a:cubicBezTo>
                    <a:pt x="2889" y="2713"/>
                    <a:pt x="2863" y="2704"/>
                    <a:pt x="2838" y="2697"/>
                  </a:cubicBezTo>
                  <a:cubicBezTo>
                    <a:pt x="2807" y="2687"/>
                    <a:pt x="2777" y="2678"/>
                    <a:pt x="2742" y="2672"/>
                  </a:cubicBezTo>
                  <a:cubicBezTo>
                    <a:pt x="2733" y="2671"/>
                    <a:pt x="2722" y="2669"/>
                    <a:pt x="2712" y="2669"/>
                  </a:cubicBezTo>
                  <a:cubicBezTo>
                    <a:pt x="2679" y="2669"/>
                    <a:pt x="2657" y="2678"/>
                    <a:pt x="2636" y="2687"/>
                  </a:cubicBezTo>
                  <a:cubicBezTo>
                    <a:pt x="2620" y="2695"/>
                    <a:pt x="2603" y="2701"/>
                    <a:pt x="2584" y="2705"/>
                  </a:cubicBezTo>
                  <a:cubicBezTo>
                    <a:pt x="2574" y="2705"/>
                    <a:pt x="2564" y="2705"/>
                    <a:pt x="2551" y="2708"/>
                  </a:cubicBezTo>
                  <a:cubicBezTo>
                    <a:pt x="2500" y="2712"/>
                    <a:pt x="2436" y="2718"/>
                    <a:pt x="2374" y="2742"/>
                  </a:cubicBezTo>
                  <a:cubicBezTo>
                    <a:pt x="2360" y="2748"/>
                    <a:pt x="2346" y="2750"/>
                    <a:pt x="2332" y="2750"/>
                  </a:cubicBezTo>
                  <a:cubicBezTo>
                    <a:pt x="2307" y="2750"/>
                    <a:pt x="2290" y="2742"/>
                    <a:pt x="2278" y="2737"/>
                  </a:cubicBezTo>
                  <a:cubicBezTo>
                    <a:pt x="2275" y="2737"/>
                    <a:pt x="2273" y="2736"/>
                    <a:pt x="2268" y="2736"/>
                  </a:cubicBezTo>
                  <a:lnTo>
                    <a:pt x="2262" y="2736"/>
                  </a:lnTo>
                  <a:lnTo>
                    <a:pt x="2257" y="2743"/>
                  </a:lnTo>
                  <a:cubicBezTo>
                    <a:pt x="2255" y="2751"/>
                    <a:pt x="2259" y="2757"/>
                    <a:pt x="2262" y="2763"/>
                  </a:cubicBezTo>
                  <a:cubicBezTo>
                    <a:pt x="2278" y="2782"/>
                    <a:pt x="2305" y="2788"/>
                    <a:pt x="2333" y="2795"/>
                  </a:cubicBezTo>
                  <a:cubicBezTo>
                    <a:pt x="2344" y="2798"/>
                    <a:pt x="2350" y="2800"/>
                    <a:pt x="2356" y="2804"/>
                  </a:cubicBezTo>
                  <a:cubicBezTo>
                    <a:pt x="2385" y="2814"/>
                    <a:pt x="2505" y="2864"/>
                    <a:pt x="2563" y="2892"/>
                  </a:cubicBezTo>
                  <a:cubicBezTo>
                    <a:pt x="2595" y="2906"/>
                    <a:pt x="2618" y="2915"/>
                    <a:pt x="2645" y="2925"/>
                  </a:cubicBezTo>
                  <a:cubicBezTo>
                    <a:pt x="2666" y="2931"/>
                    <a:pt x="2691" y="2940"/>
                    <a:pt x="2724" y="2955"/>
                  </a:cubicBezTo>
                  <a:cubicBezTo>
                    <a:pt x="2759" y="2969"/>
                    <a:pt x="2777" y="2980"/>
                    <a:pt x="2790" y="2988"/>
                  </a:cubicBezTo>
                  <a:cubicBezTo>
                    <a:pt x="2800" y="2996"/>
                    <a:pt x="2814" y="3005"/>
                    <a:pt x="2843" y="3014"/>
                  </a:cubicBezTo>
                  <a:cubicBezTo>
                    <a:pt x="2884" y="3030"/>
                    <a:pt x="2897" y="3038"/>
                    <a:pt x="2918" y="3049"/>
                  </a:cubicBezTo>
                  <a:cubicBezTo>
                    <a:pt x="2926" y="3054"/>
                    <a:pt x="2934" y="3059"/>
                    <a:pt x="2944" y="3064"/>
                  </a:cubicBezTo>
                  <a:cubicBezTo>
                    <a:pt x="2984" y="3086"/>
                    <a:pt x="2995" y="3089"/>
                    <a:pt x="3036" y="3105"/>
                  </a:cubicBezTo>
                  <a:lnTo>
                    <a:pt x="3047" y="3111"/>
                  </a:lnTo>
                  <a:cubicBezTo>
                    <a:pt x="3079" y="3123"/>
                    <a:pt x="3105" y="3123"/>
                    <a:pt x="3135" y="3123"/>
                  </a:cubicBezTo>
                  <a:cubicBezTo>
                    <a:pt x="3158" y="3123"/>
                    <a:pt x="3182" y="3123"/>
                    <a:pt x="3209" y="3129"/>
                  </a:cubicBezTo>
                  <a:cubicBezTo>
                    <a:pt x="3274" y="3141"/>
                    <a:pt x="3312" y="3144"/>
                    <a:pt x="3361" y="3147"/>
                  </a:cubicBezTo>
                  <a:cubicBezTo>
                    <a:pt x="3400" y="3151"/>
                    <a:pt x="3529" y="3182"/>
                    <a:pt x="3591" y="3201"/>
                  </a:cubicBezTo>
                  <a:cubicBezTo>
                    <a:pt x="3613" y="3208"/>
                    <a:pt x="3631" y="3211"/>
                    <a:pt x="3645" y="3211"/>
                  </a:cubicBezTo>
                  <a:cubicBezTo>
                    <a:pt x="3650" y="3211"/>
                    <a:pt x="3654" y="3210"/>
                    <a:pt x="3658" y="3210"/>
                  </a:cubicBezTo>
                  <a:cubicBezTo>
                    <a:pt x="3666" y="3210"/>
                    <a:pt x="3671" y="3209"/>
                    <a:pt x="3678" y="3209"/>
                  </a:cubicBezTo>
                  <a:cubicBezTo>
                    <a:pt x="3681" y="3209"/>
                    <a:pt x="3685" y="3209"/>
                    <a:pt x="3689" y="3210"/>
                  </a:cubicBezTo>
                  <a:cubicBezTo>
                    <a:pt x="3701" y="3213"/>
                    <a:pt x="3714" y="3215"/>
                    <a:pt x="3731" y="3219"/>
                  </a:cubicBezTo>
                  <a:cubicBezTo>
                    <a:pt x="3772" y="3226"/>
                    <a:pt x="3822" y="3240"/>
                    <a:pt x="3853" y="3240"/>
                  </a:cubicBezTo>
                  <a:cubicBezTo>
                    <a:pt x="3877" y="3240"/>
                    <a:pt x="3891" y="3242"/>
                    <a:pt x="3907" y="3247"/>
                  </a:cubicBezTo>
                  <a:cubicBezTo>
                    <a:pt x="3920" y="3248"/>
                    <a:pt x="3935" y="3250"/>
                    <a:pt x="3947" y="3250"/>
                  </a:cubicBezTo>
                  <a:cubicBezTo>
                    <a:pt x="3955" y="3250"/>
                    <a:pt x="3964" y="3248"/>
                    <a:pt x="3967" y="3243"/>
                  </a:cubicBezTo>
                  <a:cubicBezTo>
                    <a:pt x="3974" y="3234"/>
                    <a:pt x="3974" y="3224"/>
                    <a:pt x="3973" y="3210"/>
                  </a:cubicBezTo>
                  <a:cubicBezTo>
                    <a:pt x="3973" y="3202"/>
                    <a:pt x="3973" y="3191"/>
                    <a:pt x="3974" y="3183"/>
                  </a:cubicBezTo>
                  <a:cubicBezTo>
                    <a:pt x="3978" y="3161"/>
                    <a:pt x="4007" y="3152"/>
                    <a:pt x="4036" y="3139"/>
                  </a:cubicBezTo>
                  <a:lnTo>
                    <a:pt x="4048" y="3134"/>
                  </a:lnTo>
                  <a:cubicBezTo>
                    <a:pt x="4059" y="3129"/>
                    <a:pt x="4067" y="3123"/>
                    <a:pt x="4073" y="3117"/>
                  </a:cubicBezTo>
                  <a:cubicBezTo>
                    <a:pt x="4077" y="3115"/>
                    <a:pt x="4079" y="3112"/>
                    <a:pt x="4080" y="3112"/>
                  </a:cubicBezTo>
                  <a:cubicBezTo>
                    <a:pt x="4082" y="3112"/>
                    <a:pt x="4086" y="3120"/>
                    <a:pt x="4087" y="3128"/>
                  </a:cubicBezTo>
                  <a:cubicBezTo>
                    <a:pt x="4092" y="3139"/>
                    <a:pt x="4092" y="3140"/>
                    <a:pt x="4073" y="3151"/>
                  </a:cubicBezTo>
                  <a:cubicBezTo>
                    <a:pt x="4057" y="3159"/>
                    <a:pt x="4036" y="3171"/>
                    <a:pt x="4019" y="3197"/>
                  </a:cubicBezTo>
                  <a:cubicBezTo>
                    <a:pt x="4007" y="3213"/>
                    <a:pt x="3998" y="3232"/>
                    <a:pt x="4002" y="3248"/>
                  </a:cubicBezTo>
                  <a:cubicBezTo>
                    <a:pt x="4010" y="3268"/>
                    <a:pt x="4033" y="3273"/>
                    <a:pt x="4061" y="3278"/>
                  </a:cubicBezTo>
                  <a:cubicBezTo>
                    <a:pt x="4067" y="3280"/>
                    <a:pt x="4073" y="3281"/>
                    <a:pt x="4079" y="3282"/>
                  </a:cubicBezTo>
                  <a:cubicBezTo>
                    <a:pt x="4089" y="3285"/>
                    <a:pt x="4097" y="3287"/>
                    <a:pt x="4107" y="3288"/>
                  </a:cubicBezTo>
                  <a:cubicBezTo>
                    <a:pt x="4149" y="3296"/>
                    <a:pt x="4181" y="3302"/>
                    <a:pt x="4256" y="3369"/>
                  </a:cubicBezTo>
                  <a:cubicBezTo>
                    <a:pt x="4283" y="3396"/>
                    <a:pt x="4303" y="3415"/>
                    <a:pt x="4310" y="3425"/>
                  </a:cubicBezTo>
                  <a:lnTo>
                    <a:pt x="4312" y="3429"/>
                  </a:lnTo>
                  <a:lnTo>
                    <a:pt x="4319" y="3431"/>
                  </a:lnTo>
                  <a:lnTo>
                    <a:pt x="4319" y="3419"/>
                  </a:lnTo>
                  <a:lnTo>
                    <a:pt x="4322" y="3431"/>
                  </a:lnTo>
                  <a:cubicBezTo>
                    <a:pt x="4322" y="3431"/>
                    <a:pt x="4328" y="3431"/>
                    <a:pt x="4336" y="3432"/>
                  </a:cubicBezTo>
                  <a:cubicBezTo>
                    <a:pt x="4362" y="3443"/>
                    <a:pt x="4368" y="3447"/>
                    <a:pt x="4388" y="3463"/>
                  </a:cubicBezTo>
                  <a:cubicBezTo>
                    <a:pt x="4398" y="3471"/>
                    <a:pt x="4408" y="3480"/>
                    <a:pt x="4424" y="3490"/>
                  </a:cubicBezTo>
                  <a:cubicBezTo>
                    <a:pt x="4466" y="3525"/>
                    <a:pt x="4466" y="3528"/>
                    <a:pt x="4500" y="3559"/>
                  </a:cubicBezTo>
                  <a:lnTo>
                    <a:pt x="4526" y="3586"/>
                  </a:lnTo>
                  <a:cubicBezTo>
                    <a:pt x="4581" y="3643"/>
                    <a:pt x="4590" y="3645"/>
                    <a:pt x="4642" y="3660"/>
                  </a:cubicBezTo>
                  <a:lnTo>
                    <a:pt x="4658" y="3666"/>
                  </a:lnTo>
                  <a:cubicBezTo>
                    <a:pt x="4671" y="3671"/>
                    <a:pt x="4685" y="3674"/>
                    <a:pt x="4695" y="3674"/>
                  </a:cubicBezTo>
                  <a:cubicBezTo>
                    <a:pt x="4709" y="3674"/>
                    <a:pt x="4719" y="3667"/>
                    <a:pt x="4724" y="3664"/>
                  </a:cubicBezTo>
                  <a:cubicBezTo>
                    <a:pt x="4729" y="3662"/>
                    <a:pt x="4733" y="3661"/>
                    <a:pt x="4737" y="3661"/>
                  </a:cubicBezTo>
                  <a:cubicBezTo>
                    <a:pt x="4741" y="3661"/>
                    <a:pt x="4745" y="3663"/>
                    <a:pt x="4752" y="3665"/>
                  </a:cubicBezTo>
                  <a:cubicBezTo>
                    <a:pt x="4761" y="3671"/>
                    <a:pt x="4772" y="3676"/>
                    <a:pt x="4778" y="3680"/>
                  </a:cubicBezTo>
                  <a:cubicBezTo>
                    <a:pt x="4799" y="3687"/>
                    <a:pt x="4811" y="3693"/>
                    <a:pt x="4841" y="3721"/>
                  </a:cubicBezTo>
                  <a:cubicBezTo>
                    <a:pt x="4857" y="3734"/>
                    <a:pt x="4873" y="3742"/>
                    <a:pt x="4894" y="3742"/>
                  </a:cubicBezTo>
                  <a:cubicBezTo>
                    <a:pt x="4909" y="3742"/>
                    <a:pt x="4926" y="3739"/>
                    <a:pt x="4939" y="3734"/>
                  </a:cubicBezTo>
                  <a:cubicBezTo>
                    <a:pt x="4955" y="3731"/>
                    <a:pt x="4968" y="3729"/>
                    <a:pt x="4980" y="3729"/>
                  </a:cubicBezTo>
                  <a:cubicBezTo>
                    <a:pt x="4984" y="3729"/>
                    <a:pt x="4988" y="3729"/>
                    <a:pt x="4992" y="3730"/>
                  </a:cubicBezTo>
                  <a:cubicBezTo>
                    <a:pt x="5031" y="3739"/>
                    <a:pt x="5052" y="3752"/>
                    <a:pt x="5077" y="3772"/>
                  </a:cubicBezTo>
                  <a:cubicBezTo>
                    <a:pt x="5082" y="3778"/>
                    <a:pt x="5091" y="3782"/>
                    <a:pt x="5098" y="3788"/>
                  </a:cubicBezTo>
                  <a:cubicBezTo>
                    <a:pt x="5130" y="3812"/>
                    <a:pt x="5157" y="3820"/>
                    <a:pt x="5193" y="3829"/>
                  </a:cubicBezTo>
                  <a:cubicBezTo>
                    <a:pt x="5203" y="3831"/>
                    <a:pt x="5214" y="3834"/>
                    <a:pt x="5224" y="3837"/>
                  </a:cubicBezTo>
                  <a:cubicBezTo>
                    <a:pt x="5227" y="3838"/>
                    <a:pt x="5230" y="3839"/>
                    <a:pt x="5233" y="3839"/>
                  </a:cubicBezTo>
                  <a:cubicBezTo>
                    <a:pt x="5241" y="3839"/>
                    <a:pt x="5247" y="3835"/>
                    <a:pt x="5250" y="3829"/>
                  </a:cubicBezTo>
                  <a:cubicBezTo>
                    <a:pt x="5256" y="3819"/>
                    <a:pt x="5253" y="3803"/>
                    <a:pt x="5245" y="3778"/>
                  </a:cubicBezTo>
                  <a:lnTo>
                    <a:pt x="5245" y="3778"/>
                  </a:lnTo>
                  <a:cubicBezTo>
                    <a:pt x="5248" y="3782"/>
                    <a:pt x="5250" y="3788"/>
                    <a:pt x="5253" y="3794"/>
                  </a:cubicBezTo>
                  <a:cubicBezTo>
                    <a:pt x="5256" y="3797"/>
                    <a:pt x="5258" y="3803"/>
                    <a:pt x="5264" y="3809"/>
                  </a:cubicBezTo>
                  <a:cubicBezTo>
                    <a:pt x="5274" y="3831"/>
                    <a:pt x="5289" y="3842"/>
                    <a:pt x="5306" y="3842"/>
                  </a:cubicBezTo>
                  <a:cubicBezTo>
                    <a:pt x="5319" y="3842"/>
                    <a:pt x="5331" y="3836"/>
                    <a:pt x="5344" y="3829"/>
                  </a:cubicBezTo>
                  <a:cubicBezTo>
                    <a:pt x="5356" y="3823"/>
                    <a:pt x="5370" y="3816"/>
                    <a:pt x="5384" y="3816"/>
                  </a:cubicBezTo>
                  <a:lnTo>
                    <a:pt x="5388" y="3816"/>
                  </a:lnTo>
                  <a:cubicBezTo>
                    <a:pt x="5422" y="3817"/>
                    <a:pt x="5435" y="3820"/>
                    <a:pt x="5456" y="3826"/>
                  </a:cubicBezTo>
                  <a:cubicBezTo>
                    <a:pt x="5467" y="3826"/>
                    <a:pt x="5482" y="3830"/>
                    <a:pt x="5497" y="3831"/>
                  </a:cubicBezTo>
                  <a:cubicBezTo>
                    <a:pt x="5509" y="3834"/>
                    <a:pt x="5517" y="3834"/>
                    <a:pt x="5526" y="3836"/>
                  </a:cubicBezTo>
                  <a:cubicBezTo>
                    <a:pt x="5535" y="3837"/>
                    <a:pt x="5543" y="3837"/>
                    <a:pt x="5545" y="3839"/>
                  </a:cubicBezTo>
                  <a:lnTo>
                    <a:pt x="5545" y="3846"/>
                  </a:lnTo>
                  <a:cubicBezTo>
                    <a:pt x="5543" y="3864"/>
                    <a:pt x="5558" y="3880"/>
                    <a:pt x="5576" y="3895"/>
                  </a:cubicBezTo>
                  <a:cubicBezTo>
                    <a:pt x="5596" y="3912"/>
                    <a:pt x="5613" y="3929"/>
                    <a:pt x="5630" y="3955"/>
                  </a:cubicBezTo>
                  <a:cubicBezTo>
                    <a:pt x="5646" y="3977"/>
                    <a:pt x="5656" y="3988"/>
                    <a:pt x="5672" y="3988"/>
                  </a:cubicBezTo>
                  <a:cubicBezTo>
                    <a:pt x="5682" y="3988"/>
                    <a:pt x="5689" y="3982"/>
                    <a:pt x="5698" y="3979"/>
                  </a:cubicBezTo>
                  <a:cubicBezTo>
                    <a:pt x="5703" y="3977"/>
                    <a:pt x="5709" y="3974"/>
                    <a:pt x="5716" y="3974"/>
                  </a:cubicBezTo>
                  <a:cubicBezTo>
                    <a:pt x="5717" y="3974"/>
                    <a:pt x="5719" y="3974"/>
                    <a:pt x="5720" y="3974"/>
                  </a:cubicBezTo>
                  <a:cubicBezTo>
                    <a:pt x="5724" y="3975"/>
                    <a:pt x="5728" y="3975"/>
                    <a:pt x="5731" y="3975"/>
                  </a:cubicBezTo>
                  <a:cubicBezTo>
                    <a:pt x="5746" y="3975"/>
                    <a:pt x="5763" y="3970"/>
                    <a:pt x="5773" y="3964"/>
                  </a:cubicBezTo>
                  <a:lnTo>
                    <a:pt x="5773" y="3964"/>
                  </a:lnTo>
                  <a:cubicBezTo>
                    <a:pt x="5770" y="3976"/>
                    <a:pt x="5766" y="3985"/>
                    <a:pt x="5762" y="3998"/>
                  </a:cubicBezTo>
                  <a:cubicBezTo>
                    <a:pt x="5753" y="4024"/>
                    <a:pt x="5743" y="4055"/>
                    <a:pt x="5738" y="4091"/>
                  </a:cubicBezTo>
                  <a:cubicBezTo>
                    <a:pt x="5735" y="4129"/>
                    <a:pt x="5760" y="4139"/>
                    <a:pt x="5778" y="4149"/>
                  </a:cubicBezTo>
                  <a:cubicBezTo>
                    <a:pt x="5798" y="4156"/>
                    <a:pt x="5819" y="4166"/>
                    <a:pt x="5828" y="4194"/>
                  </a:cubicBezTo>
                  <a:cubicBezTo>
                    <a:pt x="5851" y="4267"/>
                    <a:pt x="5876" y="4284"/>
                    <a:pt x="5912" y="4309"/>
                  </a:cubicBezTo>
                  <a:cubicBezTo>
                    <a:pt x="5922" y="4316"/>
                    <a:pt x="5945" y="4336"/>
                    <a:pt x="5970" y="4359"/>
                  </a:cubicBezTo>
                  <a:cubicBezTo>
                    <a:pt x="6008" y="4392"/>
                    <a:pt x="6053" y="4432"/>
                    <a:pt x="6093" y="4457"/>
                  </a:cubicBezTo>
                  <a:cubicBezTo>
                    <a:pt x="6129" y="4484"/>
                    <a:pt x="6144" y="4492"/>
                    <a:pt x="6164" y="4498"/>
                  </a:cubicBezTo>
                  <a:cubicBezTo>
                    <a:pt x="6180" y="4507"/>
                    <a:pt x="6198" y="4515"/>
                    <a:pt x="6232" y="4539"/>
                  </a:cubicBezTo>
                  <a:cubicBezTo>
                    <a:pt x="6279" y="4569"/>
                    <a:pt x="6283" y="4582"/>
                    <a:pt x="6288" y="4603"/>
                  </a:cubicBezTo>
                  <a:cubicBezTo>
                    <a:pt x="6293" y="4614"/>
                    <a:pt x="6294" y="4625"/>
                    <a:pt x="6307" y="4642"/>
                  </a:cubicBezTo>
                  <a:cubicBezTo>
                    <a:pt x="6327" y="4671"/>
                    <a:pt x="6327" y="4689"/>
                    <a:pt x="6324" y="4715"/>
                  </a:cubicBezTo>
                  <a:cubicBezTo>
                    <a:pt x="6324" y="4725"/>
                    <a:pt x="6324" y="4734"/>
                    <a:pt x="6326" y="4745"/>
                  </a:cubicBezTo>
                  <a:cubicBezTo>
                    <a:pt x="6326" y="4776"/>
                    <a:pt x="6346" y="4791"/>
                    <a:pt x="6366" y="4807"/>
                  </a:cubicBezTo>
                  <a:cubicBezTo>
                    <a:pt x="6378" y="4817"/>
                    <a:pt x="6391" y="4831"/>
                    <a:pt x="6406" y="4848"/>
                  </a:cubicBezTo>
                  <a:cubicBezTo>
                    <a:pt x="6426" y="4871"/>
                    <a:pt x="6431" y="4888"/>
                    <a:pt x="6438" y="4903"/>
                  </a:cubicBezTo>
                  <a:cubicBezTo>
                    <a:pt x="6445" y="4922"/>
                    <a:pt x="6453" y="4934"/>
                    <a:pt x="6469" y="4951"/>
                  </a:cubicBezTo>
                  <a:cubicBezTo>
                    <a:pt x="6484" y="4970"/>
                    <a:pt x="6500" y="4985"/>
                    <a:pt x="6518" y="5002"/>
                  </a:cubicBezTo>
                  <a:cubicBezTo>
                    <a:pt x="6533" y="5011"/>
                    <a:pt x="6550" y="5029"/>
                    <a:pt x="6570" y="5047"/>
                  </a:cubicBezTo>
                  <a:cubicBezTo>
                    <a:pt x="6598" y="5074"/>
                    <a:pt x="6602" y="5088"/>
                    <a:pt x="6608" y="5109"/>
                  </a:cubicBezTo>
                  <a:cubicBezTo>
                    <a:pt x="6611" y="5120"/>
                    <a:pt x="6616" y="5129"/>
                    <a:pt x="6620" y="5139"/>
                  </a:cubicBezTo>
                  <a:cubicBezTo>
                    <a:pt x="6639" y="5186"/>
                    <a:pt x="6665" y="5211"/>
                    <a:pt x="6700" y="5237"/>
                  </a:cubicBezTo>
                  <a:cubicBezTo>
                    <a:pt x="6702" y="5238"/>
                    <a:pt x="6745" y="5260"/>
                    <a:pt x="6769" y="5275"/>
                  </a:cubicBezTo>
                  <a:cubicBezTo>
                    <a:pt x="6782" y="5281"/>
                    <a:pt x="6793" y="5285"/>
                    <a:pt x="6801" y="5285"/>
                  </a:cubicBezTo>
                  <a:cubicBezTo>
                    <a:pt x="6809" y="5285"/>
                    <a:pt x="6815" y="5282"/>
                    <a:pt x="6822" y="5279"/>
                  </a:cubicBezTo>
                  <a:cubicBezTo>
                    <a:pt x="6825" y="5278"/>
                    <a:pt x="6827" y="5278"/>
                    <a:pt x="6831" y="5276"/>
                  </a:cubicBezTo>
                  <a:cubicBezTo>
                    <a:pt x="6836" y="5274"/>
                    <a:pt x="6843" y="5273"/>
                    <a:pt x="6852" y="5272"/>
                  </a:cubicBezTo>
                  <a:cubicBezTo>
                    <a:pt x="6863" y="5269"/>
                    <a:pt x="6876" y="5266"/>
                    <a:pt x="6888" y="5260"/>
                  </a:cubicBezTo>
                  <a:cubicBezTo>
                    <a:pt x="6909" y="5249"/>
                    <a:pt x="6909" y="5230"/>
                    <a:pt x="6909" y="5211"/>
                  </a:cubicBezTo>
                  <a:cubicBezTo>
                    <a:pt x="6907" y="5207"/>
                    <a:pt x="6907" y="5201"/>
                    <a:pt x="6907" y="5196"/>
                  </a:cubicBezTo>
                  <a:lnTo>
                    <a:pt x="6907" y="5186"/>
                  </a:lnTo>
                  <a:cubicBezTo>
                    <a:pt x="6919" y="5205"/>
                    <a:pt x="6934" y="5207"/>
                    <a:pt x="6943" y="5208"/>
                  </a:cubicBezTo>
                  <a:cubicBezTo>
                    <a:pt x="6947" y="5211"/>
                    <a:pt x="6954" y="5211"/>
                    <a:pt x="6954" y="5211"/>
                  </a:cubicBezTo>
                  <a:cubicBezTo>
                    <a:pt x="6958" y="5212"/>
                    <a:pt x="6961" y="5213"/>
                    <a:pt x="6964" y="5213"/>
                  </a:cubicBezTo>
                  <a:cubicBezTo>
                    <a:pt x="6975" y="5213"/>
                    <a:pt x="6979" y="5204"/>
                    <a:pt x="6981" y="5201"/>
                  </a:cubicBezTo>
                  <a:cubicBezTo>
                    <a:pt x="6984" y="5197"/>
                    <a:pt x="6984" y="5193"/>
                    <a:pt x="6998" y="5193"/>
                  </a:cubicBezTo>
                  <a:cubicBezTo>
                    <a:pt x="7014" y="5191"/>
                    <a:pt x="7021" y="5191"/>
                    <a:pt x="7029" y="5191"/>
                  </a:cubicBezTo>
                  <a:cubicBezTo>
                    <a:pt x="7040" y="5191"/>
                    <a:pt x="7048" y="5189"/>
                    <a:pt x="7064" y="5186"/>
                  </a:cubicBezTo>
                  <a:cubicBezTo>
                    <a:pt x="7071" y="5184"/>
                    <a:pt x="7075" y="5179"/>
                    <a:pt x="7080" y="5172"/>
                  </a:cubicBezTo>
                  <a:cubicBezTo>
                    <a:pt x="7085" y="5156"/>
                    <a:pt x="7074" y="5131"/>
                    <a:pt x="7067" y="5117"/>
                  </a:cubicBezTo>
                  <a:cubicBezTo>
                    <a:pt x="7081" y="5106"/>
                    <a:pt x="7109" y="5082"/>
                    <a:pt x="7126" y="5050"/>
                  </a:cubicBezTo>
                  <a:cubicBezTo>
                    <a:pt x="7136" y="5039"/>
                    <a:pt x="7136" y="5036"/>
                    <a:pt x="7139" y="5035"/>
                  </a:cubicBezTo>
                  <a:lnTo>
                    <a:pt x="7143" y="5035"/>
                  </a:lnTo>
                  <a:cubicBezTo>
                    <a:pt x="7145" y="5036"/>
                    <a:pt x="7153" y="5038"/>
                    <a:pt x="7163" y="5038"/>
                  </a:cubicBezTo>
                  <a:cubicBezTo>
                    <a:pt x="7165" y="5038"/>
                    <a:pt x="7167" y="5038"/>
                    <a:pt x="7169" y="5038"/>
                  </a:cubicBezTo>
                  <a:cubicBezTo>
                    <a:pt x="7177" y="5037"/>
                    <a:pt x="7182" y="5037"/>
                    <a:pt x="7188" y="5037"/>
                  </a:cubicBezTo>
                  <a:cubicBezTo>
                    <a:pt x="7207" y="5036"/>
                    <a:pt x="7220" y="5036"/>
                    <a:pt x="7244" y="5025"/>
                  </a:cubicBezTo>
                  <a:cubicBezTo>
                    <a:pt x="7265" y="5014"/>
                    <a:pt x="7271" y="5006"/>
                    <a:pt x="7278" y="4995"/>
                  </a:cubicBezTo>
                  <a:cubicBezTo>
                    <a:pt x="7280" y="4992"/>
                    <a:pt x="7281" y="4989"/>
                    <a:pt x="7286" y="4986"/>
                  </a:cubicBezTo>
                  <a:cubicBezTo>
                    <a:pt x="7288" y="4986"/>
                    <a:pt x="7305" y="5008"/>
                    <a:pt x="7317" y="5017"/>
                  </a:cubicBezTo>
                  <a:cubicBezTo>
                    <a:pt x="7321" y="5023"/>
                    <a:pt x="7325" y="5027"/>
                    <a:pt x="7328" y="5031"/>
                  </a:cubicBezTo>
                  <a:cubicBezTo>
                    <a:pt x="7333" y="5037"/>
                    <a:pt x="7341" y="5045"/>
                    <a:pt x="7352" y="5045"/>
                  </a:cubicBezTo>
                  <a:cubicBezTo>
                    <a:pt x="7364" y="5045"/>
                    <a:pt x="7370" y="5035"/>
                    <a:pt x="7377" y="5020"/>
                  </a:cubicBezTo>
                  <a:cubicBezTo>
                    <a:pt x="7383" y="5014"/>
                    <a:pt x="7387" y="5005"/>
                    <a:pt x="7396" y="4995"/>
                  </a:cubicBezTo>
                  <a:cubicBezTo>
                    <a:pt x="7398" y="4992"/>
                    <a:pt x="7401" y="4992"/>
                    <a:pt x="7401" y="4989"/>
                  </a:cubicBezTo>
                  <a:cubicBezTo>
                    <a:pt x="7403" y="4991"/>
                    <a:pt x="7403" y="4992"/>
                    <a:pt x="7403" y="4992"/>
                  </a:cubicBezTo>
                  <a:cubicBezTo>
                    <a:pt x="7404" y="4995"/>
                    <a:pt x="7404" y="5002"/>
                    <a:pt x="7407" y="5005"/>
                  </a:cubicBezTo>
                  <a:cubicBezTo>
                    <a:pt x="7411" y="5017"/>
                    <a:pt x="7421" y="5023"/>
                    <a:pt x="7431" y="5027"/>
                  </a:cubicBezTo>
                  <a:cubicBezTo>
                    <a:pt x="7439" y="5031"/>
                    <a:pt x="7450" y="5035"/>
                    <a:pt x="7457" y="5041"/>
                  </a:cubicBezTo>
                  <a:cubicBezTo>
                    <a:pt x="7473" y="5055"/>
                    <a:pt x="7488" y="5062"/>
                    <a:pt x="7501" y="5062"/>
                  </a:cubicBezTo>
                  <a:cubicBezTo>
                    <a:pt x="7509" y="5062"/>
                    <a:pt x="7516" y="5060"/>
                    <a:pt x="7523" y="5056"/>
                  </a:cubicBezTo>
                  <a:cubicBezTo>
                    <a:pt x="7538" y="5045"/>
                    <a:pt x="7536" y="5027"/>
                    <a:pt x="7533" y="5015"/>
                  </a:cubicBezTo>
                  <a:cubicBezTo>
                    <a:pt x="7533" y="5009"/>
                    <a:pt x="7530" y="5004"/>
                    <a:pt x="7533" y="4999"/>
                  </a:cubicBezTo>
                  <a:lnTo>
                    <a:pt x="7533" y="4986"/>
                  </a:lnTo>
                  <a:cubicBezTo>
                    <a:pt x="7536" y="4972"/>
                    <a:pt x="7544" y="4926"/>
                    <a:pt x="7549" y="4918"/>
                  </a:cubicBezTo>
                  <a:cubicBezTo>
                    <a:pt x="7556" y="4911"/>
                    <a:pt x="7559" y="4903"/>
                    <a:pt x="7561" y="4894"/>
                  </a:cubicBezTo>
                  <a:cubicBezTo>
                    <a:pt x="7565" y="4887"/>
                    <a:pt x="7565" y="4879"/>
                    <a:pt x="7572" y="4874"/>
                  </a:cubicBezTo>
                  <a:cubicBezTo>
                    <a:pt x="7583" y="4871"/>
                    <a:pt x="7587" y="4871"/>
                    <a:pt x="7594" y="4867"/>
                  </a:cubicBezTo>
                  <a:cubicBezTo>
                    <a:pt x="7604" y="4866"/>
                    <a:pt x="7615" y="4864"/>
                    <a:pt x="7624" y="4856"/>
                  </a:cubicBezTo>
                  <a:cubicBezTo>
                    <a:pt x="7647" y="4839"/>
                    <a:pt x="7640" y="4802"/>
                    <a:pt x="7637" y="4780"/>
                  </a:cubicBezTo>
                  <a:lnTo>
                    <a:pt x="7637" y="4778"/>
                  </a:lnTo>
                  <a:cubicBezTo>
                    <a:pt x="7633" y="4762"/>
                    <a:pt x="7629" y="4706"/>
                    <a:pt x="7627" y="4705"/>
                  </a:cubicBezTo>
                  <a:lnTo>
                    <a:pt x="7627" y="4704"/>
                  </a:lnTo>
                  <a:cubicBezTo>
                    <a:pt x="7633" y="4704"/>
                    <a:pt x="7639" y="4704"/>
                    <a:pt x="7646" y="4702"/>
                  </a:cubicBezTo>
                  <a:cubicBezTo>
                    <a:pt x="7652" y="4702"/>
                    <a:pt x="7661" y="4702"/>
                    <a:pt x="7671" y="4700"/>
                  </a:cubicBezTo>
                  <a:cubicBezTo>
                    <a:pt x="7676" y="4699"/>
                    <a:pt x="7684" y="4697"/>
                    <a:pt x="7691" y="4689"/>
                  </a:cubicBezTo>
                  <a:cubicBezTo>
                    <a:pt x="7695" y="4678"/>
                    <a:pt x="7691" y="4670"/>
                    <a:pt x="7682" y="4661"/>
                  </a:cubicBezTo>
                  <a:cubicBezTo>
                    <a:pt x="7677" y="4654"/>
                    <a:pt x="7674" y="4647"/>
                    <a:pt x="7671" y="4638"/>
                  </a:cubicBezTo>
                  <a:cubicBezTo>
                    <a:pt x="7669" y="4636"/>
                    <a:pt x="7667" y="4633"/>
                    <a:pt x="7669" y="4630"/>
                  </a:cubicBezTo>
                  <a:cubicBezTo>
                    <a:pt x="7671" y="4628"/>
                    <a:pt x="7680" y="4625"/>
                    <a:pt x="7692" y="4625"/>
                  </a:cubicBezTo>
                  <a:cubicBezTo>
                    <a:pt x="7705" y="4625"/>
                    <a:pt x="7710" y="4615"/>
                    <a:pt x="7722" y="4604"/>
                  </a:cubicBezTo>
                  <a:cubicBezTo>
                    <a:pt x="7727" y="4599"/>
                    <a:pt x="7732" y="4592"/>
                    <a:pt x="7738" y="4588"/>
                  </a:cubicBezTo>
                  <a:cubicBezTo>
                    <a:pt x="7758" y="4572"/>
                    <a:pt x="7749" y="4556"/>
                    <a:pt x="7742" y="4545"/>
                  </a:cubicBezTo>
                  <a:cubicBezTo>
                    <a:pt x="7738" y="4540"/>
                    <a:pt x="7737" y="4536"/>
                    <a:pt x="7732" y="4527"/>
                  </a:cubicBezTo>
                  <a:cubicBezTo>
                    <a:pt x="7729" y="4514"/>
                    <a:pt x="7727" y="4509"/>
                    <a:pt x="7727" y="4505"/>
                  </a:cubicBezTo>
                  <a:cubicBezTo>
                    <a:pt x="7726" y="4500"/>
                    <a:pt x="7723" y="4498"/>
                    <a:pt x="7722" y="4487"/>
                  </a:cubicBezTo>
                  <a:cubicBezTo>
                    <a:pt x="7720" y="4485"/>
                    <a:pt x="7720" y="4485"/>
                    <a:pt x="7722" y="4480"/>
                  </a:cubicBezTo>
                  <a:cubicBezTo>
                    <a:pt x="7726" y="4475"/>
                    <a:pt x="7729" y="4468"/>
                    <a:pt x="7732" y="4454"/>
                  </a:cubicBezTo>
                  <a:lnTo>
                    <a:pt x="7732" y="4446"/>
                  </a:lnTo>
                  <a:lnTo>
                    <a:pt x="7737" y="4446"/>
                  </a:lnTo>
                  <a:cubicBezTo>
                    <a:pt x="7739" y="4449"/>
                    <a:pt x="7746" y="4449"/>
                    <a:pt x="7749" y="4449"/>
                  </a:cubicBezTo>
                  <a:cubicBezTo>
                    <a:pt x="7770" y="4449"/>
                    <a:pt x="7793" y="4432"/>
                    <a:pt x="7793" y="4399"/>
                  </a:cubicBezTo>
                  <a:cubicBezTo>
                    <a:pt x="7793" y="4387"/>
                    <a:pt x="7791" y="4377"/>
                    <a:pt x="7790" y="4371"/>
                  </a:cubicBezTo>
                  <a:cubicBezTo>
                    <a:pt x="7787" y="4355"/>
                    <a:pt x="7786" y="4347"/>
                    <a:pt x="7794" y="4330"/>
                  </a:cubicBezTo>
                  <a:cubicBezTo>
                    <a:pt x="7799" y="4324"/>
                    <a:pt x="7806" y="4318"/>
                    <a:pt x="7812" y="4315"/>
                  </a:cubicBezTo>
                  <a:cubicBezTo>
                    <a:pt x="7820" y="4306"/>
                    <a:pt x="7827" y="4298"/>
                    <a:pt x="7830" y="4274"/>
                  </a:cubicBezTo>
                  <a:cubicBezTo>
                    <a:pt x="7838" y="4235"/>
                    <a:pt x="7816" y="4232"/>
                    <a:pt x="7807" y="4228"/>
                  </a:cubicBezTo>
                  <a:cubicBezTo>
                    <a:pt x="7806" y="4228"/>
                    <a:pt x="7804" y="4226"/>
                    <a:pt x="7804" y="4226"/>
                  </a:cubicBezTo>
                  <a:cubicBezTo>
                    <a:pt x="7796" y="4223"/>
                    <a:pt x="7786" y="4206"/>
                    <a:pt x="7783" y="4200"/>
                  </a:cubicBezTo>
                  <a:cubicBezTo>
                    <a:pt x="7783" y="4194"/>
                    <a:pt x="7783" y="4176"/>
                    <a:pt x="7781" y="4161"/>
                  </a:cubicBezTo>
                  <a:lnTo>
                    <a:pt x="7781" y="4161"/>
                  </a:lnTo>
                  <a:cubicBezTo>
                    <a:pt x="7787" y="4169"/>
                    <a:pt x="7793" y="4179"/>
                    <a:pt x="7797" y="4187"/>
                  </a:cubicBezTo>
                  <a:cubicBezTo>
                    <a:pt x="7798" y="4193"/>
                    <a:pt x="7806" y="4209"/>
                    <a:pt x="7817" y="4209"/>
                  </a:cubicBezTo>
                  <a:cubicBezTo>
                    <a:pt x="7835" y="4209"/>
                    <a:pt x="7839" y="4192"/>
                    <a:pt x="7846" y="4174"/>
                  </a:cubicBezTo>
                  <a:cubicBezTo>
                    <a:pt x="7849" y="4172"/>
                    <a:pt x="7849" y="4168"/>
                    <a:pt x="7850" y="4163"/>
                  </a:cubicBezTo>
                  <a:cubicBezTo>
                    <a:pt x="7858" y="4145"/>
                    <a:pt x="7850" y="4126"/>
                    <a:pt x="7843" y="4105"/>
                  </a:cubicBezTo>
                  <a:cubicBezTo>
                    <a:pt x="7838" y="4095"/>
                    <a:pt x="7834" y="4085"/>
                    <a:pt x="7830" y="4074"/>
                  </a:cubicBezTo>
                  <a:cubicBezTo>
                    <a:pt x="7822" y="4043"/>
                    <a:pt x="7817" y="4032"/>
                    <a:pt x="7812" y="4008"/>
                  </a:cubicBezTo>
                  <a:cubicBezTo>
                    <a:pt x="7808" y="3987"/>
                    <a:pt x="7797" y="3967"/>
                    <a:pt x="7783" y="3940"/>
                  </a:cubicBezTo>
                  <a:cubicBezTo>
                    <a:pt x="7781" y="3937"/>
                    <a:pt x="7778" y="3934"/>
                    <a:pt x="7778" y="3929"/>
                  </a:cubicBezTo>
                  <a:lnTo>
                    <a:pt x="7778" y="3929"/>
                  </a:lnTo>
                  <a:cubicBezTo>
                    <a:pt x="7781" y="3932"/>
                    <a:pt x="7783" y="3934"/>
                    <a:pt x="7786" y="3937"/>
                  </a:cubicBezTo>
                  <a:cubicBezTo>
                    <a:pt x="7791" y="3944"/>
                    <a:pt x="7796" y="3947"/>
                    <a:pt x="7804" y="3947"/>
                  </a:cubicBezTo>
                  <a:cubicBezTo>
                    <a:pt x="7817" y="3947"/>
                    <a:pt x="7827" y="3927"/>
                    <a:pt x="7827" y="3926"/>
                  </a:cubicBezTo>
                  <a:lnTo>
                    <a:pt x="7828" y="3922"/>
                  </a:lnTo>
                  <a:lnTo>
                    <a:pt x="7827" y="3918"/>
                  </a:lnTo>
                  <a:cubicBezTo>
                    <a:pt x="7827" y="3916"/>
                    <a:pt x="7817" y="3892"/>
                    <a:pt x="7810" y="3872"/>
                  </a:cubicBezTo>
                  <a:cubicBezTo>
                    <a:pt x="7807" y="3868"/>
                    <a:pt x="7807" y="3863"/>
                    <a:pt x="7808" y="3860"/>
                  </a:cubicBezTo>
                  <a:cubicBezTo>
                    <a:pt x="7812" y="3856"/>
                    <a:pt x="7814" y="3852"/>
                    <a:pt x="7816" y="3852"/>
                  </a:cubicBezTo>
                  <a:cubicBezTo>
                    <a:pt x="7817" y="3852"/>
                    <a:pt x="7825" y="3856"/>
                    <a:pt x="7837" y="3877"/>
                  </a:cubicBezTo>
                  <a:cubicBezTo>
                    <a:pt x="7838" y="3879"/>
                    <a:pt x="7844" y="3892"/>
                    <a:pt x="7853" y="3892"/>
                  </a:cubicBezTo>
                  <a:cubicBezTo>
                    <a:pt x="7867" y="3892"/>
                    <a:pt x="7871" y="3873"/>
                    <a:pt x="7875" y="3856"/>
                  </a:cubicBezTo>
                  <a:cubicBezTo>
                    <a:pt x="7875" y="3849"/>
                    <a:pt x="7878" y="3847"/>
                    <a:pt x="7878" y="3840"/>
                  </a:cubicBezTo>
                  <a:cubicBezTo>
                    <a:pt x="7886" y="3823"/>
                    <a:pt x="7881" y="3801"/>
                    <a:pt x="7863" y="3772"/>
                  </a:cubicBezTo>
                  <a:cubicBezTo>
                    <a:pt x="7855" y="3762"/>
                    <a:pt x="7849" y="3756"/>
                    <a:pt x="7844" y="3749"/>
                  </a:cubicBezTo>
                  <a:cubicBezTo>
                    <a:pt x="7837" y="3741"/>
                    <a:pt x="7835" y="3741"/>
                    <a:pt x="7835" y="3736"/>
                  </a:cubicBezTo>
                  <a:cubicBezTo>
                    <a:pt x="7837" y="3733"/>
                    <a:pt x="7850" y="3729"/>
                    <a:pt x="7861" y="3727"/>
                  </a:cubicBezTo>
                  <a:cubicBezTo>
                    <a:pt x="7867" y="3723"/>
                    <a:pt x="7875" y="3722"/>
                    <a:pt x="7879" y="3720"/>
                  </a:cubicBezTo>
                  <a:cubicBezTo>
                    <a:pt x="7884" y="3717"/>
                    <a:pt x="7886" y="3713"/>
                    <a:pt x="7892" y="3709"/>
                  </a:cubicBezTo>
                  <a:cubicBezTo>
                    <a:pt x="7883" y="3690"/>
                    <a:pt x="7878" y="3683"/>
                    <a:pt x="7875" y="3676"/>
                  </a:cubicBezTo>
                  <a:cubicBezTo>
                    <a:pt x="7867" y="3664"/>
                    <a:pt x="7865" y="3659"/>
                    <a:pt x="7865" y="3644"/>
                  </a:cubicBezTo>
                  <a:lnTo>
                    <a:pt x="7853" y="3644"/>
                  </a:lnTo>
                  <a:cubicBezTo>
                    <a:pt x="7845" y="3648"/>
                    <a:pt x="7837" y="3648"/>
                    <a:pt x="7828" y="3648"/>
                  </a:cubicBezTo>
                  <a:cubicBezTo>
                    <a:pt x="7806" y="3648"/>
                    <a:pt x="7798" y="3636"/>
                    <a:pt x="7796" y="3627"/>
                  </a:cubicBezTo>
                  <a:cubicBezTo>
                    <a:pt x="7793" y="3620"/>
                    <a:pt x="7784" y="3616"/>
                    <a:pt x="7768" y="3616"/>
                  </a:cubicBezTo>
                  <a:cubicBezTo>
                    <a:pt x="7751" y="3609"/>
                    <a:pt x="7723" y="3603"/>
                    <a:pt x="7714" y="3574"/>
                  </a:cubicBezTo>
                  <a:cubicBezTo>
                    <a:pt x="7709" y="3560"/>
                    <a:pt x="7702" y="3560"/>
                    <a:pt x="7699" y="3560"/>
                  </a:cubicBezTo>
                  <a:lnTo>
                    <a:pt x="7684" y="3560"/>
                  </a:lnTo>
                  <a:lnTo>
                    <a:pt x="7684" y="3549"/>
                  </a:lnTo>
                  <a:lnTo>
                    <a:pt x="7684" y="3538"/>
                  </a:lnTo>
                  <a:lnTo>
                    <a:pt x="7692" y="3536"/>
                  </a:lnTo>
                  <a:cubicBezTo>
                    <a:pt x="7695" y="3533"/>
                    <a:pt x="7699" y="3531"/>
                    <a:pt x="7710" y="3523"/>
                  </a:cubicBezTo>
                  <a:cubicBezTo>
                    <a:pt x="7723" y="3518"/>
                    <a:pt x="7731" y="3506"/>
                    <a:pt x="7737" y="3491"/>
                  </a:cubicBezTo>
                  <a:cubicBezTo>
                    <a:pt x="7750" y="3470"/>
                    <a:pt x="7763" y="3440"/>
                    <a:pt x="7823" y="3439"/>
                  </a:cubicBezTo>
                  <a:cubicBezTo>
                    <a:pt x="7827" y="3438"/>
                    <a:pt x="7829" y="3438"/>
                    <a:pt x="7831" y="3438"/>
                  </a:cubicBezTo>
                  <a:cubicBezTo>
                    <a:pt x="7836" y="3438"/>
                    <a:pt x="7838" y="3439"/>
                    <a:pt x="7844" y="3439"/>
                  </a:cubicBezTo>
                  <a:cubicBezTo>
                    <a:pt x="7836" y="3427"/>
                    <a:pt x="7827" y="3420"/>
                    <a:pt x="7825" y="3404"/>
                  </a:cubicBezTo>
                  <a:cubicBezTo>
                    <a:pt x="7819" y="3384"/>
                    <a:pt x="7811" y="3358"/>
                    <a:pt x="7793" y="3358"/>
                  </a:cubicBezTo>
                  <a:cubicBezTo>
                    <a:pt x="7780" y="3358"/>
                    <a:pt x="7772" y="3368"/>
                    <a:pt x="7765" y="3374"/>
                  </a:cubicBezTo>
                  <a:cubicBezTo>
                    <a:pt x="7763" y="3369"/>
                    <a:pt x="7761" y="3361"/>
                    <a:pt x="7757" y="3355"/>
                  </a:cubicBezTo>
                  <a:cubicBezTo>
                    <a:pt x="7753" y="3341"/>
                    <a:pt x="7748" y="3326"/>
                    <a:pt x="7739" y="3313"/>
                  </a:cubicBezTo>
                  <a:cubicBezTo>
                    <a:pt x="7727" y="3283"/>
                    <a:pt x="7698" y="3279"/>
                    <a:pt x="7676" y="3274"/>
                  </a:cubicBezTo>
                  <a:cubicBezTo>
                    <a:pt x="7670" y="3273"/>
                    <a:pt x="7664" y="3273"/>
                    <a:pt x="7661" y="3272"/>
                  </a:cubicBezTo>
                  <a:cubicBezTo>
                    <a:pt x="7660" y="3270"/>
                    <a:pt x="7664" y="3259"/>
                    <a:pt x="7666" y="3251"/>
                  </a:cubicBezTo>
                  <a:cubicBezTo>
                    <a:pt x="7673" y="3239"/>
                    <a:pt x="7676" y="3227"/>
                    <a:pt x="7670" y="3215"/>
                  </a:cubicBezTo>
                  <a:cubicBezTo>
                    <a:pt x="7667" y="3212"/>
                    <a:pt x="7665" y="3209"/>
                    <a:pt x="7657" y="3209"/>
                  </a:cubicBezTo>
                  <a:cubicBezTo>
                    <a:pt x="7654" y="3209"/>
                    <a:pt x="7651" y="3209"/>
                    <a:pt x="7647" y="3210"/>
                  </a:cubicBezTo>
                  <a:cubicBezTo>
                    <a:pt x="7643" y="3210"/>
                    <a:pt x="7639" y="3211"/>
                    <a:pt x="7636" y="3211"/>
                  </a:cubicBezTo>
                  <a:cubicBezTo>
                    <a:pt x="7622" y="3211"/>
                    <a:pt x="7615" y="3201"/>
                    <a:pt x="7585" y="3158"/>
                  </a:cubicBezTo>
                  <a:cubicBezTo>
                    <a:pt x="7560" y="3120"/>
                    <a:pt x="7550" y="3110"/>
                    <a:pt x="7529" y="3093"/>
                  </a:cubicBezTo>
                  <a:cubicBezTo>
                    <a:pt x="7522" y="3085"/>
                    <a:pt x="7511" y="3078"/>
                    <a:pt x="7501" y="3067"/>
                  </a:cubicBezTo>
                  <a:cubicBezTo>
                    <a:pt x="7481" y="3049"/>
                    <a:pt x="7471" y="3044"/>
                    <a:pt x="7462" y="3044"/>
                  </a:cubicBezTo>
                  <a:cubicBezTo>
                    <a:pt x="7453" y="3044"/>
                    <a:pt x="7449" y="3049"/>
                    <a:pt x="7445" y="3053"/>
                  </a:cubicBezTo>
                  <a:lnTo>
                    <a:pt x="7444" y="3054"/>
                  </a:lnTo>
                  <a:cubicBezTo>
                    <a:pt x="7434" y="3053"/>
                    <a:pt x="7432" y="3053"/>
                    <a:pt x="7430" y="3053"/>
                  </a:cubicBezTo>
                  <a:cubicBezTo>
                    <a:pt x="7419" y="3053"/>
                    <a:pt x="7412" y="3055"/>
                    <a:pt x="7386" y="3064"/>
                  </a:cubicBezTo>
                  <a:lnTo>
                    <a:pt x="7375" y="3067"/>
                  </a:lnTo>
                  <a:cubicBezTo>
                    <a:pt x="7369" y="3071"/>
                    <a:pt x="7362" y="3071"/>
                    <a:pt x="7357" y="3075"/>
                  </a:cubicBezTo>
                  <a:cubicBezTo>
                    <a:pt x="7347" y="3080"/>
                    <a:pt x="7343" y="3080"/>
                    <a:pt x="7335" y="3080"/>
                  </a:cubicBezTo>
                  <a:lnTo>
                    <a:pt x="7307" y="3080"/>
                  </a:lnTo>
                  <a:cubicBezTo>
                    <a:pt x="7285" y="3080"/>
                    <a:pt x="7269" y="3084"/>
                    <a:pt x="7255" y="3087"/>
                  </a:cubicBezTo>
                  <a:cubicBezTo>
                    <a:pt x="7241" y="3091"/>
                    <a:pt x="7229" y="3095"/>
                    <a:pt x="7202" y="3095"/>
                  </a:cubicBezTo>
                  <a:cubicBezTo>
                    <a:pt x="7198" y="3096"/>
                    <a:pt x="7193" y="3096"/>
                    <a:pt x="7193" y="3096"/>
                  </a:cubicBezTo>
                  <a:lnTo>
                    <a:pt x="7190" y="3096"/>
                  </a:lnTo>
                  <a:lnTo>
                    <a:pt x="7191" y="3093"/>
                  </a:lnTo>
                  <a:cubicBezTo>
                    <a:pt x="7193" y="3084"/>
                    <a:pt x="7199" y="3054"/>
                    <a:pt x="7189" y="3038"/>
                  </a:cubicBezTo>
                  <a:cubicBezTo>
                    <a:pt x="7186" y="3037"/>
                    <a:pt x="7186" y="3029"/>
                    <a:pt x="7184" y="3025"/>
                  </a:cubicBezTo>
                  <a:cubicBezTo>
                    <a:pt x="7178" y="3014"/>
                    <a:pt x="7169" y="2997"/>
                    <a:pt x="7151" y="2981"/>
                  </a:cubicBezTo>
                  <a:cubicBezTo>
                    <a:pt x="7129" y="2964"/>
                    <a:pt x="7101" y="2897"/>
                    <a:pt x="7105" y="2884"/>
                  </a:cubicBezTo>
                  <a:cubicBezTo>
                    <a:pt x="7118" y="2868"/>
                    <a:pt x="7105" y="2852"/>
                    <a:pt x="7097" y="2836"/>
                  </a:cubicBezTo>
                  <a:cubicBezTo>
                    <a:pt x="7092" y="2826"/>
                    <a:pt x="7086" y="2817"/>
                    <a:pt x="7084" y="2807"/>
                  </a:cubicBezTo>
                  <a:cubicBezTo>
                    <a:pt x="7080" y="2802"/>
                    <a:pt x="7078" y="2796"/>
                    <a:pt x="7078" y="2794"/>
                  </a:cubicBezTo>
                  <a:cubicBezTo>
                    <a:pt x="7069" y="2774"/>
                    <a:pt x="7067" y="2767"/>
                    <a:pt x="7082" y="2738"/>
                  </a:cubicBezTo>
                  <a:cubicBezTo>
                    <a:pt x="7086" y="2732"/>
                    <a:pt x="7088" y="2728"/>
                    <a:pt x="7091" y="2728"/>
                  </a:cubicBezTo>
                  <a:cubicBezTo>
                    <a:pt x="7092" y="2728"/>
                    <a:pt x="7101" y="2734"/>
                    <a:pt x="7105" y="2738"/>
                  </a:cubicBezTo>
                  <a:cubicBezTo>
                    <a:pt x="7118" y="2749"/>
                    <a:pt x="7131" y="2758"/>
                    <a:pt x="7146" y="2761"/>
                  </a:cubicBezTo>
                  <a:cubicBezTo>
                    <a:pt x="7156" y="2763"/>
                    <a:pt x="7165" y="2763"/>
                    <a:pt x="7172" y="2763"/>
                  </a:cubicBezTo>
                  <a:cubicBezTo>
                    <a:pt x="7188" y="2763"/>
                    <a:pt x="7198" y="2760"/>
                    <a:pt x="7208" y="2757"/>
                  </a:cubicBezTo>
                  <a:lnTo>
                    <a:pt x="7214" y="2754"/>
                  </a:lnTo>
                  <a:cubicBezTo>
                    <a:pt x="7233" y="2748"/>
                    <a:pt x="7255" y="2734"/>
                    <a:pt x="7269" y="2725"/>
                  </a:cubicBezTo>
                  <a:cubicBezTo>
                    <a:pt x="7273" y="2722"/>
                    <a:pt x="7280" y="2722"/>
                    <a:pt x="7295" y="2722"/>
                  </a:cubicBezTo>
                  <a:cubicBezTo>
                    <a:pt x="7312" y="2722"/>
                    <a:pt x="7331" y="2724"/>
                    <a:pt x="7343" y="2728"/>
                  </a:cubicBezTo>
                  <a:cubicBezTo>
                    <a:pt x="7340" y="2732"/>
                    <a:pt x="7337" y="2733"/>
                    <a:pt x="7333" y="2737"/>
                  </a:cubicBezTo>
                  <a:cubicBezTo>
                    <a:pt x="7330" y="2742"/>
                    <a:pt x="7321" y="2749"/>
                    <a:pt x="7312" y="2757"/>
                  </a:cubicBezTo>
                  <a:cubicBezTo>
                    <a:pt x="7293" y="2779"/>
                    <a:pt x="7287" y="2779"/>
                    <a:pt x="7280" y="2779"/>
                  </a:cubicBezTo>
                  <a:cubicBezTo>
                    <a:pt x="7275" y="2780"/>
                    <a:pt x="7269" y="2780"/>
                    <a:pt x="7261" y="2783"/>
                  </a:cubicBezTo>
                  <a:cubicBezTo>
                    <a:pt x="7254" y="2788"/>
                    <a:pt x="7244" y="2788"/>
                    <a:pt x="7233" y="2790"/>
                  </a:cubicBezTo>
                  <a:cubicBezTo>
                    <a:pt x="7213" y="2796"/>
                    <a:pt x="7193" y="2803"/>
                    <a:pt x="7174" y="2817"/>
                  </a:cubicBezTo>
                  <a:cubicBezTo>
                    <a:pt x="7167" y="2820"/>
                    <a:pt x="7158" y="2829"/>
                    <a:pt x="7156" y="2839"/>
                  </a:cubicBezTo>
                  <a:cubicBezTo>
                    <a:pt x="7156" y="2848"/>
                    <a:pt x="7160" y="2857"/>
                    <a:pt x="7163" y="2863"/>
                  </a:cubicBezTo>
                  <a:cubicBezTo>
                    <a:pt x="7164" y="2865"/>
                    <a:pt x="7168" y="2866"/>
                    <a:pt x="7168" y="2866"/>
                  </a:cubicBezTo>
                  <a:cubicBezTo>
                    <a:pt x="7167" y="2870"/>
                    <a:pt x="7168" y="2875"/>
                    <a:pt x="7174" y="2883"/>
                  </a:cubicBezTo>
                  <a:cubicBezTo>
                    <a:pt x="7186" y="2900"/>
                    <a:pt x="7233" y="2910"/>
                    <a:pt x="7257" y="2910"/>
                  </a:cubicBezTo>
                  <a:cubicBezTo>
                    <a:pt x="7259" y="2910"/>
                    <a:pt x="7260" y="2910"/>
                    <a:pt x="7261" y="2910"/>
                  </a:cubicBezTo>
                  <a:cubicBezTo>
                    <a:pt x="7265" y="2909"/>
                    <a:pt x="7270" y="2909"/>
                    <a:pt x="7275" y="2909"/>
                  </a:cubicBezTo>
                  <a:cubicBezTo>
                    <a:pt x="7292" y="2909"/>
                    <a:pt x="7312" y="2914"/>
                    <a:pt x="7335" y="2922"/>
                  </a:cubicBezTo>
                  <a:cubicBezTo>
                    <a:pt x="7340" y="2924"/>
                    <a:pt x="7349" y="2927"/>
                    <a:pt x="7355" y="2928"/>
                  </a:cubicBezTo>
                  <a:cubicBezTo>
                    <a:pt x="7376" y="2934"/>
                    <a:pt x="7400" y="2943"/>
                    <a:pt x="7412" y="2952"/>
                  </a:cubicBezTo>
                  <a:cubicBezTo>
                    <a:pt x="7430" y="2964"/>
                    <a:pt x="7470" y="2974"/>
                    <a:pt x="7514" y="2987"/>
                  </a:cubicBezTo>
                  <a:lnTo>
                    <a:pt x="7525" y="2991"/>
                  </a:lnTo>
                  <a:cubicBezTo>
                    <a:pt x="7535" y="2994"/>
                    <a:pt x="7543" y="2996"/>
                    <a:pt x="7548" y="2996"/>
                  </a:cubicBezTo>
                  <a:cubicBezTo>
                    <a:pt x="7562" y="2996"/>
                    <a:pt x="7569" y="2986"/>
                    <a:pt x="7582" y="2978"/>
                  </a:cubicBezTo>
                  <a:cubicBezTo>
                    <a:pt x="7591" y="2967"/>
                    <a:pt x="7609" y="2952"/>
                    <a:pt x="7644" y="2930"/>
                  </a:cubicBezTo>
                  <a:cubicBezTo>
                    <a:pt x="7695" y="2900"/>
                    <a:pt x="7706" y="2893"/>
                    <a:pt x="7695" y="2869"/>
                  </a:cubicBezTo>
                  <a:cubicBezTo>
                    <a:pt x="7691" y="2861"/>
                    <a:pt x="7685" y="2852"/>
                    <a:pt x="7688" y="2829"/>
                  </a:cubicBezTo>
                  <a:cubicBezTo>
                    <a:pt x="7690" y="2805"/>
                    <a:pt x="7688" y="2789"/>
                    <a:pt x="7678" y="2781"/>
                  </a:cubicBezTo>
                  <a:cubicBezTo>
                    <a:pt x="7673" y="2774"/>
                    <a:pt x="7665" y="2772"/>
                    <a:pt x="7654" y="2772"/>
                  </a:cubicBezTo>
                  <a:cubicBezTo>
                    <a:pt x="7651" y="2772"/>
                    <a:pt x="7648" y="2772"/>
                    <a:pt x="7644" y="2773"/>
                  </a:cubicBezTo>
                  <a:cubicBezTo>
                    <a:pt x="7644" y="2774"/>
                    <a:pt x="7642" y="2774"/>
                    <a:pt x="7639" y="2774"/>
                  </a:cubicBezTo>
                  <a:cubicBezTo>
                    <a:pt x="7636" y="2764"/>
                    <a:pt x="7630" y="2747"/>
                    <a:pt x="7623" y="2722"/>
                  </a:cubicBezTo>
                  <a:lnTo>
                    <a:pt x="7617" y="2701"/>
                  </a:lnTo>
                  <a:cubicBezTo>
                    <a:pt x="7610" y="2681"/>
                    <a:pt x="7603" y="2663"/>
                    <a:pt x="7583" y="2663"/>
                  </a:cubicBezTo>
                  <a:cubicBezTo>
                    <a:pt x="7578" y="2663"/>
                    <a:pt x="7572" y="2665"/>
                    <a:pt x="7563" y="2665"/>
                  </a:cubicBezTo>
                  <a:cubicBezTo>
                    <a:pt x="7559" y="2667"/>
                    <a:pt x="7555" y="2668"/>
                    <a:pt x="7550" y="2670"/>
                  </a:cubicBezTo>
                  <a:cubicBezTo>
                    <a:pt x="7539" y="2673"/>
                    <a:pt x="7532" y="2675"/>
                    <a:pt x="7527" y="2675"/>
                  </a:cubicBezTo>
                  <a:cubicBezTo>
                    <a:pt x="7518" y="2679"/>
                    <a:pt x="7514" y="2680"/>
                    <a:pt x="7506" y="2680"/>
                  </a:cubicBezTo>
                  <a:cubicBezTo>
                    <a:pt x="7502" y="2680"/>
                    <a:pt x="7498" y="2680"/>
                    <a:pt x="7492" y="2679"/>
                  </a:cubicBezTo>
                  <a:cubicBezTo>
                    <a:pt x="7488" y="2679"/>
                    <a:pt x="7485" y="2679"/>
                    <a:pt x="7482" y="2679"/>
                  </a:cubicBezTo>
                  <a:cubicBezTo>
                    <a:pt x="7475" y="2679"/>
                    <a:pt x="7469" y="2680"/>
                    <a:pt x="7464" y="2680"/>
                  </a:cubicBezTo>
                  <a:cubicBezTo>
                    <a:pt x="7475" y="2670"/>
                    <a:pt x="7487" y="2659"/>
                    <a:pt x="7500" y="2639"/>
                  </a:cubicBezTo>
                  <a:cubicBezTo>
                    <a:pt x="7518" y="2615"/>
                    <a:pt x="7519" y="2612"/>
                    <a:pt x="7514" y="2604"/>
                  </a:cubicBezTo>
                  <a:lnTo>
                    <a:pt x="7511" y="2596"/>
                  </a:lnTo>
                  <a:lnTo>
                    <a:pt x="7497" y="2596"/>
                  </a:lnTo>
                  <a:cubicBezTo>
                    <a:pt x="7497" y="2596"/>
                    <a:pt x="7497" y="2595"/>
                    <a:pt x="7495" y="2592"/>
                  </a:cubicBezTo>
                  <a:cubicBezTo>
                    <a:pt x="7488" y="2548"/>
                    <a:pt x="7449" y="2537"/>
                    <a:pt x="7449" y="2537"/>
                  </a:cubicBezTo>
                  <a:lnTo>
                    <a:pt x="7444" y="2537"/>
                  </a:lnTo>
                  <a:cubicBezTo>
                    <a:pt x="7441" y="2537"/>
                    <a:pt x="7420" y="2543"/>
                    <a:pt x="7406" y="2554"/>
                  </a:cubicBezTo>
                  <a:cubicBezTo>
                    <a:pt x="7402" y="2555"/>
                    <a:pt x="7392" y="2557"/>
                    <a:pt x="7386" y="2560"/>
                  </a:cubicBezTo>
                  <a:cubicBezTo>
                    <a:pt x="7384" y="2551"/>
                    <a:pt x="7378" y="2537"/>
                    <a:pt x="7369" y="2524"/>
                  </a:cubicBezTo>
                  <a:cubicBezTo>
                    <a:pt x="7357" y="2503"/>
                    <a:pt x="7346" y="2501"/>
                    <a:pt x="7331" y="2500"/>
                  </a:cubicBezTo>
                  <a:cubicBezTo>
                    <a:pt x="7325" y="2500"/>
                    <a:pt x="7318" y="2498"/>
                    <a:pt x="7307" y="2495"/>
                  </a:cubicBezTo>
                  <a:cubicBezTo>
                    <a:pt x="7291" y="2488"/>
                    <a:pt x="7291" y="2488"/>
                    <a:pt x="7287" y="2488"/>
                  </a:cubicBezTo>
                  <a:cubicBezTo>
                    <a:pt x="7285" y="2488"/>
                    <a:pt x="7284" y="2486"/>
                    <a:pt x="7279" y="2485"/>
                  </a:cubicBezTo>
                  <a:cubicBezTo>
                    <a:pt x="7274" y="2482"/>
                    <a:pt x="7269" y="2481"/>
                    <a:pt x="7264" y="2481"/>
                  </a:cubicBezTo>
                  <a:cubicBezTo>
                    <a:pt x="7257" y="2481"/>
                    <a:pt x="7252" y="2484"/>
                    <a:pt x="7248" y="2488"/>
                  </a:cubicBezTo>
                  <a:cubicBezTo>
                    <a:pt x="7244" y="2495"/>
                    <a:pt x="7245" y="2501"/>
                    <a:pt x="7245" y="2511"/>
                  </a:cubicBezTo>
                  <a:cubicBezTo>
                    <a:pt x="7245" y="2513"/>
                    <a:pt x="7248" y="2516"/>
                    <a:pt x="7248" y="2518"/>
                  </a:cubicBezTo>
                  <a:cubicBezTo>
                    <a:pt x="7248" y="2544"/>
                    <a:pt x="7268" y="2550"/>
                    <a:pt x="7295" y="2555"/>
                  </a:cubicBezTo>
                  <a:cubicBezTo>
                    <a:pt x="7317" y="2561"/>
                    <a:pt x="7321" y="2564"/>
                    <a:pt x="7330" y="2572"/>
                  </a:cubicBezTo>
                  <a:cubicBezTo>
                    <a:pt x="7316" y="2576"/>
                    <a:pt x="7285" y="2582"/>
                    <a:pt x="7263" y="2585"/>
                  </a:cubicBezTo>
                  <a:cubicBezTo>
                    <a:pt x="7219" y="2591"/>
                    <a:pt x="7199" y="2595"/>
                    <a:pt x="7174" y="2611"/>
                  </a:cubicBezTo>
                  <a:cubicBezTo>
                    <a:pt x="7164" y="2614"/>
                    <a:pt x="7156" y="2617"/>
                    <a:pt x="7142" y="2620"/>
                  </a:cubicBezTo>
                  <a:cubicBezTo>
                    <a:pt x="7120" y="2622"/>
                    <a:pt x="7091" y="2631"/>
                    <a:pt x="7052" y="2649"/>
                  </a:cubicBezTo>
                  <a:cubicBezTo>
                    <a:pt x="7035" y="2658"/>
                    <a:pt x="7020" y="2662"/>
                    <a:pt x="7008" y="2662"/>
                  </a:cubicBezTo>
                  <a:cubicBezTo>
                    <a:pt x="6997" y="2662"/>
                    <a:pt x="6991" y="2658"/>
                    <a:pt x="6983" y="2652"/>
                  </a:cubicBezTo>
                  <a:cubicBezTo>
                    <a:pt x="6978" y="2649"/>
                    <a:pt x="6972" y="2645"/>
                    <a:pt x="6963" y="2644"/>
                  </a:cubicBezTo>
                  <a:cubicBezTo>
                    <a:pt x="6957" y="2644"/>
                    <a:pt x="6952" y="2627"/>
                    <a:pt x="6948" y="2611"/>
                  </a:cubicBezTo>
                  <a:cubicBezTo>
                    <a:pt x="6946" y="2600"/>
                    <a:pt x="6944" y="2588"/>
                    <a:pt x="6941" y="2576"/>
                  </a:cubicBezTo>
                  <a:cubicBezTo>
                    <a:pt x="6940" y="2576"/>
                    <a:pt x="6940" y="2575"/>
                    <a:pt x="6940" y="2573"/>
                  </a:cubicBezTo>
                  <a:lnTo>
                    <a:pt x="6940" y="2573"/>
                  </a:lnTo>
                  <a:cubicBezTo>
                    <a:pt x="6946" y="2575"/>
                    <a:pt x="6956" y="2580"/>
                    <a:pt x="6970" y="2589"/>
                  </a:cubicBezTo>
                  <a:cubicBezTo>
                    <a:pt x="6978" y="2593"/>
                    <a:pt x="6984" y="2596"/>
                    <a:pt x="6994" y="2596"/>
                  </a:cubicBezTo>
                  <a:cubicBezTo>
                    <a:pt x="7012" y="2596"/>
                    <a:pt x="7028" y="2587"/>
                    <a:pt x="7039" y="2580"/>
                  </a:cubicBezTo>
                  <a:cubicBezTo>
                    <a:pt x="7047" y="2577"/>
                    <a:pt x="7050" y="2576"/>
                    <a:pt x="7056" y="2575"/>
                  </a:cubicBezTo>
                  <a:cubicBezTo>
                    <a:pt x="7060" y="2572"/>
                    <a:pt x="7068" y="2572"/>
                    <a:pt x="7075" y="2569"/>
                  </a:cubicBezTo>
                  <a:cubicBezTo>
                    <a:pt x="7088" y="2566"/>
                    <a:pt x="7101" y="2564"/>
                    <a:pt x="7114" y="2560"/>
                  </a:cubicBezTo>
                  <a:cubicBezTo>
                    <a:pt x="7135" y="2550"/>
                    <a:pt x="7130" y="2524"/>
                    <a:pt x="7125" y="2513"/>
                  </a:cubicBezTo>
                  <a:cubicBezTo>
                    <a:pt x="7123" y="2507"/>
                    <a:pt x="7120" y="2500"/>
                    <a:pt x="7122" y="2498"/>
                  </a:cubicBezTo>
                  <a:cubicBezTo>
                    <a:pt x="7130" y="2493"/>
                    <a:pt x="7136" y="2491"/>
                    <a:pt x="7144" y="2491"/>
                  </a:cubicBezTo>
                  <a:cubicBezTo>
                    <a:pt x="7151" y="2491"/>
                    <a:pt x="7160" y="2493"/>
                    <a:pt x="7174" y="2496"/>
                  </a:cubicBezTo>
                  <a:lnTo>
                    <a:pt x="7177" y="2497"/>
                  </a:lnTo>
                  <a:cubicBezTo>
                    <a:pt x="7181" y="2498"/>
                    <a:pt x="7185" y="2498"/>
                    <a:pt x="7188" y="2498"/>
                  </a:cubicBezTo>
                  <a:cubicBezTo>
                    <a:pt x="7197" y="2498"/>
                    <a:pt x="7202" y="2495"/>
                    <a:pt x="7207" y="2489"/>
                  </a:cubicBezTo>
                  <a:cubicBezTo>
                    <a:pt x="7214" y="2480"/>
                    <a:pt x="7213" y="2467"/>
                    <a:pt x="7213" y="2454"/>
                  </a:cubicBezTo>
                  <a:lnTo>
                    <a:pt x="7213" y="2446"/>
                  </a:lnTo>
                  <a:cubicBezTo>
                    <a:pt x="7213" y="2437"/>
                    <a:pt x="7207" y="2427"/>
                    <a:pt x="7197" y="2411"/>
                  </a:cubicBezTo>
                  <a:cubicBezTo>
                    <a:pt x="7187" y="2394"/>
                    <a:pt x="7176" y="2373"/>
                    <a:pt x="7174" y="2357"/>
                  </a:cubicBezTo>
                  <a:lnTo>
                    <a:pt x="7174" y="2357"/>
                  </a:lnTo>
                  <a:cubicBezTo>
                    <a:pt x="7181" y="2361"/>
                    <a:pt x="7191" y="2373"/>
                    <a:pt x="7199" y="2387"/>
                  </a:cubicBezTo>
                  <a:cubicBezTo>
                    <a:pt x="7205" y="2394"/>
                    <a:pt x="7209" y="2405"/>
                    <a:pt x="7217" y="2414"/>
                  </a:cubicBezTo>
                  <a:cubicBezTo>
                    <a:pt x="7229" y="2425"/>
                    <a:pt x="7237" y="2432"/>
                    <a:pt x="7245" y="2436"/>
                  </a:cubicBezTo>
                  <a:cubicBezTo>
                    <a:pt x="7255" y="2442"/>
                    <a:pt x="7265" y="2448"/>
                    <a:pt x="7276" y="2462"/>
                  </a:cubicBezTo>
                  <a:cubicBezTo>
                    <a:pt x="7295" y="2481"/>
                    <a:pt x="7314" y="2485"/>
                    <a:pt x="7330" y="2489"/>
                  </a:cubicBezTo>
                  <a:cubicBezTo>
                    <a:pt x="7341" y="2491"/>
                    <a:pt x="7348" y="2492"/>
                    <a:pt x="7355" y="2498"/>
                  </a:cubicBezTo>
                  <a:cubicBezTo>
                    <a:pt x="7365" y="2504"/>
                    <a:pt x="7376" y="2507"/>
                    <a:pt x="7385" y="2507"/>
                  </a:cubicBezTo>
                  <a:cubicBezTo>
                    <a:pt x="7405" y="2507"/>
                    <a:pt x="7424" y="2495"/>
                    <a:pt x="7437" y="2475"/>
                  </a:cubicBezTo>
                  <a:lnTo>
                    <a:pt x="7441" y="2469"/>
                  </a:lnTo>
                  <a:cubicBezTo>
                    <a:pt x="7449" y="2456"/>
                    <a:pt x="7449" y="2456"/>
                    <a:pt x="7458" y="2456"/>
                  </a:cubicBezTo>
                  <a:cubicBezTo>
                    <a:pt x="7465" y="2456"/>
                    <a:pt x="7471" y="2456"/>
                    <a:pt x="7478" y="2458"/>
                  </a:cubicBezTo>
                  <a:cubicBezTo>
                    <a:pt x="7487" y="2459"/>
                    <a:pt x="7495" y="2462"/>
                    <a:pt x="7501" y="2462"/>
                  </a:cubicBezTo>
                  <a:cubicBezTo>
                    <a:pt x="7536" y="2462"/>
                    <a:pt x="7564" y="2449"/>
                    <a:pt x="7572" y="2440"/>
                  </a:cubicBezTo>
                  <a:cubicBezTo>
                    <a:pt x="7585" y="2425"/>
                    <a:pt x="7578" y="2403"/>
                    <a:pt x="7567" y="2383"/>
                  </a:cubicBezTo>
                  <a:cubicBezTo>
                    <a:pt x="7565" y="2378"/>
                    <a:pt x="7565" y="2376"/>
                    <a:pt x="7564" y="2372"/>
                  </a:cubicBezTo>
                  <a:cubicBezTo>
                    <a:pt x="7557" y="2357"/>
                    <a:pt x="7543" y="2345"/>
                    <a:pt x="7521" y="2325"/>
                  </a:cubicBezTo>
                  <a:lnTo>
                    <a:pt x="7509" y="2316"/>
                  </a:lnTo>
                  <a:cubicBezTo>
                    <a:pt x="7488" y="2299"/>
                    <a:pt x="7481" y="2293"/>
                    <a:pt x="7471" y="2278"/>
                  </a:cubicBezTo>
                  <a:lnTo>
                    <a:pt x="7461" y="2266"/>
                  </a:lnTo>
                  <a:cubicBezTo>
                    <a:pt x="7449" y="2249"/>
                    <a:pt x="7437" y="2239"/>
                    <a:pt x="7424" y="2224"/>
                  </a:cubicBezTo>
                  <a:cubicBezTo>
                    <a:pt x="7414" y="2212"/>
                    <a:pt x="7405" y="2202"/>
                    <a:pt x="7392" y="2186"/>
                  </a:cubicBezTo>
                  <a:lnTo>
                    <a:pt x="7392" y="2186"/>
                  </a:lnTo>
                  <a:cubicBezTo>
                    <a:pt x="7394" y="2188"/>
                    <a:pt x="7396" y="2188"/>
                    <a:pt x="7399" y="2188"/>
                  </a:cubicBezTo>
                  <a:cubicBezTo>
                    <a:pt x="7422" y="2202"/>
                    <a:pt x="7450" y="2219"/>
                    <a:pt x="7480" y="2240"/>
                  </a:cubicBezTo>
                  <a:cubicBezTo>
                    <a:pt x="7487" y="2245"/>
                    <a:pt x="7494" y="2247"/>
                    <a:pt x="7499" y="2247"/>
                  </a:cubicBezTo>
                  <a:cubicBezTo>
                    <a:pt x="7504" y="2247"/>
                    <a:pt x="7509" y="2245"/>
                    <a:pt x="7511" y="2240"/>
                  </a:cubicBezTo>
                  <a:cubicBezTo>
                    <a:pt x="7521" y="2228"/>
                    <a:pt x="7514" y="2205"/>
                    <a:pt x="7501" y="2160"/>
                  </a:cubicBezTo>
                  <a:cubicBezTo>
                    <a:pt x="7493" y="2134"/>
                    <a:pt x="7478" y="2133"/>
                    <a:pt x="7458" y="2133"/>
                  </a:cubicBezTo>
                  <a:cubicBezTo>
                    <a:pt x="7444" y="2132"/>
                    <a:pt x="7428" y="2131"/>
                    <a:pt x="7401" y="2124"/>
                  </a:cubicBezTo>
                  <a:cubicBezTo>
                    <a:pt x="7363" y="2118"/>
                    <a:pt x="7356" y="2103"/>
                    <a:pt x="7350" y="2091"/>
                  </a:cubicBezTo>
                  <a:cubicBezTo>
                    <a:pt x="7344" y="2081"/>
                    <a:pt x="7337" y="2069"/>
                    <a:pt x="7320" y="2058"/>
                  </a:cubicBezTo>
                  <a:cubicBezTo>
                    <a:pt x="7299" y="2048"/>
                    <a:pt x="7292" y="2027"/>
                    <a:pt x="7292" y="2015"/>
                  </a:cubicBezTo>
                  <a:lnTo>
                    <a:pt x="7292" y="2015"/>
                  </a:lnTo>
                  <a:cubicBezTo>
                    <a:pt x="7303" y="2022"/>
                    <a:pt x="7330" y="2044"/>
                    <a:pt x="7350" y="2071"/>
                  </a:cubicBezTo>
                  <a:cubicBezTo>
                    <a:pt x="7364" y="2089"/>
                    <a:pt x="7384" y="2102"/>
                    <a:pt x="7404" y="2102"/>
                  </a:cubicBezTo>
                  <a:cubicBezTo>
                    <a:pt x="7421" y="2102"/>
                    <a:pt x="7435" y="2091"/>
                    <a:pt x="7435" y="2076"/>
                  </a:cubicBezTo>
                  <a:cubicBezTo>
                    <a:pt x="7438" y="2058"/>
                    <a:pt x="7419" y="2041"/>
                    <a:pt x="7348" y="1988"/>
                  </a:cubicBezTo>
                  <a:cubicBezTo>
                    <a:pt x="7344" y="1982"/>
                    <a:pt x="7335" y="1978"/>
                    <a:pt x="7331" y="1973"/>
                  </a:cubicBezTo>
                  <a:lnTo>
                    <a:pt x="7331" y="1973"/>
                  </a:lnTo>
                  <a:cubicBezTo>
                    <a:pt x="7337" y="1975"/>
                    <a:pt x="7347" y="1978"/>
                    <a:pt x="7352" y="1980"/>
                  </a:cubicBezTo>
                  <a:cubicBezTo>
                    <a:pt x="7364" y="1983"/>
                    <a:pt x="7380" y="1988"/>
                    <a:pt x="7398" y="1991"/>
                  </a:cubicBezTo>
                  <a:cubicBezTo>
                    <a:pt x="7409" y="1995"/>
                    <a:pt x="7419" y="1996"/>
                    <a:pt x="7428" y="1996"/>
                  </a:cubicBezTo>
                  <a:cubicBezTo>
                    <a:pt x="7445" y="1996"/>
                    <a:pt x="7457" y="1990"/>
                    <a:pt x="7465" y="1980"/>
                  </a:cubicBezTo>
                  <a:cubicBezTo>
                    <a:pt x="7472" y="1968"/>
                    <a:pt x="7472" y="1950"/>
                    <a:pt x="7466" y="1928"/>
                  </a:cubicBezTo>
                  <a:cubicBezTo>
                    <a:pt x="7462" y="1913"/>
                    <a:pt x="7438" y="1898"/>
                    <a:pt x="7394" y="1875"/>
                  </a:cubicBezTo>
                  <a:cubicBezTo>
                    <a:pt x="7425" y="1875"/>
                    <a:pt x="7472" y="1868"/>
                    <a:pt x="7476" y="1835"/>
                  </a:cubicBezTo>
                  <a:cubicBezTo>
                    <a:pt x="7476" y="1807"/>
                    <a:pt x="7453" y="1794"/>
                    <a:pt x="7412" y="1784"/>
                  </a:cubicBezTo>
                  <a:cubicBezTo>
                    <a:pt x="7428" y="1781"/>
                    <a:pt x="7432" y="1780"/>
                    <a:pt x="7435" y="1774"/>
                  </a:cubicBezTo>
                  <a:lnTo>
                    <a:pt x="7438" y="1768"/>
                  </a:lnTo>
                  <a:lnTo>
                    <a:pt x="7435" y="1758"/>
                  </a:lnTo>
                  <a:cubicBezTo>
                    <a:pt x="7431" y="1749"/>
                    <a:pt x="7414" y="1743"/>
                    <a:pt x="7388" y="1730"/>
                  </a:cubicBezTo>
                  <a:cubicBezTo>
                    <a:pt x="7376" y="1726"/>
                    <a:pt x="7350" y="1715"/>
                    <a:pt x="7344" y="1709"/>
                  </a:cubicBezTo>
                  <a:lnTo>
                    <a:pt x="7344" y="1702"/>
                  </a:lnTo>
                  <a:cubicBezTo>
                    <a:pt x="7350" y="1691"/>
                    <a:pt x="7352" y="1691"/>
                    <a:pt x="7384" y="1691"/>
                  </a:cubicBezTo>
                  <a:cubicBezTo>
                    <a:pt x="7431" y="1691"/>
                    <a:pt x="7449" y="1691"/>
                    <a:pt x="7461" y="1677"/>
                  </a:cubicBezTo>
                  <a:cubicBezTo>
                    <a:pt x="7466" y="1668"/>
                    <a:pt x="7466" y="1661"/>
                    <a:pt x="7469" y="1651"/>
                  </a:cubicBezTo>
                  <a:cubicBezTo>
                    <a:pt x="7471" y="1629"/>
                    <a:pt x="7473" y="1620"/>
                    <a:pt x="7488" y="1616"/>
                  </a:cubicBezTo>
                  <a:cubicBezTo>
                    <a:pt x="7498" y="1614"/>
                    <a:pt x="7509" y="1611"/>
                    <a:pt x="7512" y="1601"/>
                  </a:cubicBezTo>
                  <a:cubicBezTo>
                    <a:pt x="7514" y="1589"/>
                    <a:pt x="7507" y="1579"/>
                    <a:pt x="7498" y="1570"/>
                  </a:cubicBezTo>
                  <a:cubicBezTo>
                    <a:pt x="7492" y="1565"/>
                    <a:pt x="7485" y="1557"/>
                    <a:pt x="7479" y="1550"/>
                  </a:cubicBezTo>
                  <a:cubicBezTo>
                    <a:pt x="7470" y="1538"/>
                    <a:pt x="7463" y="1529"/>
                    <a:pt x="7453" y="1529"/>
                  </a:cubicBezTo>
                  <a:lnTo>
                    <a:pt x="7446" y="1529"/>
                  </a:lnTo>
                  <a:cubicBezTo>
                    <a:pt x="7445" y="1531"/>
                    <a:pt x="7443" y="1532"/>
                    <a:pt x="7441" y="1532"/>
                  </a:cubicBezTo>
                  <a:cubicBezTo>
                    <a:pt x="7439" y="1532"/>
                    <a:pt x="7437" y="1531"/>
                    <a:pt x="7435" y="1529"/>
                  </a:cubicBezTo>
                  <a:cubicBezTo>
                    <a:pt x="7431" y="1528"/>
                    <a:pt x="7430" y="1525"/>
                    <a:pt x="7431" y="1521"/>
                  </a:cubicBezTo>
                  <a:cubicBezTo>
                    <a:pt x="7431" y="1514"/>
                    <a:pt x="7438" y="1503"/>
                    <a:pt x="7461" y="1495"/>
                  </a:cubicBezTo>
                  <a:cubicBezTo>
                    <a:pt x="7498" y="1487"/>
                    <a:pt x="7506" y="1483"/>
                    <a:pt x="7538" y="1479"/>
                  </a:cubicBezTo>
                  <a:lnTo>
                    <a:pt x="7564" y="1477"/>
                  </a:lnTo>
                  <a:cubicBezTo>
                    <a:pt x="7594" y="1470"/>
                    <a:pt x="7601" y="1467"/>
                    <a:pt x="7608" y="1463"/>
                  </a:cubicBezTo>
                  <a:cubicBezTo>
                    <a:pt x="7610" y="1462"/>
                    <a:pt x="7610" y="1462"/>
                    <a:pt x="7621" y="1460"/>
                  </a:cubicBezTo>
                  <a:cubicBezTo>
                    <a:pt x="7632" y="1457"/>
                    <a:pt x="7638" y="1454"/>
                    <a:pt x="7645" y="1454"/>
                  </a:cubicBezTo>
                  <a:cubicBezTo>
                    <a:pt x="7653" y="1454"/>
                    <a:pt x="7661" y="1458"/>
                    <a:pt x="7675" y="1473"/>
                  </a:cubicBezTo>
                  <a:cubicBezTo>
                    <a:pt x="7679" y="1483"/>
                    <a:pt x="7690" y="1489"/>
                    <a:pt x="7699" y="1489"/>
                  </a:cubicBezTo>
                  <a:cubicBezTo>
                    <a:pt x="7709" y="1489"/>
                    <a:pt x="7714" y="1483"/>
                    <a:pt x="7722" y="1477"/>
                  </a:cubicBezTo>
                  <a:cubicBezTo>
                    <a:pt x="7727" y="1467"/>
                    <a:pt x="7737" y="1458"/>
                    <a:pt x="7754" y="1453"/>
                  </a:cubicBezTo>
                  <a:cubicBezTo>
                    <a:pt x="7765" y="1450"/>
                    <a:pt x="7776" y="1446"/>
                    <a:pt x="7781" y="1445"/>
                  </a:cubicBezTo>
                  <a:cubicBezTo>
                    <a:pt x="7791" y="1439"/>
                    <a:pt x="7791" y="1439"/>
                    <a:pt x="7812" y="1438"/>
                  </a:cubicBezTo>
                  <a:lnTo>
                    <a:pt x="7826" y="1438"/>
                  </a:lnTo>
                  <a:cubicBezTo>
                    <a:pt x="7833" y="1438"/>
                    <a:pt x="7839" y="1438"/>
                    <a:pt x="7845" y="1438"/>
                  </a:cubicBezTo>
                  <a:cubicBezTo>
                    <a:pt x="7871" y="1438"/>
                    <a:pt x="7886" y="1443"/>
                    <a:pt x="7906" y="1453"/>
                  </a:cubicBezTo>
                  <a:cubicBezTo>
                    <a:pt x="7909" y="1454"/>
                    <a:pt x="7916" y="1456"/>
                    <a:pt x="7922" y="1458"/>
                  </a:cubicBezTo>
                  <a:cubicBezTo>
                    <a:pt x="7928" y="1462"/>
                    <a:pt x="7934" y="1462"/>
                    <a:pt x="7938" y="1462"/>
                  </a:cubicBezTo>
                  <a:cubicBezTo>
                    <a:pt x="7957" y="1462"/>
                    <a:pt x="7963" y="1450"/>
                    <a:pt x="7978" y="1434"/>
                  </a:cubicBezTo>
                  <a:cubicBezTo>
                    <a:pt x="7982" y="1426"/>
                    <a:pt x="7988" y="1414"/>
                    <a:pt x="7995" y="1406"/>
                  </a:cubicBezTo>
                  <a:cubicBezTo>
                    <a:pt x="8009" y="1395"/>
                    <a:pt x="8025" y="1389"/>
                    <a:pt x="8042" y="1389"/>
                  </a:cubicBezTo>
                  <a:cubicBezTo>
                    <a:pt x="8060" y="1389"/>
                    <a:pt x="8080" y="1395"/>
                    <a:pt x="8099" y="1407"/>
                  </a:cubicBezTo>
                  <a:cubicBezTo>
                    <a:pt x="8136" y="1430"/>
                    <a:pt x="8151" y="1434"/>
                    <a:pt x="8185" y="1438"/>
                  </a:cubicBezTo>
                  <a:cubicBezTo>
                    <a:pt x="8190" y="1438"/>
                    <a:pt x="8196" y="1439"/>
                    <a:pt x="8204" y="1441"/>
                  </a:cubicBezTo>
                  <a:cubicBezTo>
                    <a:pt x="8209" y="1442"/>
                    <a:pt x="8213" y="1443"/>
                    <a:pt x="8216" y="1443"/>
                  </a:cubicBezTo>
                  <a:cubicBezTo>
                    <a:pt x="8228" y="1443"/>
                    <a:pt x="8235" y="1439"/>
                    <a:pt x="8242" y="1430"/>
                  </a:cubicBezTo>
                  <a:cubicBezTo>
                    <a:pt x="8250" y="1423"/>
                    <a:pt x="8245" y="1411"/>
                    <a:pt x="8244" y="1404"/>
                  </a:cubicBezTo>
                  <a:cubicBezTo>
                    <a:pt x="8244" y="1399"/>
                    <a:pt x="8243" y="1392"/>
                    <a:pt x="8244" y="1392"/>
                  </a:cubicBezTo>
                  <a:cubicBezTo>
                    <a:pt x="8245" y="1392"/>
                    <a:pt x="8251" y="1398"/>
                    <a:pt x="8255" y="1404"/>
                  </a:cubicBezTo>
                  <a:cubicBezTo>
                    <a:pt x="8271" y="1426"/>
                    <a:pt x="8289" y="1435"/>
                    <a:pt x="8311" y="1447"/>
                  </a:cubicBezTo>
                  <a:cubicBezTo>
                    <a:pt x="8320" y="1453"/>
                    <a:pt x="8332" y="1460"/>
                    <a:pt x="8345" y="1467"/>
                  </a:cubicBezTo>
                  <a:cubicBezTo>
                    <a:pt x="8360" y="1476"/>
                    <a:pt x="8373" y="1479"/>
                    <a:pt x="8386" y="1479"/>
                  </a:cubicBezTo>
                  <a:cubicBezTo>
                    <a:pt x="8396" y="1479"/>
                    <a:pt x="8406" y="1477"/>
                    <a:pt x="8416" y="1474"/>
                  </a:cubicBezTo>
                  <a:cubicBezTo>
                    <a:pt x="8425" y="1467"/>
                    <a:pt x="8435" y="1464"/>
                    <a:pt x="8449" y="1463"/>
                  </a:cubicBezTo>
                  <a:cubicBezTo>
                    <a:pt x="8459" y="1462"/>
                    <a:pt x="8473" y="1458"/>
                    <a:pt x="8476" y="1447"/>
                  </a:cubicBezTo>
                  <a:cubicBezTo>
                    <a:pt x="8481" y="1432"/>
                    <a:pt x="8471" y="1421"/>
                    <a:pt x="8459" y="1404"/>
                  </a:cubicBezTo>
                  <a:cubicBezTo>
                    <a:pt x="8453" y="1397"/>
                    <a:pt x="8445" y="1387"/>
                    <a:pt x="8441" y="1376"/>
                  </a:cubicBezTo>
                  <a:lnTo>
                    <a:pt x="8441" y="1376"/>
                  </a:lnTo>
                  <a:cubicBezTo>
                    <a:pt x="8451" y="1384"/>
                    <a:pt x="8470" y="1398"/>
                    <a:pt x="8488" y="1414"/>
                  </a:cubicBezTo>
                  <a:cubicBezTo>
                    <a:pt x="8506" y="1434"/>
                    <a:pt x="8517" y="1446"/>
                    <a:pt x="8533" y="1446"/>
                  </a:cubicBezTo>
                  <a:cubicBezTo>
                    <a:pt x="8542" y="1446"/>
                    <a:pt x="8551" y="1439"/>
                    <a:pt x="8566" y="1429"/>
                  </a:cubicBezTo>
                  <a:cubicBezTo>
                    <a:pt x="8589" y="1409"/>
                    <a:pt x="8610" y="1397"/>
                    <a:pt x="8622" y="1392"/>
                  </a:cubicBezTo>
                  <a:lnTo>
                    <a:pt x="8622" y="1392"/>
                  </a:lnTo>
                  <a:cubicBezTo>
                    <a:pt x="8619" y="1396"/>
                    <a:pt x="8615" y="1399"/>
                    <a:pt x="8612" y="1404"/>
                  </a:cubicBezTo>
                  <a:cubicBezTo>
                    <a:pt x="8595" y="1414"/>
                    <a:pt x="8580" y="1430"/>
                    <a:pt x="8578" y="1446"/>
                  </a:cubicBezTo>
                  <a:cubicBezTo>
                    <a:pt x="8577" y="1451"/>
                    <a:pt x="8580" y="1457"/>
                    <a:pt x="8584" y="1462"/>
                  </a:cubicBezTo>
                  <a:cubicBezTo>
                    <a:pt x="8590" y="1470"/>
                    <a:pt x="8603" y="1473"/>
                    <a:pt x="8623" y="1473"/>
                  </a:cubicBezTo>
                  <a:cubicBezTo>
                    <a:pt x="8631" y="1473"/>
                    <a:pt x="8641" y="1472"/>
                    <a:pt x="8652" y="1471"/>
                  </a:cubicBezTo>
                  <a:lnTo>
                    <a:pt x="8693" y="1471"/>
                  </a:lnTo>
                  <a:cubicBezTo>
                    <a:pt x="8713" y="1471"/>
                    <a:pt x="8728" y="1471"/>
                    <a:pt x="8745" y="1474"/>
                  </a:cubicBezTo>
                  <a:lnTo>
                    <a:pt x="8769" y="1474"/>
                  </a:lnTo>
                  <a:cubicBezTo>
                    <a:pt x="8789" y="1474"/>
                    <a:pt x="8801" y="1471"/>
                    <a:pt x="8805" y="1463"/>
                  </a:cubicBezTo>
                  <a:cubicBezTo>
                    <a:pt x="8811" y="1458"/>
                    <a:pt x="8811" y="1454"/>
                    <a:pt x="8811" y="1451"/>
                  </a:cubicBezTo>
                  <a:lnTo>
                    <a:pt x="8817" y="1451"/>
                  </a:lnTo>
                  <a:cubicBezTo>
                    <a:pt x="8855" y="1451"/>
                    <a:pt x="8873" y="1442"/>
                    <a:pt x="8893" y="1432"/>
                  </a:cubicBezTo>
                  <a:cubicBezTo>
                    <a:pt x="8895" y="1430"/>
                    <a:pt x="8904" y="1429"/>
                    <a:pt x="8907" y="1426"/>
                  </a:cubicBezTo>
                  <a:cubicBezTo>
                    <a:pt x="8918" y="1423"/>
                    <a:pt x="8924" y="1420"/>
                    <a:pt x="8926" y="1408"/>
                  </a:cubicBezTo>
                  <a:cubicBezTo>
                    <a:pt x="8928" y="1399"/>
                    <a:pt x="8924" y="1388"/>
                    <a:pt x="8922" y="1382"/>
                  </a:cubicBezTo>
                  <a:cubicBezTo>
                    <a:pt x="8922" y="1380"/>
                    <a:pt x="8921" y="1378"/>
                    <a:pt x="8918" y="1375"/>
                  </a:cubicBezTo>
                  <a:cubicBezTo>
                    <a:pt x="8926" y="1374"/>
                    <a:pt x="8941" y="1371"/>
                    <a:pt x="8950" y="1368"/>
                  </a:cubicBezTo>
                  <a:cubicBezTo>
                    <a:pt x="8967" y="1366"/>
                    <a:pt x="8992" y="1363"/>
                    <a:pt x="9009" y="1355"/>
                  </a:cubicBezTo>
                  <a:cubicBezTo>
                    <a:pt x="9019" y="1353"/>
                    <a:pt x="9019" y="1345"/>
                    <a:pt x="9019" y="1343"/>
                  </a:cubicBezTo>
                  <a:cubicBezTo>
                    <a:pt x="9021" y="1334"/>
                    <a:pt x="9012" y="1326"/>
                    <a:pt x="9001" y="1317"/>
                  </a:cubicBezTo>
                  <a:cubicBezTo>
                    <a:pt x="8992" y="1309"/>
                    <a:pt x="8978" y="1296"/>
                    <a:pt x="8963" y="1280"/>
                  </a:cubicBezTo>
                  <a:lnTo>
                    <a:pt x="8963" y="1280"/>
                  </a:lnTo>
                  <a:cubicBezTo>
                    <a:pt x="8972" y="1284"/>
                    <a:pt x="8981" y="1287"/>
                    <a:pt x="8989" y="1290"/>
                  </a:cubicBezTo>
                  <a:cubicBezTo>
                    <a:pt x="9010" y="1300"/>
                    <a:pt x="9033" y="1309"/>
                    <a:pt x="9049" y="1310"/>
                  </a:cubicBezTo>
                  <a:cubicBezTo>
                    <a:pt x="9053" y="1311"/>
                    <a:pt x="9056" y="1311"/>
                    <a:pt x="9060" y="1311"/>
                  </a:cubicBezTo>
                  <a:cubicBezTo>
                    <a:pt x="9085" y="1311"/>
                    <a:pt x="9098" y="1291"/>
                    <a:pt x="9107" y="1274"/>
                  </a:cubicBezTo>
                  <a:cubicBezTo>
                    <a:pt x="9115" y="1263"/>
                    <a:pt x="9121" y="1254"/>
                    <a:pt x="9128" y="1248"/>
                  </a:cubicBezTo>
                  <a:cubicBezTo>
                    <a:pt x="9136" y="1242"/>
                    <a:pt x="9145" y="1233"/>
                    <a:pt x="9145" y="1222"/>
                  </a:cubicBezTo>
                  <a:cubicBezTo>
                    <a:pt x="9143" y="1210"/>
                    <a:pt x="9133" y="1207"/>
                    <a:pt x="9124" y="1206"/>
                  </a:cubicBezTo>
                  <a:cubicBezTo>
                    <a:pt x="9121" y="1203"/>
                    <a:pt x="9118" y="1203"/>
                    <a:pt x="9116" y="1201"/>
                  </a:cubicBezTo>
                  <a:cubicBezTo>
                    <a:pt x="9107" y="1199"/>
                    <a:pt x="9100" y="1199"/>
                    <a:pt x="9092" y="1199"/>
                  </a:cubicBezTo>
                  <a:lnTo>
                    <a:pt x="9070" y="1199"/>
                  </a:lnTo>
                  <a:cubicBezTo>
                    <a:pt x="9069" y="1198"/>
                    <a:pt x="9072" y="1186"/>
                    <a:pt x="9075" y="1180"/>
                  </a:cubicBezTo>
                  <a:cubicBezTo>
                    <a:pt x="9076" y="1172"/>
                    <a:pt x="9081" y="1163"/>
                    <a:pt x="9081" y="1156"/>
                  </a:cubicBezTo>
                  <a:cubicBezTo>
                    <a:pt x="9081" y="1140"/>
                    <a:pt x="9072" y="1132"/>
                    <a:pt x="9061" y="1132"/>
                  </a:cubicBezTo>
                  <a:cubicBezTo>
                    <a:pt x="9055" y="1132"/>
                    <a:pt x="9049" y="1134"/>
                    <a:pt x="9042" y="1135"/>
                  </a:cubicBezTo>
                  <a:cubicBezTo>
                    <a:pt x="9031" y="1137"/>
                    <a:pt x="9017" y="1140"/>
                    <a:pt x="8997" y="1140"/>
                  </a:cubicBezTo>
                  <a:cubicBezTo>
                    <a:pt x="8981" y="1143"/>
                    <a:pt x="8967" y="1143"/>
                    <a:pt x="8959" y="1143"/>
                  </a:cubicBezTo>
                  <a:cubicBezTo>
                    <a:pt x="8931" y="1143"/>
                    <a:pt x="8913" y="1143"/>
                    <a:pt x="8887" y="1156"/>
                  </a:cubicBezTo>
                  <a:cubicBezTo>
                    <a:pt x="8875" y="1163"/>
                    <a:pt x="8839" y="1163"/>
                    <a:pt x="8795" y="1163"/>
                  </a:cubicBezTo>
                  <a:cubicBezTo>
                    <a:pt x="8801" y="1162"/>
                    <a:pt x="8808" y="1157"/>
                    <a:pt x="8815" y="1153"/>
                  </a:cubicBezTo>
                  <a:cubicBezTo>
                    <a:pt x="8828" y="1143"/>
                    <a:pt x="8843" y="1137"/>
                    <a:pt x="8853" y="1135"/>
                  </a:cubicBezTo>
                  <a:cubicBezTo>
                    <a:pt x="8875" y="1134"/>
                    <a:pt x="8884" y="1124"/>
                    <a:pt x="8891" y="1117"/>
                  </a:cubicBezTo>
                  <a:cubicBezTo>
                    <a:pt x="8897" y="1108"/>
                    <a:pt x="8903" y="1104"/>
                    <a:pt x="8917" y="1104"/>
                  </a:cubicBezTo>
                  <a:cubicBezTo>
                    <a:pt x="8921" y="1104"/>
                    <a:pt x="8925" y="1104"/>
                    <a:pt x="8931" y="1105"/>
                  </a:cubicBezTo>
                  <a:cubicBezTo>
                    <a:pt x="8932" y="1105"/>
                    <a:pt x="8933" y="1105"/>
                    <a:pt x="8935" y="1105"/>
                  </a:cubicBezTo>
                  <a:cubicBezTo>
                    <a:pt x="8962" y="1105"/>
                    <a:pt x="8979" y="1095"/>
                    <a:pt x="8989" y="1089"/>
                  </a:cubicBezTo>
                  <a:cubicBezTo>
                    <a:pt x="8995" y="1083"/>
                    <a:pt x="9000" y="1079"/>
                    <a:pt x="9008" y="1079"/>
                  </a:cubicBezTo>
                  <a:cubicBezTo>
                    <a:pt x="9011" y="1079"/>
                    <a:pt x="9016" y="1080"/>
                    <a:pt x="9021" y="1082"/>
                  </a:cubicBezTo>
                  <a:cubicBezTo>
                    <a:pt x="9027" y="1084"/>
                    <a:pt x="9033" y="1084"/>
                    <a:pt x="9039" y="1084"/>
                  </a:cubicBezTo>
                  <a:cubicBezTo>
                    <a:pt x="9058" y="1084"/>
                    <a:pt x="9073" y="1076"/>
                    <a:pt x="9086" y="1067"/>
                  </a:cubicBezTo>
                  <a:cubicBezTo>
                    <a:pt x="9098" y="1057"/>
                    <a:pt x="9112" y="1049"/>
                    <a:pt x="9136" y="1047"/>
                  </a:cubicBezTo>
                  <a:cubicBezTo>
                    <a:pt x="9156" y="1045"/>
                    <a:pt x="9168" y="1036"/>
                    <a:pt x="9168" y="1023"/>
                  </a:cubicBezTo>
                  <a:cubicBezTo>
                    <a:pt x="9165" y="1000"/>
                    <a:pt x="9118" y="986"/>
                    <a:pt x="9109" y="986"/>
                  </a:cubicBezTo>
                  <a:cubicBezTo>
                    <a:pt x="9108" y="983"/>
                    <a:pt x="9096" y="976"/>
                    <a:pt x="9092" y="969"/>
                  </a:cubicBezTo>
                  <a:cubicBezTo>
                    <a:pt x="9070" y="954"/>
                    <a:pt x="9042" y="932"/>
                    <a:pt x="9012" y="921"/>
                  </a:cubicBezTo>
                  <a:cubicBezTo>
                    <a:pt x="8986" y="913"/>
                    <a:pt x="8954" y="912"/>
                    <a:pt x="8926" y="908"/>
                  </a:cubicBezTo>
                  <a:cubicBezTo>
                    <a:pt x="8904" y="905"/>
                    <a:pt x="8881" y="904"/>
                    <a:pt x="8868" y="901"/>
                  </a:cubicBezTo>
                  <a:cubicBezTo>
                    <a:pt x="8853" y="896"/>
                    <a:pt x="8840" y="887"/>
                    <a:pt x="8824" y="887"/>
                  </a:cubicBezTo>
                  <a:cubicBezTo>
                    <a:pt x="8803" y="887"/>
                    <a:pt x="8782" y="898"/>
                    <a:pt x="8757" y="918"/>
                  </a:cubicBezTo>
                  <a:cubicBezTo>
                    <a:pt x="8748" y="922"/>
                    <a:pt x="8745" y="926"/>
                    <a:pt x="8741" y="926"/>
                  </a:cubicBezTo>
                  <a:cubicBezTo>
                    <a:pt x="8740" y="924"/>
                    <a:pt x="8740" y="922"/>
                    <a:pt x="8740" y="921"/>
                  </a:cubicBezTo>
                  <a:cubicBezTo>
                    <a:pt x="8737" y="908"/>
                    <a:pt x="8731" y="887"/>
                    <a:pt x="8707" y="878"/>
                  </a:cubicBezTo>
                  <a:cubicBezTo>
                    <a:pt x="8687" y="870"/>
                    <a:pt x="8667" y="867"/>
                    <a:pt x="8643" y="867"/>
                  </a:cubicBezTo>
                  <a:cubicBezTo>
                    <a:pt x="8629" y="867"/>
                    <a:pt x="8613" y="868"/>
                    <a:pt x="8595" y="870"/>
                  </a:cubicBezTo>
                  <a:cubicBezTo>
                    <a:pt x="8589" y="871"/>
                    <a:pt x="8578" y="871"/>
                    <a:pt x="8569" y="871"/>
                  </a:cubicBezTo>
                  <a:lnTo>
                    <a:pt x="8549" y="871"/>
                  </a:lnTo>
                  <a:cubicBezTo>
                    <a:pt x="8498" y="871"/>
                    <a:pt x="8457" y="858"/>
                    <a:pt x="8418" y="828"/>
                  </a:cubicBezTo>
                  <a:cubicBezTo>
                    <a:pt x="8393" y="813"/>
                    <a:pt x="8311" y="801"/>
                    <a:pt x="8179" y="801"/>
                  </a:cubicBezTo>
                  <a:cubicBezTo>
                    <a:pt x="8078" y="801"/>
                    <a:pt x="7974" y="807"/>
                    <a:pt x="7956" y="813"/>
                  </a:cubicBezTo>
                  <a:cubicBezTo>
                    <a:pt x="7955" y="813"/>
                    <a:pt x="7953" y="813"/>
                    <a:pt x="7952" y="813"/>
                  </a:cubicBezTo>
                  <a:cubicBezTo>
                    <a:pt x="7936" y="813"/>
                    <a:pt x="7924" y="807"/>
                    <a:pt x="7907" y="794"/>
                  </a:cubicBezTo>
                  <a:cubicBezTo>
                    <a:pt x="7897" y="791"/>
                    <a:pt x="7884" y="782"/>
                    <a:pt x="7872" y="776"/>
                  </a:cubicBezTo>
                  <a:cubicBezTo>
                    <a:pt x="7856" y="771"/>
                    <a:pt x="7834" y="764"/>
                    <a:pt x="7812" y="759"/>
                  </a:cubicBezTo>
                  <a:cubicBezTo>
                    <a:pt x="7778" y="748"/>
                    <a:pt x="7737" y="740"/>
                    <a:pt x="7710" y="724"/>
                  </a:cubicBezTo>
                  <a:cubicBezTo>
                    <a:pt x="7690" y="711"/>
                    <a:pt x="7677" y="696"/>
                    <a:pt x="7667" y="680"/>
                  </a:cubicBezTo>
                  <a:cubicBezTo>
                    <a:pt x="7660" y="670"/>
                    <a:pt x="7652" y="661"/>
                    <a:pt x="7643" y="653"/>
                  </a:cubicBezTo>
                  <a:cubicBezTo>
                    <a:pt x="7636" y="649"/>
                    <a:pt x="7636" y="644"/>
                    <a:pt x="7636" y="640"/>
                  </a:cubicBezTo>
                  <a:cubicBezTo>
                    <a:pt x="7639" y="634"/>
                    <a:pt x="7649" y="630"/>
                    <a:pt x="7664" y="630"/>
                  </a:cubicBezTo>
                  <a:cubicBezTo>
                    <a:pt x="7666" y="630"/>
                    <a:pt x="7668" y="630"/>
                    <a:pt x="7670" y="630"/>
                  </a:cubicBezTo>
                  <a:cubicBezTo>
                    <a:pt x="7692" y="633"/>
                    <a:pt x="7765" y="641"/>
                    <a:pt x="7834" y="641"/>
                  </a:cubicBezTo>
                  <a:cubicBezTo>
                    <a:pt x="7924" y="641"/>
                    <a:pt x="7948" y="629"/>
                    <a:pt x="7950" y="611"/>
                  </a:cubicBezTo>
                  <a:cubicBezTo>
                    <a:pt x="7956" y="585"/>
                    <a:pt x="7906" y="567"/>
                    <a:pt x="7676" y="511"/>
                  </a:cubicBezTo>
                  <a:cubicBezTo>
                    <a:pt x="7617" y="498"/>
                    <a:pt x="7565" y="484"/>
                    <a:pt x="7548" y="477"/>
                  </a:cubicBezTo>
                  <a:cubicBezTo>
                    <a:pt x="7498" y="458"/>
                    <a:pt x="7334" y="432"/>
                    <a:pt x="7257" y="432"/>
                  </a:cubicBezTo>
                  <a:cubicBezTo>
                    <a:pt x="7248" y="432"/>
                    <a:pt x="7240" y="433"/>
                    <a:pt x="7234" y="434"/>
                  </a:cubicBezTo>
                  <a:cubicBezTo>
                    <a:pt x="7200" y="437"/>
                    <a:pt x="7186" y="444"/>
                    <a:pt x="7185" y="467"/>
                  </a:cubicBezTo>
                  <a:cubicBezTo>
                    <a:pt x="7185" y="473"/>
                    <a:pt x="7184" y="477"/>
                    <a:pt x="7177" y="483"/>
                  </a:cubicBezTo>
                  <a:cubicBezTo>
                    <a:pt x="7169" y="494"/>
                    <a:pt x="7163" y="498"/>
                    <a:pt x="7161" y="498"/>
                  </a:cubicBezTo>
                  <a:cubicBezTo>
                    <a:pt x="7159" y="498"/>
                    <a:pt x="7155" y="496"/>
                    <a:pt x="7151" y="495"/>
                  </a:cubicBezTo>
                  <a:cubicBezTo>
                    <a:pt x="7148" y="494"/>
                    <a:pt x="7146" y="494"/>
                    <a:pt x="7142" y="493"/>
                  </a:cubicBezTo>
                  <a:cubicBezTo>
                    <a:pt x="7146" y="484"/>
                    <a:pt x="7157" y="474"/>
                    <a:pt x="7164" y="467"/>
                  </a:cubicBezTo>
                  <a:cubicBezTo>
                    <a:pt x="7187" y="444"/>
                    <a:pt x="7205" y="426"/>
                    <a:pt x="7194" y="410"/>
                  </a:cubicBezTo>
                  <a:cubicBezTo>
                    <a:pt x="7191" y="400"/>
                    <a:pt x="7181" y="395"/>
                    <a:pt x="7165" y="395"/>
                  </a:cubicBezTo>
                  <a:cubicBezTo>
                    <a:pt x="7152" y="395"/>
                    <a:pt x="7135" y="400"/>
                    <a:pt x="7120" y="405"/>
                  </a:cubicBezTo>
                  <a:lnTo>
                    <a:pt x="7109" y="408"/>
                  </a:lnTo>
                  <a:cubicBezTo>
                    <a:pt x="7103" y="409"/>
                    <a:pt x="7098" y="409"/>
                    <a:pt x="7092" y="413"/>
                  </a:cubicBezTo>
                  <a:cubicBezTo>
                    <a:pt x="7060" y="420"/>
                    <a:pt x="7009" y="434"/>
                    <a:pt x="6964" y="434"/>
                  </a:cubicBezTo>
                  <a:cubicBezTo>
                    <a:pt x="6958" y="434"/>
                    <a:pt x="6952" y="434"/>
                    <a:pt x="6946" y="434"/>
                  </a:cubicBezTo>
                  <a:cubicBezTo>
                    <a:pt x="6902" y="428"/>
                    <a:pt x="6900" y="425"/>
                    <a:pt x="6886" y="411"/>
                  </a:cubicBezTo>
                  <a:cubicBezTo>
                    <a:pt x="6880" y="407"/>
                    <a:pt x="6874" y="400"/>
                    <a:pt x="6866" y="395"/>
                  </a:cubicBezTo>
                  <a:cubicBezTo>
                    <a:pt x="6845" y="378"/>
                    <a:pt x="6843" y="372"/>
                    <a:pt x="6841" y="359"/>
                  </a:cubicBezTo>
                  <a:cubicBezTo>
                    <a:pt x="6840" y="353"/>
                    <a:pt x="6836" y="347"/>
                    <a:pt x="6835" y="337"/>
                  </a:cubicBezTo>
                  <a:cubicBezTo>
                    <a:pt x="6824" y="308"/>
                    <a:pt x="6765" y="303"/>
                    <a:pt x="6677" y="302"/>
                  </a:cubicBezTo>
                  <a:cubicBezTo>
                    <a:pt x="6652" y="300"/>
                    <a:pt x="6630" y="299"/>
                    <a:pt x="6615" y="299"/>
                  </a:cubicBezTo>
                  <a:cubicBezTo>
                    <a:pt x="6562" y="291"/>
                    <a:pt x="6472" y="274"/>
                    <a:pt x="6451" y="267"/>
                  </a:cubicBezTo>
                  <a:cubicBezTo>
                    <a:pt x="6429" y="257"/>
                    <a:pt x="6335" y="252"/>
                    <a:pt x="6278" y="252"/>
                  </a:cubicBezTo>
                  <a:lnTo>
                    <a:pt x="6242" y="252"/>
                  </a:lnTo>
                  <a:cubicBezTo>
                    <a:pt x="6234" y="253"/>
                    <a:pt x="6224" y="253"/>
                    <a:pt x="6213" y="253"/>
                  </a:cubicBezTo>
                  <a:cubicBezTo>
                    <a:pt x="6142" y="253"/>
                    <a:pt x="6014" y="242"/>
                    <a:pt x="5971" y="232"/>
                  </a:cubicBezTo>
                  <a:cubicBezTo>
                    <a:pt x="5941" y="223"/>
                    <a:pt x="5882" y="221"/>
                    <a:pt x="5857" y="221"/>
                  </a:cubicBezTo>
                  <a:cubicBezTo>
                    <a:pt x="5810" y="221"/>
                    <a:pt x="5755" y="225"/>
                    <a:pt x="5735" y="232"/>
                  </a:cubicBezTo>
                  <a:cubicBezTo>
                    <a:pt x="5698" y="242"/>
                    <a:pt x="5689" y="254"/>
                    <a:pt x="5695" y="290"/>
                  </a:cubicBezTo>
                  <a:cubicBezTo>
                    <a:pt x="5698" y="312"/>
                    <a:pt x="5719" y="321"/>
                    <a:pt x="5738" y="328"/>
                  </a:cubicBezTo>
                  <a:cubicBezTo>
                    <a:pt x="5745" y="334"/>
                    <a:pt x="5755" y="335"/>
                    <a:pt x="5760" y="337"/>
                  </a:cubicBezTo>
                  <a:cubicBezTo>
                    <a:pt x="5754" y="341"/>
                    <a:pt x="5743" y="344"/>
                    <a:pt x="5727" y="350"/>
                  </a:cubicBezTo>
                  <a:cubicBezTo>
                    <a:pt x="5720" y="350"/>
                    <a:pt x="5709" y="337"/>
                    <a:pt x="5698" y="327"/>
                  </a:cubicBezTo>
                  <a:cubicBezTo>
                    <a:pt x="5691" y="321"/>
                    <a:pt x="5683" y="310"/>
                    <a:pt x="5674" y="303"/>
                  </a:cubicBezTo>
                  <a:cubicBezTo>
                    <a:pt x="5658" y="291"/>
                    <a:pt x="5658" y="287"/>
                    <a:pt x="5655" y="279"/>
                  </a:cubicBezTo>
                  <a:cubicBezTo>
                    <a:pt x="5653" y="274"/>
                    <a:pt x="5651" y="267"/>
                    <a:pt x="5649" y="257"/>
                  </a:cubicBezTo>
                  <a:cubicBezTo>
                    <a:pt x="5636" y="229"/>
                    <a:pt x="5620" y="214"/>
                    <a:pt x="5595" y="210"/>
                  </a:cubicBezTo>
                  <a:cubicBezTo>
                    <a:pt x="5592" y="209"/>
                    <a:pt x="5590" y="209"/>
                    <a:pt x="5587" y="209"/>
                  </a:cubicBezTo>
                  <a:cubicBezTo>
                    <a:pt x="5578" y="209"/>
                    <a:pt x="5569" y="212"/>
                    <a:pt x="5557" y="217"/>
                  </a:cubicBezTo>
                  <a:cubicBezTo>
                    <a:pt x="5543" y="223"/>
                    <a:pt x="5524" y="231"/>
                    <a:pt x="5507" y="231"/>
                  </a:cubicBezTo>
                  <a:cubicBezTo>
                    <a:pt x="5471" y="231"/>
                    <a:pt x="5453" y="240"/>
                    <a:pt x="5431" y="257"/>
                  </a:cubicBezTo>
                  <a:lnTo>
                    <a:pt x="5422" y="261"/>
                  </a:lnTo>
                  <a:cubicBezTo>
                    <a:pt x="5411" y="269"/>
                    <a:pt x="5403" y="274"/>
                    <a:pt x="5398" y="280"/>
                  </a:cubicBezTo>
                  <a:cubicBezTo>
                    <a:pt x="5391" y="287"/>
                    <a:pt x="5387" y="291"/>
                    <a:pt x="5370" y="299"/>
                  </a:cubicBezTo>
                  <a:cubicBezTo>
                    <a:pt x="5345" y="306"/>
                    <a:pt x="5336" y="314"/>
                    <a:pt x="5331" y="321"/>
                  </a:cubicBezTo>
                  <a:cubicBezTo>
                    <a:pt x="5327" y="322"/>
                    <a:pt x="5325" y="326"/>
                    <a:pt x="5324" y="327"/>
                  </a:cubicBezTo>
                  <a:cubicBezTo>
                    <a:pt x="5324" y="327"/>
                    <a:pt x="5319" y="328"/>
                    <a:pt x="5300" y="328"/>
                  </a:cubicBezTo>
                  <a:cubicBezTo>
                    <a:pt x="5267" y="328"/>
                    <a:pt x="5213" y="322"/>
                    <a:pt x="5189" y="321"/>
                  </a:cubicBezTo>
                  <a:cubicBezTo>
                    <a:pt x="5198" y="315"/>
                    <a:pt x="5213" y="312"/>
                    <a:pt x="5234" y="312"/>
                  </a:cubicBezTo>
                  <a:cubicBezTo>
                    <a:pt x="5301" y="312"/>
                    <a:pt x="5324" y="272"/>
                    <a:pt x="5335" y="238"/>
                  </a:cubicBezTo>
                  <a:cubicBezTo>
                    <a:pt x="5335" y="233"/>
                    <a:pt x="5340" y="222"/>
                    <a:pt x="5333" y="213"/>
                  </a:cubicBezTo>
                  <a:cubicBezTo>
                    <a:pt x="5329" y="207"/>
                    <a:pt x="5322" y="204"/>
                    <a:pt x="5313" y="204"/>
                  </a:cubicBezTo>
                  <a:cubicBezTo>
                    <a:pt x="5305" y="204"/>
                    <a:pt x="5294" y="207"/>
                    <a:pt x="5283" y="210"/>
                  </a:cubicBezTo>
                  <a:cubicBezTo>
                    <a:pt x="5270" y="214"/>
                    <a:pt x="5256" y="219"/>
                    <a:pt x="5245" y="219"/>
                  </a:cubicBezTo>
                  <a:cubicBezTo>
                    <a:pt x="5245" y="219"/>
                    <a:pt x="5244" y="219"/>
                    <a:pt x="5243" y="219"/>
                  </a:cubicBezTo>
                  <a:cubicBezTo>
                    <a:pt x="5234" y="217"/>
                    <a:pt x="5222" y="215"/>
                    <a:pt x="5210" y="214"/>
                  </a:cubicBezTo>
                  <a:cubicBezTo>
                    <a:pt x="5171" y="210"/>
                    <a:pt x="5127" y="207"/>
                    <a:pt x="5107" y="207"/>
                  </a:cubicBezTo>
                  <a:lnTo>
                    <a:pt x="5095" y="207"/>
                  </a:lnTo>
                  <a:cubicBezTo>
                    <a:pt x="5085" y="207"/>
                    <a:pt x="5067" y="204"/>
                    <a:pt x="5051" y="200"/>
                  </a:cubicBezTo>
                  <a:cubicBezTo>
                    <a:pt x="5031" y="199"/>
                    <a:pt x="5010" y="197"/>
                    <a:pt x="4997" y="197"/>
                  </a:cubicBezTo>
                  <a:cubicBezTo>
                    <a:pt x="4989" y="197"/>
                    <a:pt x="4985" y="194"/>
                    <a:pt x="4983" y="193"/>
                  </a:cubicBezTo>
                  <a:cubicBezTo>
                    <a:pt x="4978" y="189"/>
                    <a:pt x="4971" y="184"/>
                    <a:pt x="4954" y="184"/>
                  </a:cubicBezTo>
                  <a:cubicBezTo>
                    <a:pt x="4933" y="184"/>
                    <a:pt x="4920" y="197"/>
                    <a:pt x="4905" y="207"/>
                  </a:cubicBezTo>
                  <a:cubicBezTo>
                    <a:pt x="4900" y="213"/>
                    <a:pt x="4895" y="219"/>
                    <a:pt x="4886" y="224"/>
                  </a:cubicBezTo>
                  <a:cubicBezTo>
                    <a:pt x="4870" y="236"/>
                    <a:pt x="4852" y="242"/>
                    <a:pt x="4839" y="248"/>
                  </a:cubicBezTo>
                  <a:cubicBezTo>
                    <a:pt x="4830" y="251"/>
                    <a:pt x="4823" y="254"/>
                    <a:pt x="4815" y="257"/>
                  </a:cubicBezTo>
                  <a:cubicBezTo>
                    <a:pt x="4801" y="265"/>
                    <a:pt x="4779" y="269"/>
                    <a:pt x="4764" y="269"/>
                  </a:cubicBezTo>
                  <a:cubicBezTo>
                    <a:pt x="4752" y="269"/>
                    <a:pt x="4729" y="265"/>
                    <a:pt x="4721" y="264"/>
                  </a:cubicBezTo>
                  <a:cubicBezTo>
                    <a:pt x="4717" y="262"/>
                    <a:pt x="4713" y="261"/>
                    <a:pt x="4708" y="261"/>
                  </a:cubicBezTo>
                  <a:cubicBezTo>
                    <a:pt x="4704" y="261"/>
                    <a:pt x="4698" y="262"/>
                    <a:pt x="4691" y="264"/>
                  </a:cubicBezTo>
                  <a:cubicBezTo>
                    <a:pt x="4686" y="264"/>
                    <a:pt x="4680" y="264"/>
                    <a:pt x="4675" y="265"/>
                  </a:cubicBezTo>
                  <a:cubicBezTo>
                    <a:pt x="4658" y="269"/>
                    <a:pt x="4644" y="275"/>
                    <a:pt x="4626" y="282"/>
                  </a:cubicBezTo>
                  <a:cubicBezTo>
                    <a:pt x="4612" y="287"/>
                    <a:pt x="4600" y="293"/>
                    <a:pt x="4582" y="299"/>
                  </a:cubicBezTo>
                  <a:cubicBezTo>
                    <a:pt x="4563" y="303"/>
                    <a:pt x="4542" y="307"/>
                    <a:pt x="4523" y="307"/>
                  </a:cubicBezTo>
                  <a:cubicBezTo>
                    <a:pt x="4514" y="307"/>
                    <a:pt x="4505" y="307"/>
                    <a:pt x="4500" y="305"/>
                  </a:cubicBezTo>
                  <a:cubicBezTo>
                    <a:pt x="4503" y="293"/>
                    <a:pt x="4523" y="264"/>
                    <a:pt x="4539" y="254"/>
                  </a:cubicBezTo>
                  <a:cubicBezTo>
                    <a:pt x="4558" y="242"/>
                    <a:pt x="4582" y="242"/>
                    <a:pt x="4608" y="242"/>
                  </a:cubicBezTo>
                  <a:cubicBezTo>
                    <a:pt x="4631" y="242"/>
                    <a:pt x="4658" y="242"/>
                    <a:pt x="4689" y="252"/>
                  </a:cubicBezTo>
                  <a:cubicBezTo>
                    <a:pt x="4695" y="254"/>
                    <a:pt x="4702" y="254"/>
                    <a:pt x="4711" y="254"/>
                  </a:cubicBezTo>
                  <a:cubicBezTo>
                    <a:pt x="4734" y="254"/>
                    <a:pt x="4752" y="244"/>
                    <a:pt x="4758" y="238"/>
                  </a:cubicBezTo>
                  <a:cubicBezTo>
                    <a:pt x="4767" y="233"/>
                    <a:pt x="4831" y="200"/>
                    <a:pt x="4841" y="199"/>
                  </a:cubicBezTo>
                  <a:cubicBezTo>
                    <a:pt x="4862" y="193"/>
                    <a:pt x="4894" y="170"/>
                    <a:pt x="4894" y="133"/>
                  </a:cubicBezTo>
                  <a:cubicBezTo>
                    <a:pt x="4894" y="110"/>
                    <a:pt x="4882" y="108"/>
                    <a:pt x="4876" y="108"/>
                  </a:cubicBezTo>
                  <a:cubicBezTo>
                    <a:pt x="4868" y="108"/>
                    <a:pt x="4862" y="110"/>
                    <a:pt x="4856" y="118"/>
                  </a:cubicBezTo>
                  <a:cubicBezTo>
                    <a:pt x="4846" y="124"/>
                    <a:pt x="4836" y="130"/>
                    <a:pt x="4824" y="133"/>
                  </a:cubicBezTo>
                  <a:cubicBezTo>
                    <a:pt x="4803" y="140"/>
                    <a:pt x="4801" y="144"/>
                    <a:pt x="4798" y="153"/>
                  </a:cubicBezTo>
                  <a:lnTo>
                    <a:pt x="4798" y="160"/>
                  </a:lnTo>
                  <a:lnTo>
                    <a:pt x="4802" y="162"/>
                  </a:lnTo>
                  <a:cubicBezTo>
                    <a:pt x="4798" y="169"/>
                    <a:pt x="4798" y="169"/>
                    <a:pt x="4787" y="170"/>
                  </a:cubicBezTo>
                  <a:cubicBezTo>
                    <a:pt x="4780" y="170"/>
                    <a:pt x="4771" y="170"/>
                    <a:pt x="4756" y="173"/>
                  </a:cubicBezTo>
                  <a:cubicBezTo>
                    <a:pt x="4752" y="177"/>
                    <a:pt x="4746" y="177"/>
                    <a:pt x="4741" y="179"/>
                  </a:cubicBezTo>
                  <a:cubicBezTo>
                    <a:pt x="4744" y="173"/>
                    <a:pt x="4745" y="167"/>
                    <a:pt x="4744" y="164"/>
                  </a:cubicBezTo>
                  <a:cubicBezTo>
                    <a:pt x="4740" y="154"/>
                    <a:pt x="4729" y="153"/>
                    <a:pt x="4719" y="151"/>
                  </a:cubicBezTo>
                  <a:cubicBezTo>
                    <a:pt x="4707" y="149"/>
                    <a:pt x="4694" y="149"/>
                    <a:pt x="4686" y="140"/>
                  </a:cubicBezTo>
                  <a:cubicBezTo>
                    <a:pt x="4666" y="129"/>
                    <a:pt x="4641" y="126"/>
                    <a:pt x="4612" y="124"/>
                  </a:cubicBezTo>
                  <a:cubicBezTo>
                    <a:pt x="4595" y="121"/>
                    <a:pt x="4577" y="121"/>
                    <a:pt x="4558" y="118"/>
                  </a:cubicBezTo>
                  <a:cubicBezTo>
                    <a:pt x="4540" y="113"/>
                    <a:pt x="4514" y="110"/>
                    <a:pt x="4488" y="106"/>
                  </a:cubicBezTo>
                  <a:cubicBezTo>
                    <a:pt x="4452" y="101"/>
                    <a:pt x="4405" y="93"/>
                    <a:pt x="4400" y="89"/>
                  </a:cubicBezTo>
                  <a:cubicBezTo>
                    <a:pt x="4397" y="88"/>
                    <a:pt x="4394" y="88"/>
                    <a:pt x="4391" y="88"/>
                  </a:cubicBezTo>
                  <a:cubicBezTo>
                    <a:pt x="4381" y="88"/>
                    <a:pt x="4371" y="89"/>
                    <a:pt x="4361" y="92"/>
                  </a:cubicBezTo>
                  <a:cubicBezTo>
                    <a:pt x="4350" y="98"/>
                    <a:pt x="4340" y="98"/>
                    <a:pt x="4330" y="98"/>
                  </a:cubicBezTo>
                  <a:cubicBezTo>
                    <a:pt x="4316" y="98"/>
                    <a:pt x="4302" y="98"/>
                    <a:pt x="4292" y="95"/>
                  </a:cubicBezTo>
                  <a:cubicBezTo>
                    <a:pt x="4270" y="92"/>
                    <a:pt x="4249" y="93"/>
                    <a:pt x="4227" y="89"/>
                  </a:cubicBezTo>
                  <a:cubicBezTo>
                    <a:pt x="4219" y="88"/>
                    <a:pt x="4209" y="86"/>
                    <a:pt x="4198" y="86"/>
                  </a:cubicBezTo>
                  <a:cubicBezTo>
                    <a:pt x="4194" y="86"/>
                    <a:pt x="4189" y="87"/>
                    <a:pt x="4184" y="88"/>
                  </a:cubicBezTo>
                  <a:cubicBezTo>
                    <a:pt x="4173" y="88"/>
                    <a:pt x="4163" y="92"/>
                    <a:pt x="4151" y="98"/>
                  </a:cubicBezTo>
                  <a:cubicBezTo>
                    <a:pt x="4140" y="101"/>
                    <a:pt x="4129" y="105"/>
                    <a:pt x="4118" y="105"/>
                  </a:cubicBezTo>
                  <a:cubicBezTo>
                    <a:pt x="4095" y="105"/>
                    <a:pt x="4006" y="95"/>
                    <a:pt x="3954" y="82"/>
                  </a:cubicBezTo>
                  <a:cubicBezTo>
                    <a:pt x="3941" y="79"/>
                    <a:pt x="3934" y="78"/>
                    <a:pt x="3927" y="78"/>
                  </a:cubicBezTo>
                  <a:cubicBezTo>
                    <a:pt x="3919" y="78"/>
                    <a:pt x="3915" y="81"/>
                    <a:pt x="3911" y="85"/>
                  </a:cubicBezTo>
                  <a:cubicBezTo>
                    <a:pt x="3906" y="91"/>
                    <a:pt x="3888" y="102"/>
                    <a:pt x="3834" y="121"/>
                  </a:cubicBezTo>
                  <a:cubicBezTo>
                    <a:pt x="3823" y="125"/>
                    <a:pt x="3813" y="129"/>
                    <a:pt x="3808" y="130"/>
                  </a:cubicBezTo>
                  <a:cubicBezTo>
                    <a:pt x="3805" y="126"/>
                    <a:pt x="3803" y="119"/>
                    <a:pt x="3793" y="118"/>
                  </a:cubicBezTo>
                  <a:cubicBezTo>
                    <a:pt x="3793" y="118"/>
                    <a:pt x="3793" y="111"/>
                    <a:pt x="3794" y="108"/>
                  </a:cubicBezTo>
                  <a:cubicBezTo>
                    <a:pt x="3794" y="96"/>
                    <a:pt x="3796" y="78"/>
                    <a:pt x="3788" y="58"/>
                  </a:cubicBezTo>
                  <a:cubicBezTo>
                    <a:pt x="3782" y="46"/>
                    <a:pt x="3775" y="39"/>
                    <a:pt x="3765" y="39"/>
                  </a:cubicBezTo>
                  <a:cubicBezTo>
                    <a:pt x="3752" y="39"/>
                    <a:pt x="3743" y="46"/>
                    <a:pt x="3733" y="56"/>
                  </a:cubicBezTo>
                  <a:cubicBezTo>
                    <a:pt x="3729" y="62"/>
                    <a:pt x="3720" y="70"/>
                    <a:pt x="3716" y="72"/>
                  </a:cubicBezTo>
                  <a:cubicBezTo>
                    <a:pt x="3694" y="82"/>
                    <a:pt x="3686" y="82"/>
                    <a:pt x="3673" y="82"/>
                  </a:cubicBezTo>
                  <a:cubicBezTo>
                    <a:pt x="3668" y="82"/>
                    <a:pt x="3661" y="70"/>
                    <a:pt x="3655" y="61"/>
                  </a:cubicBezTo>
                  <a:cubicBezTo>
                    <a:pt x="3650" y="51"/>
                    <a:pt x="3645" y="45"/>
                    <a:pt x="3637" y="35"/>
                  </a:cubicBezTo>
                  <a:cubicBezTo>
                    <a:pt x="3634" y="30"/>
                    <a:pt x="3626" y="19"/>
                    <a:pt x="3618" y="19"/>
                  </a:cubicBezTo>
                  <a:cubicBezTo>
                    <a:pt x="3600" y="19"/>
                    <a:pt x="3599" y="41"/>
                    <a:pt x="3598" y="56"/>
                  </a:cubicBezTo>
                  <a:cubicBezTo>
                    <a:pt x="3598" y="62"/>
                    <a:pt x="3596" y="65"/>
                    <a:pt x="3596" y="67"/>
                  </a:cubicBezTo>
                  <a:cubicBezTo>
                    <a:pt x="3595" y="73"/>
                    <a:pt x="3586" y="88"/>
                    <a:pt x="3556" y="89"/>
                  </a:cubicBezTo>
                  <a:lnTo>
                    <a:pt x="3547" y="89"/>
                  </a:lnTo>
                  <a:lnTo>
                    <a:pt x="3547" y="88"/>
                  </a:lnTo>
                  <a:lnTo>
                    <a:pt x="3547" y="70"/>
                  </a:lnTo>
                  <a:cubicBezTo>
                    <a:pt x="3547" y="35"/>
                    <a:pt x="3524" y="34"/>
                    <a:pt x="3502" y="31"/>
                  </a:cubicBezTo>
                  <a:lnTo>
                    <a:pt x="3482" y="30"/>
                  </a:lnTo>
                  <a:cubicBezTo>
                    <a:pt x="3460" y="25"/>
                    <a:pt x="3436" y="22"/>
                    <a:pt x="3421" y="18"/>
                  </a:cubicBezTo>
                  <a:cubicBezTo>
                    <a:pt x="3417" y="17"/>
                    <a:pt x="3412" y="16"/>
                    <a:pt x="3409" y="16"/>
                  </a:cubicBezTo>
                  <a:cubicBezTo>
                    <a:pt x="3399" y="16"/>
                    <a:pt x="3391" y="20"/>
                    <a:pt x="3385" y="25"/>
                  </a:cubicBezTo>
                  <a:cubicBezTo>
                    <a:pt x="3379" y="31"/>
                    <a:pt x="3370" y="38"/>
                    <a:pt x="3355" y="45"/>
                  </a:cubicBezTo>
                  <a:cubicBezTo>
                    <a:pt x="3339" y="51"/>
                    <a:pt x="3330" y="53"/>
                    <a:pt x="3319" y="53"/>
                  </a:cubicBezTo>
                  <a:cubicBezTo>
                    <a:pt x="3312" y="53"/>
                    <a:pt x="3304" y="52"/>
                    <a:pt x="3292" y="50"/>
                  </a:cubicBezTo>
                  <a:cubicBezTo>
                    <a:pt x="3287" y="48"/>
                    <a:pt x="3278" y="47"/>
                    <a:pt x="3266" y="46"/>
                  </a:cubicBezTo>
                  <a:cubicBezTo>
                    <a:pt x="3235" y="41"/>
                    <a:pt x="3210" y="35"/>
                    <a:pt x="3184" y="31"/>
                  </a:cubicBezTo>
                  <a:cubicBezTo>
                    <a:pt x="3160" y="26"/>
                    <a:pt x="3140" y="20"/>
                    <a:pt x="3117" y="18"/>
                  </a:cubicBezTo>
                  <a:cubicBezTo>
                    <a:pt x="3078" y="11"/>
                    <a:pt x="3003" y="8"/>
                    <a:pt x="2943" y="4"/>
                  </a:cubicBezTo>
                  <a:cubicBezTo>
                    <a:pt x="2922" y="4"/>
                    <a:pt x="2900" y="4"/>
                    <a:pt x="2885" y="1"/>
                  </a:cubicBezTo>
                  <a:cubicBezTo>
                    <a:pt x="2883" y="0"/>
                    <a:pt x="2880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2507450" y="2377900"/>
              <a:ext cx="5600" cy="6850"/>
            </a:xfrm>
            <a:custGeom>
              <a:avLst/>
              <a:gdLst/>
              <a:ahLst/>
              <a:cxnLst/>
              <a:rect l="l" t="t" r="r" b="b"/>
              <a:pathLst>
                <a:path w="224" h="274" extrusionOk="0">
                  <a:moveTo>
                    <a:pt x="148" y="1"/>
                  </a:moveTo>
                  <a:cubicBezTo>
                    <a:pt x="146" y="1"/>
                    <a:pt x="143" y="1"/>
                    <a:pt x="139" y="2"/>
                  </a:cubicBezTo>
                  <a:cubicBezTo>
                    <a:pt x="80" y="4"/>
                    <a:pt x="67" y="33"/>
                    <a:pt x="53" y="55"/>
                  </a:cubicBezTo>
                  <a:cubicBezTo>
                    <a:pt x="47" y="71"/>
                    <a:pt x="39" y="83"/>
                    <a:pt x="26" y="89"/>
                  </a:cubicBezTo>
                  <a:cubicBezTo>
                    <a:pt x="15" y="96"/>
                    <a:pt x="11" y="98"/>
                    <a:pt x="8" y="101"/>
                  </a:cubicBezTo>
                  <a:lnTo>
                    <a:pt x="0" y="103"/>
                  </a:lnTo>
                  <a:lnTo>
                    <a:pt x="0" y="113"/>
                  </a:lnTo>
                  <a:lnTo>
                    <a:pt x="0" y="125"/>
                  </a:lnTo>
                  <a:lnTo>
                    <a:pt x="15" y="125"/>
                  </a:lnTo>
                  <a:cubicBezTo>
                    <a:pt x="18" y="125"/>
                    <a:pt x="25" y="125"/>
                    <a:pt x="30" y="139"/>
                  </a:cubicBezTo>
                  <a:cubicBezTo>
                    <a:pt x="39" y="168"/>
                    <a:pt x="67" y="175"/>
                    <a:pt x="84" y="181"/>
                  </a:cubicBezTo>
                  <a:cubicBezTo>
                    <a:pt x="100" y="181"/>
                    <a:pt x="109" y="185"/>
                    <a:pt x="112" y="192"/>
                  </a:cubicBezTo>
                  <a:cubicBezTo>
                    <a:pt x="114" y="201"/>
                    <a:pt x="122" y="213"/>
                    <a:pt x="144" y="213"/>
                  </a:cubicBezTo>
                  <a:cubicBezTo>
                    <a:pt x="153" y="213"/>
                    <a:pt x="161" y="213"/>
                    <a:pt x="169" y="209"/>
                  </a:cubicBezTo>
                  <a:cubicBezTo>
                    <a:pt x="173" y="209"/>
                    <a:pt x="175" y="209"/>
                    <a:pt x="181" y="208"/>
                  </a:cubicBezTo>
                  <a:cubicBezTo>
                    <a:pt x="181" y="224"/>
                    <a:pt x="183" y="228"/>
                    <a:pt x="191" y="241"/>
                  </a:cubicBezTo>
                  <a:cubicBezTo>
                    <a:pt x="194" y="248"/>
                    <a:pt x="199" y="255"/>
                    <a:pt x="208" y="274"/>
                  </a:cubicBezTo>
                  <a:cubicBezTo>
                    <a:pt x="209" y="271"/>
                    <a:pt x="213" y="271"/>
                    <a:pt x="215" y="267"/>
                  </a:cubicBezTo>
                  <a:cubicBezTo>
                    <a:pt x="223" y="251"/>
                    <a:pt x="213" y="224"/>
                    <a:pt x="200" y="194"/>
                  </a:cubicBezTo>
                  <a:cubicBezTo>
                    <a:pt x="197" y="186"/>
                    <a:pt x="195" y="181"/>
                    <a:pt x="194" y="178"/>
                  </a:cubicBezTo>
                  <a:cubicBezTo>
                    <a:pt x="189" y="162"/>
                    <a:pt x="181" y="143"/>
                    <a:pt x="161" y="143"/>
                  </a:cubicBezTo>
                  <a:cubicBezTo>
                    <a:pt x="155" y="143"/>
                    <a:pt x="153" y="146"/>
                    <a:pt x="151" y="146"/>
                  </a:cubicBezTo>
                  <a:lnTo>
                    <a:pt x="141" y="146"/>
                  </a:lnTo>
                  <a:cubicBezTo>
                    <a:pt x="137" y="146"/>
                    <a:pt x="128" y="140"/>
                    <a:pt x="123" y="137"/>
                  </a:cubicBezTo>
                  <a:cubicBezTo>
                    <a:pt x="113" y="129"/>
                    <a:pt x="103" y="122"/>
                    <a:pt x="91" y="120"/>
                  </a:cubicBezTo>
                  <a:cubicBezTo>
                    <a:pt x="75" y="117"/>
                    <a:pt x="54" y="101"/>
                    <a:pt x="48" y="89"/>
                  </a:cubicBezTo>
                  <a:lnTo>
                    <a:pt x="48" y="89"/>
                  </a:lnTo>
                  <a:cubicBezTo>
                    <a:pt x="49" y="89"/>
                    <a:pt x="54" y="92"/>
                    <a:pt x="63" y="92"/>
                  </a:cubicBezTo>
                  <a:lnTo>
                    <a:pt x="89" y="92"/>
                  </a:lnTo>
                  <a:cubicBezTo>
                    <a:pt x="110" y="92"/>
                    <a:pt x="128" y="89"/>
                    <a:pt x="151" y="86"/>
                  </a:cubicBezTo>
                  <a:cubicBezTo>
                    <a:pt x="174" y="84"/>
                    <a:pt x="188" y="78"/>
                    <a:pt x="192" y="65"/>
                  </a:cubicBezTo>
                  <a:cubicBezTo>
                    <a:pt x="195" y="53"/>
                    <a:pt x="188" y="43"/>
                    <a:pt x="176" y="32"/>
                  </a:cubicBezTo>
                  <a:cubicBezTo>
                    <a:pt x="171" y="22"/>
                    <a:pt x="165" y="12"/>
                    <a:pt x="161" y="2"/>
                  </a:cubicBezTo>
                  <a:cubicBezTo>
                    <a:pt x="155" y="2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2305650" y="2425300"/>
              <a:ext cx="32225" cy="51900"/>
            </a:xfrm>
            <a:custGeom>
              <a:avLst/>
              <a:gdLst/>
              <a:ahLst/>
              <a:cxnLst/>
              <a:rect l="l" t="t" r="r" b="b"/>
              <a:pathLst>
                <a:path w="1289" h="2076" extrusionOk="0">
                  <a:moveTo>
                    <a:pt x="444" y="0"/>
                  </a:moveTo>
                  <a:cubicBezTo>
                    <a:pt x="441" y="0"/>
                    <a:pt x="434" y="1"/>
                    <a:pt x="432" y="12"/>
                  </a:cubicBezTo>
                  <a:cubicBezTo>
                    <a:pt x="432" y="14"/>
                    <a:pt x="429" y="17"/>
                    <a:pt x="422" y="25"/>
                  </a:cubicBezTo>
                  <a:lnTo>
                    <a:pt x="396" y="34"/>
                  </a:lnTo>
                  <a:cubicBezTo>
                    <a:pt x="391" y="35"/>
                    <a:pt x="388" y="35"/>
                    <a:pt x="387" y="36"/>
                  </a:cubicBezTo>
                  <a:cubicBezTo>
                    <a:pt x="382" y="35"/>
                    <a:pt x="380" y="32"/>
                    <a:pt x="376" y="32"/>
                  </a:cubicBezTo>
                  <a:lnTo>
                    <a:pt x="376" y="34"/>
                  </a:lnTo>
                  <a:cubicBezTo>
                    <a:pt x="378" y="42"/>
                    <a:pt x="384" y="54"/>
                    <a:pt x="382" y="59"/>
                  </a:cubicBezTo>
                  <a:cubicBezTo>
                    <a:pt x="378" y="71"/>
                    <a:pt x="370" y="70"/>
                    <a:pt x="363" y="71"/>
                  </a:cubicBezTo>
                  <a:cubicBezTo>
                    <a:pt x="364" y="82"/>
                    <a:pt x="369" y="93"/>
                    <a:pt x="373" y="108"/>
                  </a:cubicBezTo>
                  <a:cubicBezTo>
                    <a:pt x="380" y="125"/>
                    <a:pt x="393" y="134"/>
                    <a:pt x="402" y="134"/>
                  </a:cubicBezTo>
                  <a:lnTo>
                    <a:pt x="402" y="137"/>
                  </a:lnTo>
                  <a:cubicBezTo>
                    <a:pt x="393" y="163"/>
                    <a:pt x="408" y="172"/>
                    <a:pt x="417" y="178"/>
                  </a:cubicBezTo>
                  <a:cubicBezTo>
                    <a:pt x="421" y="180"/>
                    <a:pt x="424" y="183"/>
                    <a:pt x="427" y="186"/>
                  </a:cubicBezTo>
                  <a:cubicBezTo>
                    <a:pt x="436" y="195"/>
                    <a:pt x="444" y="196"/>
                    <a:pt x="455" y="199"/>
                  </a:cubicBezTo>
                  <a:cubicBezTo>
                    <a:pt x="464" y="199"/>
                    <a:pt x="472" y="202"/>
                    <a:pt x="483" y="207"/>
                  </a:cubicBezTo>
                  <a:cubicBezTo>
                    <a:pt x="492" y="211"/>
                    <a:pt x="503" y="218"/>
                    <a:pt x="515" y="224"/>
                  </a:cubicBezTo>
                  <a:cubicBezTo>
                    <a:pt x="506" y="230"/>
                    <a:pt x="501" y="239"/>
                    <a:pt x="496" y="249"/>
                  </a:cubicBezTo>
                  <a:cubicBezTo>
                    <a:pt x="491" y="255"/>
                    <a:pt x="484" y="262"/>
                    <a:pt x="479" y="269"/>
                  </a:cubicBezTo>
                  <a:cubicBezTo>
                    <a:pt x="470" y="282"/>
                    <a:pt x="466" y="287"/>
                    <a:pt x="470" y="294"/>
                  </a:cubicBezTo>
                  <a:lnTo>
                    <a:pt x="472" y="301"/>
                  </a:lnTo>
                  <a:lnTo>
                    <a:pt x="479" y="303"/>
                  </a:lnTo>
                  <a:cubicBezTo>
                    <a:pt x="481" y="303"/>
                    <a:pt x="483" y="301"/>
                    <a:pt x="484" y="301"/>
                  </a:cubicBezTo>
                  <a:cubicBezTo>
                    <a:pt x="484" y="301"/>
                    <a:pt x="485" y="300"/>
                    <a:pt x="486" y="300"/>
                  </a:cubicBezTo>
                  <a:cubicBezTo>
                    <a:pt x="487" y="300"/>
                    <a:pt x="489" y="301"/>
                    <a:pt x="491" y="303"/>
                  </a:cubicBezTo>
                  <a:cubicBezTo>
                    <a:pt x="498" y="318"/>
                    <a:pt x="516" y="321"/>
                    <a:pt x="529" y="328"/>
                  </a:cubicBezTo>
                  <a:cubicBezTo>
                    <a:pt x="540" y="333"/>
                    <a:pt x="552" y="337"/>
                    <a:pt x="561" y="345"/>
                  </a:cubicBezTo>
                  <a:cubicBezTo>
                    <a:pt x="575" y="355"/>
                    <a:pt x="588" y="359"/>
                    <a:pt x="601" y="361"/>
                  </a:cubicBezTo>
                  <a:cubicBezTo>
                    <a:pt x="610" y="363"/>
                    <a:pt x="621" y="367"/>
                    <a:pt x="637" y="373"/>
                  </a:cubicBezTo>
                  <a:lnTo>
                    <a:pt x="653" y="381"/>
                  </a:lnTo>
                  <a:cubicBezTo>
                    <a:pt x="680" y="393"/>
                    <a:pt x="687" y="397"/>
                    <a:pt x="693" y="419"/>
                  </a:cubicBezTo>
                  <a:cubicBezTo>
                    <a:pt x="699" y="442"/>
                    <a:pt x="697" y="450"/>
                    <a:pt x="696" y="452"/>
                  </a:cubicBezTo>
                  <a:cubicBezTo>
                    <a:pt x="693" y="454"/>
                    <a:pt x="685" y="458"/>
                    <a:pt x="681" y="458"/>
                  </a:cubicBezTo>
                  <a:cubicBezTo>
                    <a:pt x="670" y="458"/>
                    <a:pt x="623" y="453"/>
                    <a:pt x="567" y="450"/>
                  </a:cubicBezTo>
                  <a:cubicBezTo>
                    <a:pt x="474" y="443"/>
                    <a:pt x="361" y="434"/>
                    <a:pt x="326" y="434"/>
                  </a:cubicBezTo>
                  <a:cubicBezTo>
                    <a:pt x="324" y="434"/>
                    <a:pt x="323" y="434"/>
                    <a:pt x="321" y="434"/>
                  </a:cubicBezTo>
                  <a:cubicBezTo>
                    <a:pt x="286" y="438"/>
                    <a:pt x="279" y="454"/>
                    <a:pt x="273" y="476"/>
                  </a:cubicBezTo>
                  <a:cubicBezTo>
                    <a:pt x="270" y="483"/>
                    <a:pt x="265" y="491"/>
                    <a:pt x="261" y="504"/>
                  </a:cubicBezTo>
                  <a:cubicBezTo>
                    <a:pt x="249" y="528"/>
                    <a:pt x="249" y="541"/>
                    <a:pt x="258" y="556"/>
                  </a:cubicBezTo>
                  <a:cubicBezTo>
                    <a:pt x="261" y="559"/>
                    <a:pt x="265" y="563"/>
                    <a:pt x="265" y="570"/>
                  </a:cubicBezTo>
                  <a:cubicBezTo>
                    <a:pt x="272" y="590"/>
                    <a:pt x="281" y="598"/>
                    <a:pt x="289" y="605"/>
                  </a:cubicBezTo>
                  <a:cubicBezTo>
                    <a:pt x="293" y="610"/>
                    <a:pt x="297" y="613"/>
                    <a:pt x="303" y="620"/>
                  </a:cubicBezTo>
                  <a:cubicBezTo>
                    <a:pt x="312" y="633"/>
                    <a:pt x="324" y="645"/>
                    <a:pt x="343" y="661"/>
                  </a:cubicBezTo>
                  <a:cubicBezTo>
                    <a:pt x="357" y="672"/>
                    <a:pt x="373" y="685"/>
                    <a:pt x="390" y="706"/>
                  </a:cubicBezTo>
                  <a:cubicBezTo>
                    <a:pt x="424" y="740"/>
                    <a:pt x="433" y="743"/>
                    <a:pt x="453" y="755"/>
                  </a:cubicBezTo>
                  <a:cubicBezTo>
                    <a:pt x="457" y="757"/>
                    <a:pt x="463" y="761"/>
                    <a:pt x="469" y="763"/>
                  </a:cubicBezTo>
                  <a:cubicBezTo>
                    <a:pt x="475" y="767"/>
                    <a:pt x="484" y="771"/>
                    <a:pt x="488" y="775"/>
                  </a:cubicBezTo>
                  <a:cubicBezTo>
                    <a:pt x="488" y="777"/>
                    <a:pt x="485" y="780"/>
                    <a:pt x="484" y="783"/>
                  </a:cubicBezTo>
                  <a:lnTo>
                    <a:pt x="480" y="792"/>
                  </a:lnTo>
                  <a:cubicBezTo>
                    <a:pt x="473" y="806"/>
                    <a:pt x="472" y="815"/>
                    <a:pt x="469" y="823"/>
                  </a:cubicBezTo>
                  <a:cubicBezTo>
                    <a:pt x="469" y="831"/>
                    <a:pt x="469" y="836"/>
                    <a:pt x="463" y="848"/>
                  </a:cubicBezTo>
                  <a:lnTo>
                    <a:pt x="459" y="858"/>
                  </a:lnTo>
                  <a:lnTo>
                    <a:pt x="459" y="859"/>
                  </a:lnTo>
                  <a:lnTo>
                    <a:pt x="449" y="859"/>
                  </a:lnTo>
                  <a:cubicBezTo>
                    <a:pt x="424" y="859"/>
                    <a:pt x="411" y="867"/>
                    <a:pt x="380" y="902"/>
                  </a:cubicBezTo>
                  <a:cubicBezTo>
                    <a:pt x="354" y="933"/>
                    <a:pt x="332" y="952"/>
                    <a:pt x="308" y="969"/>
                  </a:cubicBezTo>
                  <a:cubicBezTo>
                    <a:pt x="306" y="972"/>
                    <a:pt x="301" y="972"/>
                    <a:pt x="297" y="976"/>
                  </a:cubicBezTo>
                  <a:cubicBezTo>
                    <a:pt x="280" y="984"/>
                    <a:pt x="275" y="991"/>
                    <a:pt x="264" y="1023"/>
                  </a:cubicBezTo>
                  <a:cubicBezTo>
                    <a:pt x="261" y="1041"/>
                    <a:pt x="262" y="1058"/>
                    <a:pt x="262" y="1071"/>
                  </a:cubicBezTo>
                  <a:cubicBezTo>
                    <a:pt x="263" y="1087"/>
                    <a:pt x="264" y="1098"/>
                    <a:pt x="259" y="1118"/>
                  </a:cubicBezTo>
                  <a:cubicBezTo>
                    <a:pt x="254" y="1151"/>
                    <a:pt x="231" y="1205"/>
                    <a:pt x="222" y="1223"/>
                  </a:cubicBezTo>
                  <a:cubicBezTo>
                    <a:pt x="206" y="1228"/>
                    <a:pt x="164" y="1239"/>
                    <a:pt x="152" y="1246"/>
                  </a:cubicBezTo>
                  <a:cubicBezTo>
                    <a:pt x="140" y="1252"/>
                    <a:pt x="80" y="1302"/>
                    <a:pt x="45" y="1336"/>
                  </a:cubicBezTo>
                  <a:cubicBezTo>
                    <a:pt x="29" y="1348"/>
                    <a:pt x="22" y="1354"/>
                    <a:pt x="19" y="1359"/>
                  </a:cubicBezTo>
                  <a:cubicBezTo>
                    <a:pt x="9" y="1362"/>
                    <a:pt x="9" y="1366"/>
                    <a:pt x="6" y="1373"/>
                  </a:cubicBezTo>
                  <a:lnTo>
                    <a:pt x="3" y="1376"/>
                  </a:lnTo>
                  <a:cubicBezTo>
                    <a:pt x="0" y="1383"/>
                    <a:pt x="0" y="1389"/>
                    <a:pt x="0" y="1391"/>
                  </a:cubicBezTo>
                  <a:cubicBezTo>
                    <a:pt x="3" y="1402"/>
                    <a:pt x="9" y="1406"/>
                    <a:pt x="19" y="1406"/>
                  </a:cubicBezTo>
                  <a:cubicBezTo>
                    <a:pt x="27" y="1410"/>
                    <a:pt x="29" y="1412"/>
                    <a:pt x="29" y="1418"/>
                  </a:cubicBezTo>
                  <a:cubicBezTo>
                    <a:pt x="27" y="1436"/>
                    <a:pt x="24" y="1438"/>
                    <a:pt x="19" y="1445"/>
                  </a:cubicBezTo>
                  <a:cubicBezTo>
                    <a:pt x="16" y="1446"/>
                    <a:pt x="9" y="1453"/>
                    <a:pt x="8" y="1462"/>
                  </a:cubicBezTo>
                  <a:cubicBezTo>
                    <a:pt x="9" y="1462"/>
                    <a:pt x="12" y="1462"/>
                    <a:pt x="12" y="1463"/>
                  </a:cubicBezTo>
                  <a:cubicBezTo>
                    <a:pt x="37" y="1466"/>
                    <a:pt x="58" y="1468"/>
                    <a:pt x="74" y="1497"/>
                  </a:cubicBezTo>
                  <a:cubicBezTo>
                    <a:pt x="84" y="1508"/>
                    <a:pt x="88" y="1523"/>
                    <a:pt x="91" y="1534"/>
                  </a:cubicBezTo>
                  <a:cubicBezTo>
                    <a:pt x="101" y="1553"/>
                    <a:pt x="104" y="1561"/>
                    <a:pt x="109" y="1561"/>
                  </a:cubicBezTo>
                  <a:cubicBezTo>
                    <a:pt x="119" y="1559"/>
                    <a:pt x="122" y="1559"/>
                    <a:pt x="128" y="1559"/>
                  </a:cubicBezTo>
                  <a:cubicBezTo>
                    <a:pt x="139" y="1557"/>
                    <a:pt x="148" y="1553"/>
                    <a:pt x="182" y="1553"/>
                  </a:cubicBezTo>
                  <a:lnTo>
                    <a:pt x="215" y="1553"/>
                  </a:lnTo>
                  <a:cubicBezTo>
                    <a:pt x="221" y="1553"/>
                    <a:pt x="227" y="1552"/>
                    <a:pt x="233" y="1552"/>
                  </a:cubicBezTo>
                  <a:cubicBezTo>
                    <a:pt x="247" y="1552"/>
                    <a:pt x="262" y="1554"/>
                    <a:pt x="283" y="1558"/>
                  </a:cubicBezTo>
                  <a:cubicBezTo>
                    <a:pt x="286" y="1560"/>
                    <a:pt x="288" y="1560"/>
                    <a:pt x="290" y="1560"/>
                  </a:cubicBezTo>
                  <a:cubicBezTo>
                    <a:pt x="290" y="1557"/>
                    <a:pt x="291" y="1551"/>
                    <a:pt x="293" y="1549"/>
                  </a:cubicBezTo>
                  <a:cubicBezTo>
                    <a:pt x="297" y="1545"/>
                    <a:pt x="301" y="1544"/>
                    <a:pt x="308" y="1544"/>
                  </a:cubicBezTo>
                  <a:cubicBezTo>
                    <a:pt x="316" y="1544"/>
                    <a:pt x="328" y="1546"/>
                    <a:pt x="346" y="1551"/>
                  </a:cubicBezTo>
                  <a:cubicBezTo>
                    <a:pt x="370" y="1561"/>
                    <a:pt x="388" y="1566"/>
                    <a:pt x="400" y="1568"/>
                  </a:cubicBezTo>
                  <a:cubicBezTo>
                    <a:pt x="432" y="1576"/>
                    <a:pt x="441" y="1582"/>
                    <a:pt x="453" y="1617"/>
                  </a:cubicBezTo>
                  <a:cubicBezTo>
                    <a:pt x="462" y="1644"/>
                    <a:pt x="472" y="1654"/>
                    <a:pt x="486" y="1666"/>
                  </a:cubicBezTo>
                  <a:cubicBezTo>
                    <a:pt x="495" y="1672"/>
                    <a:pt x="503" y="1679"/>
                    <a:pt x="510" y="1689"/>
                  </a:cubicBezTo>
                  <a:cubicBezTo>
                    <a:pt x="516" y="1695"/>
                    <a:pt x="518" y="1695"/>
                    <a:pt x="521" y="1695"/>
                  </a:cubicBezTo>
                  <a:lnTo>
                    <a:pt x="521" y="1708"/>
                  </a:lnTo>
                  <a:lnTo>
                    <a:pt x="526" y="1695"/>
                  </a:lnTo>
                  <a:cubicBezTo>
                    <a:pt x="542" y="1695"/>
                    <a:pt x="552" y="1708"/>
                    <a:pt x="561" y="1749"/>
                  </a:cubicBezTo>
                  <a:cubicBezTo>
                    <a:pt x="571" y="1777"/>
                    <a:pt x="574" y="1793"/>
                    <a:pt x="577" y="1805"/>
                  </a:cubicBezTo>
                  <a:cubicBezTo>
                    <a:pt x="582" y="1827"/>
                    <a:pt x="585" y="1840"/>
                    <a:pt x="601" y="1865"/>
                  </a:cubicBezTo>
                  <a:cubicBezTo>
                    <a:pt x="612" y="1886"/>
                    <a:pt x="623" y="1896"/>
                    <a:pt x="634" y="1906"/>
                  </a:cubicBezTo>
                  <a:cubicBezTo>
                    <a:pt x="641" y="1914"/>
                    <a:pt x="653" y="1923"/>
                    <a:pt x="664" y="1939"/>
                  </a:cubicBezTo>
                  <a:cubicBezTo>
                    <a:pt x="675" y="1958"/>
                    <a:pt x="687" y="1966"/>
                    <a:pt x="699" y="1972"/>
                  </a:cubicBezTo>
                  <a:cubicBezTo>
                    <a:pt x="713" y="1982"/>
                    <a:pt x="728" y="1991"/>
                    <a:pt x="740" y="2009"/>
                  </a:cubicBezTo>
                  <a:cubicBezTo>
                    <a:pt x="751" y="2027"/>
                    <a:pt x="753" y="2027"/>
                    <a:pt x="768" y="2030"/>
                  </a:cubicBezTo>
                  <a:cubicBezTo>
                    <a:pt x="776" y="2032"/>
                    <a:pt x="791" y="2038"/>
                    <a:pt x="813" y="2049"/>
                  </a:cubicBezTo>
                  <a:lnTo>
                    <a:pt x="863" y="2072"/>
                  </a:lnTo>
                  <a:cubicBezTo>
                    <a:pt x="863" y="2073"/>
                    <a:pt x="866" y="2074"/>
                    <a:pt x="866" y="2076"/>
                  </a:cubicBezTo>
                  <a:cubicBezTo>
                    <a:pt x="872" y="2060"/>
                    <a:pt x="879" y="2049"/>
                    <a:pt x="884" y="2030"/>
                  </a:cubicBezTo>
                  <a:cubicBezTo>
                    <a:pt x="886" y="2026"/>
                    <a:pt x="887" y="2020"/>
                    <a:pt x="888" y="2017"/>
                  </a:cubicBezTo>
                  <a:cubicBezTo>
                    <a:pt x="892" y="2017"/>
                    <a:pt x="898" y="2022"/>
                    <a:pt x="903" y="2026"/>
                  </a:cubicBezTo>
                  <a:cubicBezTo>
                    <a:pt x="913" y="2035"/>
                    <a:pt x="961" y="2051"/>
                    <a:pt x="989" y="2051"/>
                  </a:cubicBezTo>
                  <a:cubicBezTo>
                    <a:pt x="1018" y="2051"/>
                    <a:pt x="1056" y="2038"/>
                    <a:pt x="1063" y="2011"/>
                  </a:cubicBezTo>
                  <a:cubicBezTo>
                    <a:pt x="1071" y="1983"/>
                    <a:pt x="1057" y="1970"/>
                    <a:pt x="1056" y="1970"/>
                  </a:cubicBezTo>
                  <a:cubicBezTo>
                    <a:pt x="1044" y="1961"/>
                    <a:pt x="1026" y="1945"/>
                    <a:pt x="1019" y="1939"/>
                  </a:cubicBezTo>
                  <a:cubicBezTo>
                    <a:pt x="1011" y="1925"/>
                    <a:pt x="994" y="1909"/>
                    <a:pt x="983" y="1897"/>
                  </a:cubicBezTo>
                  <a:cubicBezTo>
                    <a:pt x="972" y="1886"/>
                    <a:pt x="964" y="1886"/>
                    <a:pt x="955" y="1884"/>
                  </a:cubicBezTo>
                  <a:cubicBezTo>
                    <a:pt x="946" y="1884"/>
                    <a:pt x="934" y="1884"/>
                    <a:pt x="916" y="1877"/>
                  </a:cubicBezTo>
                  <a:cubicBezTo>
                    <a:pt x="913" y="1877"/>
                    <a:pt x="908" y="1876"/>
                    <a:pt x="906" y="1876"/>
                  </a:cubicBezTo>
                  <a:cubicBezTo>
                    <a:pt x="906" y="1871"/>
                    <a:pt x="899" y="1868"/>
                    <a:pt x="898" y="1866"/>
                  </a:cubicBezTo>
                  <a:cubicBezTo>
                    <a:pt x="887" y="1858"/>
                    <a:pt x="879" y="1842"/>
                    <a:pt x="870" y="1827"/>
                  </a:cubicBezTo>
                  <a:cubicBezTo>
                    <a:pt x="866" y="1817"/>
                    <a:pt x="862" y="1807"/>
                    <a:pt x="856" y="1799"/>
                  </a:cubicBezTo>
                  <a:cubicBezTo>
                    <a:pt x="850" y="1792"/>
                    <a:pt x="843" y="1777"/>
                    <a:pt x="836" y="1761"/>
                  </a:cubicBezTo>
                  <a:cubicBezTo>
                    <a:pt x="834" y="1758"/>
                    <a:pt x="833" y="1753"/>
                    <a:pt x="831" y="1749"/>
                  </a:cubicBezTo>
                  <a:cubicBezTo>
                    <a:pt x="833" y="1748"/>
                    <a:pt x="836" y="1748"/>
                    <a:pt x="840" y="1748"/>
                  </a:cubicBezTo>
                  <a:cubicBezTo>
                    <a:pt x="847" y="1748"/>
                    <a:pt x="855" y="1749"/>
                    <a:pt x="863" y="1756"/>
                  </a:cubicBezTo>
                  <a:cubicBezTo>
                    <a:pt x="872" y="1761"/>
                    <a:pt x="882" y="1769"/>
                    <a:pt x="889" y="1779"/>
                  </a:cubicBezTo>
                  <a:cubicBezTo>
                    <a:pt x="906" y="1793"/>
                    <a:pt x="919" y="1804"/>
                    <a:pt x="931" y="1804"/>
                  </a:cubicBezTo>
                  <a:cubicBezTo>
                    <a:pt x="937" y="1804"/>
                    <a:pt x="941" y="1801"/>
                    <a:pt x="946" y="1796"/>
                  </a:cubicBezTo>
                  <a:cubicBezTo>
                    <a:pt x="949" y="1792"/>
                    <a:pt x="951" y="1787"/>
                    <a:pt x="952" y="1785"/>
                  </a:cubicBezTo>
                  <a:cubicBezTo>
                    <a:pt x="961" y="1777"/>
                    <a:pt x="968" y="1766"/>
                    <a:pt x="972" y="1740"/>
                  </a:cubicBezTo>
                  <a:cubicBezTo>
                    <a:pt x="978" y="1708"/>
                    <a:pt x="958" y="1697"/>
                    <a:pt x="950" y="1694"/>
                  </a:cubicBezTo>
                  <a:cubicBezTo>
                    <a:pt x="946" y="1693"/>
                    <a:pt x="946" y="1691"/>
                    <a:pt x="946" y="1691"/>
                  </a:cubicBezTo>
                  <a:cubicBezTo>
                    <a:pt x="937" y="1679"/>
                    <a:pt x="916" y="1664"/>
                    <a:pt x="903" y="1659"/>
                  </a:cubicBezTo>
                  <a:cubicBezTo>
                    <a:pt x="899" y="1655"/>
                    <a:pt x="895" y="1647"/>
                    <a:pt x="893" y="1637"/>
                  </a:cubicBezTo>
                  <a:lnTo>
                    <a:pt x="893" y="1637"/>
                  </a:lnTo>
                  <a:cubicBezTo>
                    <a:pt x="908" y="1640"/>
                    <a:pt x="933" y="1644"/>
                    <a:pt x="952" y="1644"/>
                  </a:cubicBezTo>
                  <a:cubicBezTo>
                    <a:pt x="961" y="1644"/>
                    <a:pt x="989" y="1644"/>
                    <a:pt x="989" y="1622"/>
                  </a:cubicBezTo>
                  <a:cubicBezTo>
                    <a:pt x="989" y="1599"/>
                    <a:pt x="978" y="1591"/>
                    <a:pt x="963" y="1582"/>
                  </a:cubicBezTo>
                  <a:cubicBezTo>
                    <a:pt x="958" y="1582"/>
                    <a:pt x="957" y="1577"/>
                    <a:pt x="952" y="1574"/>
                  </a:cubicBezTo>
                  <a:cubicBezTo>
                    <a:pt x="924" y="1553"/>
                    <a:pt x="892" y="1546"/>
                    <a:pt x="888" y="1544"/>
                  </a:cubicBezTo>
                  <a:cubicBezTo>
                    <a:pt x="886" y="1543"/>
                    <a:pt x="885" y="1543"/>
                    <a:pt x="883" y="1543"/>
                  </a:cubicBezTo>
                  <a:cubicBezTo>
                    <a:pt x="872" y="1543"/>
                    <a:pt x="865" y="1550"/>
                    <a:pt x="855" y="1558"/>
                  </a:cubicBezTo>
                  <a:cubicBezTo>
                    <a:pt x="850" y="1563"/>
                    <a:pt x="843" y="1568"/>
                    <a:pt x="835" y="1574"/>
                  </a:cubicBezTo>
                  <a:cubicBezTo>
                    <a:pt x="813" y="1587"/>
                    <a:pt x="795" y="1587"/>
                    <a:pt x="772" y="1587"/>
                  </a:cubicBezTo>
                  <a:cubicBezTo>
                    <a:pt x="752" y="1587"/>
                    <a:pt x="728" y="1585"/>
                    <a:pt x="680" y="1568"/>
                  </a:cubicBezTo>
                  <a:cubicBezTo>
                    <a:pt x="669" y="1564"/>
                    <a:pt x="660" y="1563"/>
                    <a:pt x="652" y="1563"/>
                  </a:cubicBezTo>
                  <a:cubicBezTo>
                    <a:pt x="642" y="1563"/>
                    <a:pt x="635" y="1565"/>
                    <a:pt x="631" y="1567"/>
                  </a:cubicBezTo>
                  <a:cubicBezTo>
                    <a:pt x="627" y="1568"/>
                    <a:pt x="625" y="1569"/>
                    <a:pt x="622" y="1569"/>
                  </a:cubicBezTo>
                  <a:cubicBezTo>
                    <a:pt x="620" y="1569"/>
                    <a:pt x="619" y="1569"/>
                    <a:pt x="617" y="1568"/>
                  </a:cubicBezTo>
                  <a:cubicBezTo>
                    <a:pt x="615" y="1568"/>
                    <a:pt x="612" y="1566"/>
                    <a:pt x="612" y="1566"/>
                  </a:cubicBezTo>
                  <a:cubicBezTo>
                    <a:pt x="610" y="1559"/>
                    <a:pt x="615" y="1541"/>
                    <a:pt x="622" y="1528"/>
                  </a:cubicBezTo>
                  <a:cubicBezTo>
                    <a:pt x="631" y="1500"/>
                    <a:pt x="634" y="1490"/>
                    <a:pt x="622" y="1451"/>
                  </a:cubicBezTo>
                  <a:cubicBezTo>
                    <a:pt x="613" y="1428"/>
                    <a:pt x="601" y="1418"/>
                    <a:pt x="589" y="1409"/>
                  </a:cubicBezTo>
                  <a:cubicBezTo>
                    <a:pt x="585" y="1403"/>
                    <a:pt x="577" y="1397"/>
                    <a:pt x="570" y="1383"/>
                  </a:cubicBezTo>
                  <a:cubicBezTo>
                    <a:pt x="567" y="1376"/>
                    <a:pt x="566" y="1375"/>
                    <a:pt x="564" y="1372"/>
                  </a:cubicBezTo>
                  <a:cubicBezTo>
                    <a:pt x="566" y="1371"/>
                    <a:pt x="567" y="1371"/>
                    <a:pt x="567" y="1371"/>
                  </a:cubicBezTo>
                  <a:cubicBezTo>
                    <a:pt x="573" y="1368"/>
                    <a:pt x="579" y="1366"/>
                    <a:pt x="585" y="1360"/>
                  </a:cubicBezTo>
                  <a:cubicBezTo>
                    <a:pt x="585" y="1360"/>
                    <a:pt x="586" y="1360"/>
                    <a:pt x="586" y="1360"/>
                  </a:cubicBezTo>
                  <a:cubicBezTo>
                    <a:pt x="588" y="1360"/>
                    <a:pt x="592" y="1361"/>
                    <a:pt x="598" y="1362"/>
                  </a:cubicBezTo>
                  <a:cubicBezTo>
                    <a:pt x="605" y="1365"/>
                    <a:pt x="615" y="1367"/>
                    <a:pt x="626" y="1367"/>
                  </a:cubicBezTo>
                  <a:cubicBezTo>
                    <a:pt x="635" y="1367"/>
                    <a:pt x="643" y="1366"/>
                    <a:pt x="653" y="1362"/>
                  </a:cubicBezTo>
                  <a:cubicBezTo>
                    <a:pt x="681" y="1354"/>
                    <a:pt x="683" y="1338"/>
                    <a:pt x="685" y="1322"/>
                  </a:cubicBezTo>
                  <a:cubicBezTo>
                    <a:pt x="687" y="1312"/>
                    <a:pt x="687" y="1307"/>
                    <a:pt x="693" y="1299"/>
                  </a:cubicBezTo>
                  <a:cubicBezTo>
                    <a:pt x="704" y="1287"/>
                    <a:pt x="713" y="1272"/>
                    <a:pt x="699" y="1259"/>
                  </a:cubicBezTo>
                  <a:cubicBezTo>
                    <a:pt x="696" y="1256"/>
                    <a:pt x="696" y="1256"/>
                    <a:pt x="696" y="1256"/>
                  </a:cubicBezTo>
                  <a:cubicBezTo>
                    <a:pt x="695" y="1246"/>
                    <a:pt x="691" y="1238"/>
                    <a:pt x="687" y="1230"/>
                  </a:cubicBezTo>
                  <a:cubicBezTo>
                    <a:pt x="680" y="1217"/>
                    <a:pt x="673" y="1198"/>
                    <a:pt x="665" y="1174"/>
                  </a:cubicBezTo>
                  <a:lnTo>
                    <a:pt x="665" y="1173"/>
                  </a:lnTo>
                  <a:cubicBezTo>
                    <a:pt x="676" y="1178"/>
                    <a:pt x="695" y="1184"/>
                    <a:pt x="705" y="1189"/>
                  </a:cubicBezTo>
                  <a:lnTo>
                    <a:pt x="711" y="1191"/>
                  </a:lnTo>
                  <a:cubicBezTo>
                    <a:pt x="719" y="1197"/>
                    <a:pt x="730" y="1201"/>
                    <a:pt x="741" y="1201"/>
                  </a:cubicBezTo>
                  <a:cubicBezTo>
                    <a:pt x="752" y="1201"/>
                    <a:pt x="763" y="1194"/>
                    <a:pt x="772" y="1184"/>
                  </a:cubicBezTo>
                  <a:cubicBezTo>
                    <a:pt x="776" y="1179"/>
                    <a:pt x="779" y="1177"/>
                    <a:pt x="782" y="1177"/>
                  </a:cubicBezTo>
                  <a:cubicBezTo>
                    <a:pt x="784" y="1177"/>
                    <a:pt x="787" y="1179"/>
                    <a:pt x="791" y="1180"/>
                  </a:cubicBezTo>
                  <a:cubicBezTo>
                    <a:pt x="799" y="1184"/>
                    <a:pt x="806" y="1189"/>
                    <a:pt x="818" y="1191"/>
                  </a:cubicBezTo>
                  <a:cubicBezTo>
                    <a:pt x="837" y="1194"/>
                    <a:pt x="852" y="1205"/>
                    <a:pt x="866" y="1213"/>
                  </a:cubicBezTo>
                  <a:cubicBezTo>
                    <a:pt x="869" y="1216"/>
                    <a:pt x="872" y="1220"/>
                    <a:pt x="877" y="1223"/>
                  </a:cubicBezTo>
                  <a:cubicBezTo>
                    <a:pt x="892" y="1235"/>
                    <a:pt x="906" y="1235"/>
                    <a:pt x="924" y="1236"/>
                  </a:cubicBezTo>
                  <a:lnTo>
                    <a:pt x="942" y="1236"/>
                  </a:lnTo>
                  <a:cubicBezTo>
                    <a:pt x="944" y="1236"/>
                    <a:pt x="947" y="1236"/>
                    <a:pt x="949" y="1236"/>
                  </a:cubicBezTo>
                  <a:cubicBezTo>
                    <a:pt x="978" y="1236"/>
                    <a:pt x="980" y="1212"/>
                    <a:pt x="982" y="1198"/>
                  </a:cubicBezTo>
                  <a:cubicBezTo>
                    <a:pt x="983" y="1191"/>
                    <a:pt x="983" y="1185"/>
                    <a:pt x="986" y="1179"/>
                  </a:cubicBezTo>
                  <a:cubicBezTo>
                    <a:pt x="992" y="1161"/>
                    <a:pt x="989" y="1152"/>
                    <a:pt x="986" y="1139"/>
                  </a:cubicBezTo>
                  <a:cubicBezTo>
                    <a:pt x="983" y="1131"/>
                    <a:pt x="980" y="1122"/>
                    <a:pt x="978" y="1111"/>
                  </a:cubicBezTo>
                  <a:cubicBezTo>
                    <a:pt x="974" y="1098"/>
                    <a:pt x="969" y="1076"/>
                    <a:pt x="952" y="1076"/>
                  </a:cubicBezTo>
                  <a:cubicBezTo>
                    <a:pt x="950" y="1076"/>
                    <a:pt x="946" y="1079"/>
                    <a:pt x="946" y="1079"/>
                  </a:cubicBezTo>
                  <a:lnTo>
                    <a:pt x="941" y="1079"/>
                  </a:lnTo>
                  <a:lnTo>
                    <a:pt x="937" y="1076"/>
                  </a:lnTo>
                  <a:cubicBezTo>
                    <a:pt x="929" y="1066"/>
                    <a:pt x="924" y="1058"/>
                    <a:pt x="918" y="1042"/>
                  </a:cubicBezTo>
                  <a:cubicBezTo>
                    <a:pt x="913" y="1034"/>
                    <a:pt x="908" y="1024"/>
                    <a:pt x="906" y="1015"/>
                  </a:cubicBezTo>
                  <a:cubicBezTo>
                    <a:pt x="892" y="991"/>
                    <a:pt x="892" y="969"/>
                    <a:pt x="903" y="961"/>
                  </a:cubicBezTo>
                  <a:lnTo>
                    <a:pt x="903" y="961"/>
                  </a:lnTo>
                  <a:cubicBezTo>
                    <a:pt x="906" y="961"/>
                    <a:pt x="916" y="975"/>
                    <a:pt x="918" y="992"/>
                  </a:cubicBezTo>
                  <a:cubicBezTo>
                    <a:pt x="921" y="1018"/>
                    <a:pt x="941" y="1026"/>
                    <a:pt x="952" y="1030"/>
                  </a:cubicBezTo>
                  <a:cubicBezTo>
                    <a:pt x="957" y="1031"/>
                    <a:pt x="962" y="1035"/>
                    <a:pt x="962" y="1035"/>
                  </a:cubicBezTo>
                  <a:cubicBezTo>
                    <a:pt x="968" y="1040"/>
                    <a:pt x="976" y="1043"/>
                    <a:pt x="983" y="1050"/>
                  </a:cubicBezTo>
                  <a:cubicBezTo>
                    <a:pt x="992" y="1056"/>
                    <a:pt x="1005" y="1062"/>
                    <a:pt x="1011" y="1071"/>
                  </a:cubicBezTo>
                  <a:cubicBezTo>
                    <a:pt x="1019" y="1079"/>
                    <a:pt x="1026" y="1083"/>
                    <a:pt x="1036" y="1090"/>
                  </a:cubicBezTo>
                  <a:cubicBezTo>
                    <a:pt x="1041" y="1096"/>
                    <a:pt x="1052" y="1102"/>
                    <a:pt x="1069" y="1116"/>
                  </a:cubicBezTo>
                  <a:cubicBezTo>
                    <a:pt x="1077" y="1122"/>
                    <a:pt x="1084" y="1124"/>
                    <a:pt x="1089" y="1124"/>
                  </a:cubicBezTo>
                  <a:cubicBezTo>
                    <a:pt x="1094" y="1124"/>
                    <a:pt x="1098" y="1122"/>
                    <a:pt x="1101" y="1118"/>
                  </a:cubicBezTo>
                  <a:cubicBezTo>
                    <a:pt x="1103" y="1115"/>
                    <a:pt x="1107" y="1105"/>
                    <a:pt x="1089" y="1070"/>
                  </a:cubicBezTo>
                  <a:cubicBezTo>
                    <a:pt x="1095" y="1062"/>
                    <a:pt x="1098" y="1054"/>
                    <a:pt x="1098" y="1045"/>
                  </a:cubicBezTo>
                  <a:lnTo>
                    <a:pt x="1098" y="1040"/>
                  </a:lnTo>
                  <a:cubicBezTo>
                    <a:pt x="1101" y="1023"/>
                    <a:pt x="1095" y="1015"/>
                    <a:pt x="1089" y="1007"/>
                  </a:cubicBezTo>
                  <a:cubicBezTo>
                    <a:pt x="1088" y="1006"/>
                    <a:pt x="1087" y="1004"/>
                    <a:pt x="1086" y="1003"/>
                  </a:cubicBezTo>
                  <a:cubicBezTo>
                    <a:pt x="1079" y="991"/>
                    <a:pt x="1071" y="969"/>
                    <a:pt x="1046" y="909"/>
                  </a:cubicBezTo>
                  <a:cubicBezTo>
                    <a:pt x="1044" y="905"/>
                    <a:pt x="1044" y="904"/>
                    <a:pt x="1044" y="901"/>
                  </a:cubicBezTo>
                  <a:cubicBezTo>
                    <a:pt x="1050" y="901"/>
                    <a:pt x="1052" y="901"/>
                    <a:pt x="1057" y="899"/>
                  </a:cubicBezTo>
                  <a:cubicBezTo>
                    <a:pt x="1060" y="905"/>
                    <a:pt x="1063" y="917"/>
                    <a:pt x="1067" y="925"/>
                  </a:cubicBezTo>
                  <a:cubicBezTo>
                    <a:pt x="1069" y="933"/>
                    <a:pt x="1073" y="939"/>
                    <a:pt x="1074" y="947"/>
                  </a:cubicBezTo>
                  <a:cubicBezTo>
                    <a:pt x="1086" y="971"/>
                    <a:pt x="1102" y="976"/>
                    <a:pt x="1113" y="981"/>
                  </a:cubicBezTo>
                  <a:cubicBezTo>
                    <a:pt x="1116" y="982"/>
                    <a:pt x="1120" y="984"/>
                    <a:pt x="1120" y="984"/>
                  </a:cubicBezTo>
                  <a:cubicBezTo>
                    <a:pt x="1133" y="995"/>
                    <a:pt x="1156" y="1004"/>
                    <a:pt x="1182" y="1004"/>
                  </a:cubicBezTo>
                  <a:cubicBezTo>
                    <a:pt x="1185" y="1004"/>
                    <a:pt x="1189" y="1004"/>
                    <a:pt x="1192" y="1004"/>
                  </a:cubicBezTo>
                  <a:cubicBezTo>
                    <a:pt x="1202" y="1004"/>
                    <a:pt x="1208" y="999"/>
                    <a:pt x="1211" y="994"/>
                  </a:cubicBezTo>
                  <a:cubicBezTo>
                    <a:pt x="1217" y="980"/>
                    <a:pt x="1208" y="963"/>
                    <a:pt x="1197" y="948"/>
                  </a:cubicBezTo>
                  <a:cubicBezTo>
                    <a:pt x="1196" y="941"/>
                    <a:pt x="1192" y="934"/>
                    <a:pt x="1189" y="928"/>
                  </a:cubicBezTo>
                  <a:cubicBezTo>
                    <a:pt x="1188" y="921"/>
                    <a:pt x="1181" y="913"/>
                    <a:pt x="1167" y="913"/>
                  </a:cubicBezTo>
                  <a:cubicBezTo>
                    <a:pt x="1162" y="913"/>
                    <a:pt x="1157" y="914"/>
                    <a:pt x="1152" y="914"/>
                  </a:cubicBezTo>
                  <a:cubicBezTo>
                    <a:pt x="1147" y="914"/>
                    <a:pt x="1142" y="915"/>
                    <a:pt x="1138" y="915"/>
                  </a:cubicBezTo>
                  <a:cubicBezTo>
                    <a:pt x="1134" y="915"/>
                    <a:pt x="1130" y="915"/>
                    <a:pt x="1128" y="913"/>
                  </a:cubicBezTo>
                  <a:cubicBezTo>
                    <a:pt x="1120" y="907"/>
                    <a:pt x="1119" y="905"/>
                    <a:pt x="1119" y="904"/>
                  </a:cubicBezTo>
                  <a:cubicBezTo>
                    <a:pt x="1114" y="896"/>
                    <a:pt x="1112" y="893"/>
                    <a:pt x="1093" y="881"/>
                  </a:cubicBezTo>
                  <a:cubicBezTo>
                    <a:pt x="1079" y="869"/>
                    <a:pt x="1071" y="864"/>
                    <a:pt x="1067" y="861"/>
                  </a:cubicBezTo>
                  <a:cubicBezTo>
                    <a:pt x="1063" y="859"/>
                    <a:pt x="1063" y="859"/>
                    <a:pt x="1056" y="852"/>
                  </a:cubicBezTo>
                  <a:cubicBezTo>
                    <a:pt x="1040" y="836"/>
                    <a:pt x="1023" y="815"/>
                    <a:pt x="1007" y="775"/>
                  </a:cubicBezTo>
                  <a:cubicBezTo>
                    <a:pt x="1005" y="767"/>
                    <a:pt x="1005" y="761"/>
                    <a:pt x="1005" y="759"/>
                  </a:cubicBezTo>
                  <a:cubicBezTo>
                    <a:pt x="1007" y="759"/>
                    <a:pt x="1011" y="757"/>
                    <a:pt x="1013" y="754"/>
                  </a:cubicBezTo>
                  <a:lnTo>
                    <a:pt x="1013" y="757"/>
                  </a:lnTo>
                  <a:cubicBezTo>
                    <a:pt x="1018" y="761"/>
                    <a:pt x="1020" y="769"/>
                    <a:pt x="1026" y="771"/>
                  </a:cubicBezTo>
                  <a:lnTo>
                    <a:pt x="1032" y="780"/>
                  </a:lnTo>
                  <a:cubicBezTo>
                    <a:pt x="1044" y="793"/>
                    <a:pt x="1063" y="813"/>
                    <a:pt x="1113" y="859"/>
                  </a:cubicBezTo>
                  <a:cubicBezTo>
                    <a:pt x="1145" y="886"/>
                    <a:pt x="1145" y="886"/>
                    <a:pt x="1151" y="886"/>
                  </a:cubicBezTo>
                  <a:lnTo>
                    <a:pt x="1159" y="886"/>
                  </a:lnTo>
                  <a:lnTo>
                    <a:pt x="1162" y="881"/>
                  </a:lnTo>
                  <a:cubicBezTo>
                    <a:pt x="1163" y="873"/>
                    <a:pt x="1162" y="867"/>
                    <a:pt x="1150" y="855"/>
                  </a:cubicBezTo>
                  <a:cubicBezTo>
                    <a:pt x="1144" y="848"/>
                    <a:pt x="1133" y="839"/>
                    <a:pt x="1128" y="833"/>
                  </a:cubicBezTo>
                  <a:cubicBezTo>
                    <a:pt x="1128" y="831"/>
                    <a:pt x="1128" y="823"/>
                    <a:pt x="1147" y="795"/>
                  </a:cubicBezTo>
                  <a:cubicBezTo>
                    <a:pt x="1159" y="778"/>
                    <a:pt x="1159" y="771"/>
                    <a:pt x="1159" y="757"/>
                  </a:cubicBezTo>
                  <a:cubicBezTo>
                    <a:pt x="1159" y="753"/>
                    <a:pt x="1157" y="749"/>
                    <a:pt x="1157" y="746"/>
                  </a:cubicBezTo>
                  <a:cubicBezTo>
                    <a:pt x="1157" y="726"/>
                    <a:pt x="1145" y="715"/>
                    <a:pt x="1132" y="705"/>
                  </a:cubicBezTo>
                  <a:cubicBezTo>
                    <a:pt x="1123" y="694"/>
                    <a:pt x="1113" y="683"/>
                    <a:pt x="1103" y="667"/>
                  </a:cubicBezTo>
                  <a:cubicBezTo>
                    <a:pt x="1087" y="644"/>
                    <a:pt x="1088" y="641"/>
                    <a:pt x="1088" y="638"/>
                  </a:cubicBezTo>
                  <a:lnTo>
                    <a:pt x="1088" y="633"/>
                  </a:lnTo>
                  <a:cubicBezTo>
                    <a:pt x="1095" y="638"/>
                    <a:pt x="1103" y="642"/>
                    <a:pt x="1114" y="653"/>
                  </a:cubicBezTo>
                  <a:cubicBezTo>
                    <a:pt x="1126" y="660"/>
                    <a:pt x="1128" y="662"/>
                    <a:pt x="1133" y="666"/>
                  </a:cubicBezTo>
                  <a:lnTo>
                    <a:pt x="1134" y="666"/>
                  </a:lnTo>
                  <a:lnTo>
                    <a:pt x="1134" y="672"/>
                  </a:lnTo>
                  <a:cubicBezTo>
                    <a:pt x="1139" y="680"/>
                    <a:pt x="1146" y="688"/>
                    <a:pt x="1151" y="691"/>
                  </a:cubicBezTo>
                  <a:cubicBezTo>
                    <a:pt x="1157" y="699"/>
                    <a:pt x="1162" y="706"/>
                    <a:pt x="1162" y="715"/>
                  </a:cubicBezTo>
                  <a:cubicBezTo>
                    <a:pt x="1162" y="735"/>
                    <a:pt x="1167" y="741"/>
                    <a:pt x="1177" y="749"/>
                  </a:cubicBezTo>
                  <a:cubicBezTo>
                    <a:pt x="1180" y="754"/>
                    <a:pt x="1181" y="754"/>
                    <a:pt x="1185" y="761"/>
                  </a:cubicBezTo>
                  <a:cubicBezTo>
                    <a:pt x="1190" y="771"/>
                    <a:pt x="1196" y="777"/>
                    <a:pt x="1202" y="783"/>
                  </a:cubicBezTo>
                  <a:cubicBezTo>
                    <a:pt x="1210" y="789"/>
                    <a:pt x="1218" y="793"/>
                    <a:pt x="1229" y="810"/>
                  </a:cubicBezTo>
                  <a:cubicBezTo>
                    <a:pt x="1235" y="823"/>
                    <a:pt x="1244" y="830"/>
                    <a:pt x="1252" y="830"/>
                  </a:cubicBezTo>
                  <a:cubicBezTo>
                    <a:pt x="1263" y="830"/>
                    <a:pt x="1267" y="821"/>
                    <a:pt x="1271" y="817"/>
                  </a:cubicBezTo>
                  <a:cubicBezTo>
                    <a:pt x="1271" y="815"/>
                    <a:pt x="1271" y="813"/>
                    <a:pt x="1274" y="810"/>
                  </a:cubicBezTo>
                  <a:cubicBezTo>
                    <a:pt x="1289" y="800"/>
                    <a:pt x="1277" y="780"/>
                    <a:pt x="1267" y="761"/>
                  </a:cubicBezTo>
                  <a:cubicBezTo>
                    <a:pt x="1263" y="754"/>
                    <a:pt x="1257" y="746"/>
                    <a:pt x="1255" y="738"/>
                  </a:cubicBezTo>
                  <a:cubicBezTo>
                    <a:pt x="1246" y="716"/>
                    <a:pt x="1229" y="706"/>
                    <a:pt x="1220" y="701"/>
                  </a:cubicBezTo>
                  <a:cubicBezTo>
                    <a:pt x="1215" y="692"/>
                    <a:pt x="1196" y="666"/>
                    <a:pt x="1192" y="651"/>
                  </a:cubicBezTo>
                  <a:cubicBezTo>
                    <a:pt x="1185" y="639"/>
                    <a:pt x="1180" y="633"/>
                    <a:pt x="1174" y="628"/>
                  </a:cubicBezTo>
                  <a:cubicBezTo>
                    <a:pt x="1167" y="621"/>
                    <a:pt x="1164" y="616"/>
                    <a:pt x="1162" y="610"/>
                  </a:cubicBezTo>
                  <a:cubicBezTo>
                    <a:pt x="1159" y="601"/>
                    <a:pt x="1159" y="601"/>
                    <a:pt x="1164" y="595"/>
                  </a:cubicBezTo>
                  <a:cubicBezTo>
                    <a:pt x="1171" y="590"/>
                    <a:pt x="1174" y="581"/>
                    <a:pt x="1180" y="573"/>
                  </a:cubicBezTo>
                  <a:cubicBezTo>
                    <a:pt x="1188" y="559"/>
                    <a:pt x="1196" y="556"/>
                    <a:pt x="1203" y="552"/>
                  </a:cubicBezTo>
                  <a:cubicBezTo>
                    <a:pt x="1208" y="549"/>
                    <a:pt x="1213" y="547"/>
                    <a:pt x="1220" y="543"/>
                  </a:cubicBezTo>
                  <a:lnTo>
                    <a:pt x="1246" y="522"/>
                  </a:lnTo>
                  <a:lnTo>
                    <a:pt x="1162" y="518"/>
                  </a:lnTo>
                  <a:cubicBezTo>
                    <a:pt x="1162" y="509"/>
                    <a:pt x="1159" y="497"/>
                    <a:pt x="1154" y="485"/>
                  </a:cubicBezTo>
                  <a:cubicBezTo>
                    <a:pt x="1151" y="475"/>
                    <a:pt x="1143" y="463"/>
                    <a:pt x="1126" y="463"/>
                  </a:cubicBezTo>
                  <a:cubicBezTo>
                    <a:pt x="1119" y="463"/>
                    <a:pt x="1109" y="464"/>
                    <a:pt x="1101" y="470"/>
                  </a:cubicBezTo>
                  <a:lnTo>
                    <a:pt x="1098" y="470"/>
                  </a:lnTo>
                  <a:cubicBezTo>
                    <a:pt x="1082" y="471"/>
                    <a:pt x="1079" y="475"/>
                    <a:pt x="1075" y="480"/>
                  </a:cubicBezTo>
                  <a:lnTo>
                    <a:pt x="1075" y="483"/>
                  </a:lnTo>
                  <a:lnTo>
                    <a:pt x="1075" y="485"/>
                  </a:lnTo>
                  <a:cubicBezTo>
                    <a:pt x="1074" y="487"/>
                    <a:pt x="1071" y="487"/>
                    <a:pt x="1069" y="490"/>
                  </a:cubicBezTo>
                  <a:cubicBezTo>
                    <a:pt x="1059" y="497"/>
                    <a:pt x="1050" y="505"/>
                    <a:pt x="1044" y="513"/>
                  </a:cubicBezTo>
                  <a:cubicBezTo>
                    <a:pt x="1041" y="515"/>
                    <a:pt x="1037" y="518"/>
                    <a:pt x="1036" y="521"/>
                  </a:cubicBezTo>
                  <a:cubicBezTo>
                    <a:pt x="1039" y="501"/>
                    <a:pt x="1044" y="475"/>
                    <a:pt x="1031" y="441"/>
                  </a:cubicBezTo>
                  <a:cubicBezTo>
                    <a:pt x="1024" y="428"/>
                    <a:pt x="1014" y="407"/>
                    <a:pt x="992" y="407"/>
                  </a:cubicBezTo>
                  <a:cubicBezTo>
                    <a:pt x="987" y="407"/>
                    <a:pt x="983" y="408"/>
                    <a:pt x="978" y="409"/>
                  </a:cubicBezTo>
                  <a:cubicBezTo>
                    <a:pt x="975" y="410"/>
                    <a:pt x="972" y="411"/>
                    <a:pt x="970" y="411"/>
                  </a:cubicBezTo>
                  <a:cubicBezTo>
                    <a:pt x="967" y="411"/>
                    <a:pt x="964" y="410"/>
                    <a:pt x="961" y="408"/>
                  </a:cubicBezTo>
                  <a:cubicBezTo>
                    <a:pt x="955" y="402"/>
                    <a:pt x="957" y="400"/>
                    <a:pt x="957" y="390"/>
                  </a:cubicBezTo>
                  <a:cubicBezTo>
                    <a:pt x="961" y="380"/>
                    <a:pt x="964" y="366"/>
                    <a:pt x="955" y="349"/>
                  </a:cubicBezTo>
                  <a:cubicBezTo>
                    <a:pt x="946" y="332"/>
                    <a:pt x="937" y="327"/>
                    <a:pt x="930" y="323"/>
                  </a:cubicBezTo>
                  <a:cubicBezTo>
                    <a:pt x="924" y="321"/>
                    <a:pt x="921" y="321"/>
                    <a:pt x="919" y="316"/>
                  </a:cubicBezTo>
                  <a:cubicBezTo>
                    <a:pt x="913" y="308"/>
                    <a:pt x="912" y="301"/>
                    <a:pt x="908" y="291"/>
                  </a:cubicBezTo>
                  <a:cubicBezTo>
                    <a:pt x="908" y="281"/>
                    <a:pt x="906" y="270"/>
                    <a:pt x="903" y="261"/>
                  </a:cubicBezTo>
                  <a:cubicBezTo>
                    <a:pt x="893" y="238"/>
                    <a:pt x="862" y="212"/>
                    <a:pt x="834" y="212"/>
                  </a:cubicBezTo>
                  <a:cubicBezTo>
                    <a:pt x="830" y="212"/>
                    <a:pt x="827" y="213"/>
                    <a:pt x="824" y="214"/>
                  </a:cubicBezTo>
                  <a:cubicBezTo>
                    <a:pt x="808" y="217"/>
                    <a:pt x="786" y="225"/>
                    <a:pt x="776" y="229"/>
                  </a:cubicBezTo>
                  <a:cubicBezTo>
                    <a:pt x="772" y="231"/>
                    <a:pt x="768" y="232"/>
                    <a:pt x="756" y="232"/>
                  </a:cubicBezTo>
                  <a:cubicBezTo>
                    <a:pt x="745" y="232"/>
                    <a:pt x="737" y="231"/>
                    <a:pt x="730" y="229"/>
                  </a:cubicBezTo>
                  <a:cubicBezTo>
                    <a:pt x="728" y="228"/>
                    <a:pt x="723" y="227"/>
                    <a:pt x="717" y="225"/>
                  </a:cubicBezTo>
                  <a:cubicBezTo>
                    <a:pt x="706" y="219"/>
                    <a:pt x="688" y="212"/>
                    <a:pt x="665" y="212"/>
                  </a:cubicBezTo>
                  <a:lnTo>
                    <a:pt x="661" y="226"/>
                  </a:lnTo>
                  <a:lnTo>
                    <a:pt x="661" y="212"/>
                  </a:lnTo>
                  <a:cubicBezTo>
                    <a:pt x="646" y="212"/>
                    <a:pt x="637" y="210"/>
                    <a:pt x="627" y="207"/>
                  </a:cubicBezTo>
                  <a:cubicBezTo>
                    <a:pt x="622" y="203"/>
                    <a:pt x="613" y="201"/>
                    <a:pt x="605" y="201"/>
                  </a:cubicBezTo>
                  <a:cubicBezTo>
                    <a:pt x="590" y="201"/>
                    <a:pt x="585" y="195"/>
                    <a:pt x="582" y="193"/>
                  </a:cubicBezTo>
                  <a:cubicBezTo>
                    <a:pt x="585" y="187"/>
                    <a:pt x="582" y="182"/>
                    <a:pt x="581" y="177"/>
                  </a:cubicBezTo>
                  <a:cubicBezTo>
                    <a:pt x="575" y="171"/>
                    <a:pt x="567" y="170"/>
                    <a:pt x="554" y="167"/>
                  </a:cubicBezTo>
                  <a:cubicBezTo>
                    <a:pt x="547" y="167"/>
                    <a:pt x="540" y="164"/>
                    <a:pt x="530" y="160"/>
                  </a:cubicBezTo>
                  <a:lnTo>
                    <a:pt x="527" y="160"/>
                  </a:lnTo>
                  <a:cubicBezTo>
                    <a:pt x="529" y="156"/>
                    <a:pt x="530" y="153"/>
                    <a:pt x="532" y="150"/>
                  </a:cubicBezTo>
                  <a:cubicBezTo>
                    <a:pt x="537" y="145"/>
                    <a:pt x="540" y="139"/>
                    <a:pt x="547" y="131"/>
                  </a:cubicBezTo>
                  <a:cubicBezTo>
                    <a:pt x="547" y="123"/>
                    <a:pt x="553" y="123"/>
                    <a:pt x="557" y="119"/>
                  </a:cubicBezTo>
                  <a:cubicBezTo>
                    <a:pt x="567" y="113"/>
                    <a:pt x="575" y="104"/>
                    <a:pt x="579" y="81"/>
                  </a:cubicBezTo>
                  <a:cubicBezTo>
                    <a:pt x="582" y="73"/>
                    <a:pt x="582" y="62"/>
                    <a:pt x="578" y="56"/>
                  </a:cubicBezTo>
                  <a:cubicBezTo>
                    <a:pt x="574" y="51"/>
                    <a:pt x="569" y="49"/>
                    <a:pt x="564" y="49"/>
                  </a:cubicBezTo>
                  <a:cubicBezTo>
                    <a:pt x="559" y="49"/>
                    <a:pt x="554" y="51"/>
                    <a:pt x="548" y="52"/>
                  </a:cubicBezTo>
                  <a:cubicBezTo>
                    <a:pt x="542" y="56"/>
                    <a:pt x="536" y="58"/>
                    <a:pt x="530" y="58"/>
                  </a:cubicBezTo>
                  <a:cubicBezTo>
                    <a:pt x="518" y="56"/>
                    <a:pt x="511" y="56"/>
                    <a:pt x="506" y="56"/>
                  </a:cubicBezTo>
                  <a:cubicBezTo>
                    <a:pt x="501" y="52"/>
                    <a:pt x="496" y="52"/>
                    <a:pt x="487" y="50"/>
                  </a:cubicBezTo>
                  <a:lnTo>
                    <a:pt x="487" y="42"/>
                  </a:lnTo>
                  <a:cubicBezTo>
                    <a:pt x="486" y="25"/>
                    <a:pt x="481" y="17"/>
                    <a:pt x="470" y="14"/>
                  </a:cubicBezTo>
                  <a:cubicBezTo>
                    <a:pt x="467" y="13"/>
                    <a:pt x="464" y="12"/>
                    <a:pt x="460" y="9"/>
                  </a:cubicBezTo>
                  <a:cubicBezTo>
                    <a:pt x="454" y="3"/>
                    <a:pt x="450" y="0"/>
                    <a:pt x="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2331175" y="2451400"/>
              <a:ext cx="26750" cy="26400"/>
            </a:xfrm>
            <a:custGeom>
              <a:avLst/>
              <a:gdLst/>
              <a:ahLst/>
              <a:cxnLst/>
              <a:rect l="l" t="t" r="r" b="b"/>
              <a:pathLst>
                <a:path w="1070" h="1056" extrusionOk="0">
                  <a:moveTo>
                    <a:pt x="779" y="567"/>
                  </a:moveTo>
                  <a:cubicBezTo>
                    <a:pt x="788" y="569"/>
                    <a:pt x="799" y="572"/>
                    <a:pt x="811" y="576"/>
                  </a:cubicBezTo>
                  <a:cubicBezTo>
                    <a:pt x="815" y="578"/>
                    <a:pt x="817" y="578"/>
                    <a:pt x="821" y="578"/>
                  </a:cubicBezTo>
                  <a:cubicBezTo>
                    <a:pt x="817" y="582"/>
                    <a:pt x="814" y="582"/>
                    <a:pt x="811" y="584"/>
                  </a:cubicBezTo>
                  <a:cubicBezTo>
                    <a:pt x="809" y="585"/>
                    <a:pt x="808" y="586"/>
                    <a:pt x="804" y="586"/>
                  </a:cubicBezTo>
                  <a:cubicBezTo>
                    <a:pt x="803" y="586"/>
                    <a:pt x="801" y="586"/>
                    <a:pt x="799" y="586"/>
                  </a:cubicBezTo>
                  <a:cubicBezTo>
                    <a:pt x="779" y="584"/>
                    <a:pt x="771" y="578"/>
                    <a:pt x="756" y="567"/>
                  </a:cubicBezTo>
                  <a:close/>
                  <a:moveTo>
                    <a:pt x="347" y="0"/>
                  </a:moveTo>
                  <a:cubicBezTo>
                    <a:pt x="327" y="0"/>
                    <a:pt x="314" y="22"/>
                    <a:pt x="314" y="58"/>
                  </a:cubicBezTo>
                  <a:cubicBezTo>
                    <a:pt x="309" y="57"/>
                    <a:pt x="304" y="57"/>
                    <a:pt x="300" y="53"/>
                  </a:cubicBezTo>
                  <a:cubicBezTo>
                    <a:pt x="285" y="52"/>
                    <a:pt x="268" y="49"/>
                    <a:pt x="248" y="49"/>
                  </a:cubicBezTo>
                  <a:lnTo>
                    <a:pt x="232" y="49"/>
                  </a:lnTo>
                  <a:cubicBezTo>
                    <a:pt x="232" y="42"/>
                    <a:pt x="232" y="32"/>
                    <a:pt x="229" y="22"/>
                  </a:cubicBezTo>
                  <a:cubicBezTo>
                    <a:pt x="224" y="1"/>
                    <a:pt x="210" y="1"/>
                    <a:pt x="208" y="1"/>
                  </a:cubicBezTo>
                  <a:cubicBezTo>
                    <a:pt x="195" y="1"/>
                    <a:pt x="182" y="11"/>
                    <a:pt x="176" y="17"/>
                  </a:cubicBezTo>
                  <a:cubicBezTo>
                    <a:pt x="172" y="16"/>
                    <a:pt x="164" y="13"/>
                    <a:pt x="157" y="13"/>
                  </a:cubicBezTo>
                  <a:cubicBezTo>
                    <a:pt x="144" y="13"/>
                    <a:pt x="137" y="16"/>
                    <a:pt x="131" y="22"/>
                  </a:cubicBezTo>
                  <a:cubicBezTo>
                    <a:pt x="124" y="31"/>
                    <a:pt x="120" y="38"/>
                    <a:pt x="114" y="41"/>
                  </a:cubicBezTo>
                  <a:cubicBezTo>
                    <a:pt x="112" y="45"/>
                    <a:pt x="108" y="49"/>
                    <a:pt x="106" y="53"/>
                  </a:cubicBezTo>
                  <a:cubicBezTo>
                    <a:pt x="92" y="66"/>
                    <a:pt x="83" y="86"/>
                    <a:pt x="73" y="111"/>
                  </a:cubicBezTo>
                  <a:cubicBezTo>
                    <a:pt x="68" y="120"/>
                    <a:pt x="65" y="130"/>
                    <a:pt x="59" y="140"/>
                  </a:cubicBezTo>
                  <a:cubicBezTo>
                    <a:pt x="55" y="152"/>
                    <a:pt x="51" y="157"/>
                    <a:pt x="49" y="160"/>
                  </a:cubicBezTo>
                  <a:cubicBezTo>
                    <a:pt x="47" y="165"/>
                    <a:pt x="47" y="168"/>
                    <a:pt x="43" y="175"/>
                  </a:cubicBezTo>
                  <a:lnTo>
                    <a:pt x="43" y="182"/>
                  </a:lnTo>
                  <a:cubicBezTo>
                    <a:pt x="43" y="185"/>
                    <a:pt x="40" y="188"/>
                    <a:pt x="36" y="191"/>
                  </a:cubicBezTo>
                  <a:cubicBezTo>
                    <a:pt x="30" y="197"/>
                    <a:pt x="21" y="203"/>
                    <a:pt x="16" y="224"/>
                  </a:cubicBezTo>
                  <a:cubicBezTo>
                    <a:pt x="6" y="251"/>
                    <a:pt x="0" y="266"/>
                    <a:pt x="16" y="299"/>
                  </a:cubicBezTo>
                  <a:cubicBezTo>
                    <a:pt x="21" y="317"/>
                    <a:pt x="32" y="321"/>
                    <a:pt x="43" y="321"/>
                  </a:cubicBezTo>
                  <a:cubicBezTo>
                    <a:pt x="49" y="321"/>
                    <a:pt x="55" y="317"/>
                    <a:pt x="59" y="317"/>
                  </a:cubicBezTo>
                  <a:cubicBezTo>
                    <a:pt x="63" y="317"/>
                    <a:pt x="65" y="316"/>
                    <a:pt x="66" y="316"/>
                  </a:cubicBezTo>
                  <a:cubicBezTo>
                    <a:pt x="66" y="316"/>
                    <a:pt x="69" y="321"/>
                    <a:pt x="75" y="326"/>
                  </a:cubicBezTo>
                  <a:cubicBezTo>
                    <a:pt x="83" y="333"/>
                    <a:pt x="94" y="346"/>
                    <a:pt x="114" y="364"/>
                  </a:cubicBezTo>
                  <a:cubicBezTo>
                    <a:pt x="137" y="380"/>
                    <a:pt x="137" y="380"/>
                    <a:pt x="142" y="380"/>
                  </a:cubicBezTo>
                  <a:lnTo>
                    <a:pt x="147" y="380"/>
                  </a:lnTo>
                  <a:lnTo>
                    <a:pt x="151" y="377"/>
                  </a:lnTo>
                  <a:cubicBezTo>
                    <a:pt x="161" y="379"/>
                    <a:pt x="169" y="379"/>
                    <a:pt x="176" y="379"/>
                  </a:cubicBezTo>
                  <a:cubicBezTo>
                    <a:pt x="178" y="379"/>
                    <a:pt x="182" y="379"/>
                    <a:pt x="188" y="385"/>
                  </a:cubicBezTo>
                  <a:cubicBezTo>
                    <a:pt x="182" y="390"/>
                    <a:pt x="172" y="396"/>
                    <a:pt x="167" y="408"/>
                  </a:cubicBezTo>
                  <a:cubicBezTo>
                    <a:pt x="154" y="430"/>
                    <a:pt x="156" y="448"/>
                    <a:pt x="161" y="466"/>
                  </a:cubicBezTo>
                  <a:cubicBezTo>
                    <a:pt x="164" y="481"/>
                    <a:pt x="169" y="496"/>
                    <a:pt x="168" y="523"/>
                  </a:cubicBezTo>
                  <a:cubicBezTo>
                    <a:pt x="168" y="543"/>
                    <a:pt x="164" y="554"/>
                    <a:pt x="164" y="563"/>
                  </a:cubicBezTo>
                  <a:cubicBezTo>
                    <a:pt x="164" y="577"/>
                    <a:pt x="164" y="580"/>
                    <a:pt x="169" y="594"/>
                  </a:cubicBezTo>
                  <a:lnTo>
                    <a:pt x="172" y="600"/>
                  </a:lnTo>
                  <a:cubicBezTo>
                    <a:pt x="175" y="610"/>
                    <a:pt x="172" y="616"/>
                    <a:pt x="172" y="623"/>
                  </a:cubicBezTo>
                  <a:cubicBezTo>
                    <a:pt x="169" y="633"/>
                    <a:pt x="164" y="644"/>
                    <a:pt x="172" y="663"/>
                  </a:cubicBezTo>
                  <a:cubicBezTo>
                    <a:pt x="180" y="695"/>
                    <a:pt x="180" y="695"/>
                    <a:pt x="191" y="726"/>
                  </a:cubicBezTo>
                  <a:cubicBezTo>
                    <a:pt x="197" y="740"/>
                    <a:pt x="200" y="748"/>
                    <a:pt x="204" y="752"/>
                  </a:cubicBezTo>
                  <a:cubicBezTo>
                    <a:pt x="208" y="760"/>
                    <a:pt x="210" y="764"/>
                    <a:pt x="213" y="782"/>
                  </a:cubicBezTo>
                  <a:cubicBezTo>
                    <a:pt x="215" y="800"/>
                    <a:pt x="214" y="805"/>
                    <a:pt x="214" y="815"/>
                  </a:cubicBezTo>
                  <a:cubicBezTo>
                    <a:pt x="214" y="824"/>
                    <a:pt x="213" y="831"/>
                    <a:pt x="213" y="841"/>
                  </a:cubicBezTo>
                  <a:cubicBezTo>
                    <a:pt x="213" y="852"/>
                    <a:pt x="214" y="858"/>
                    <a:pt x="219" y="864"/>
                  </a:cubicBezTo>
                  <a:cubicBezTo>
                    <a:pt x="220" y="866"/>
                    <a:pt x="225" y="870"/>
                    <a:pt x="233" y="870"/>
                  </a:cubicBezTo>
                  <a:cubicBezTo>
                    <a:pt x="237" y="870"/>
                    <a:pt x="243" y="870"/>
                    <a:pt x="246" y="869"/>
                  </a:cubicBezTo>
                  <a:cubicBezTo>
                    <a:pt x="254" y="869"/>
                    <a:pt x="259" y="867"/>
                    <a:pt x="268" y="867"/>
                  </a:cubicBezTo>
                  <a:cubicBezTo>
                    <a:pt x="284" y="867"/>
                    <a:pt x="295" y="864"/>
                    <a:pt x="303" y="858"/>
                  </a:cubicBezTo>
                  <a:cubicBezTo>
                    <a:pt x="315" y="854"/>
                    <a:pt x="326" y="848"/>
                    <a:pt x="348" y="848"/>
                  </a:cubicBezTo>
                  <a:cubicBezTo>
                    <a:pt x="369" y="848"/>
                    <a:pt x="378" y="851"/>
                    <a:pt x="386" y="854"/>
                  </a:cubicBezTo>
                  <a:cubicBezTo>
                    <a:pt x="394" y="856"/>
                    <a:pt x="402" y="858"/>
                    <a:pt x="411" y="858"/>
                  </a:cubicBezTo>
                  <a:cubicBezTo>
                    <a:pt x="419" y="858"/>
                    <a:pt x="427" y="857"/>
                    <a:pt x="438" y="854"/>
                  </a:cubicBezTo>
                  <a:cubicBezTo>
                    <a:pt x="441" y="854"/>
                    <a:pt x="444" y="852"/>
                    <a:pt x="446" y="852"/>
                  </a:cubicBezTo>
                  <a:cubicBezTo>
                    <a:pt x="449" y="855"/>
                    <a:pt x="454" y="858"/>
                    <a:pt x="460" y="858"/>
                  </a:cubicBezTo>
                  <a:cubicBezTo>
                    <a:pt x="460" y="864"/>
                    <a:pt x="460" y="869"/>
                    <a:pt x="460" y="872"/>
                  </a:cubicBezTo>
                  <a:cubicBezTo>
                    <a:pt x="471" y="898"/>
                    <a:pt x="512" y="934"/>
                    <a:pt x="551" y="934"/>
                  </a:cubicBezTo>
                  <a:lnTo>
                    <a:pt x="568" y="934"/>
                  </a:lnTo>
                  <a:cubicBezTo>
                    <a:pt x="568" y="934"/>
                    <a:pt x="568" y="937"/>
                    <a:pt x="571" y="939"/>
                  </a:cubicBezTo>
                  <a:cubicBezTo>
                    <a:pt x="578" y="946"/>
                    <a:pt x="587" y="952"/>
                    <a:pt x="600" y="956"/>
                  </a:cubicBezTo>
                  <a:cubicBezTo>
                    <a:pt x="608" y="965"/>
                    <a:pt x="618" y="970"/>
                    <a:pt x="628" y="978"/>
                  </a:cubicBezTo>
                  <a:cubicBezTo>
                    <a:pt x="643" y="989"/>
                    <a:pt x="653" y="993"/>
                    <a:pt x="664" y="993"/>
                  </a:cubicBezTo>
                  <a:cubicBezTo>
                    <a:pt x="673" y="993"/>
                    <a:pt x="683" y="990"/>
                    <a:pt x="699" y="982"/>
                  </a:cubicBezTo>
                  <a:cubicBezTo>
                    <a:pt x="701" y="981"/>
                    <a:pt x="703" y="980"/>
                    <a:pt x="704" y="980"/>
                  </a:cubicBezTo>
                  <a:cubicBezTo>
                    <a:pt x="709" y="980"/>
                    <a:pt x="713" y="985"/>
                    <a:pt x="722" y="995"/>
                  </a:cubicBezTo>
                  <a:cubicBezTo>
                    <a:pt x="724" y="1001"/>
                    <a:pt x="729" y="1006"/>
                    <a:pt x="736" y="1012"/>
                  </a:cubicBezTo>
                  <a:cubicBezTo>
                    <a:pt x="756" y="1032"/>
                    <a:pt x="772" y="1033"/>
                    <a:pt x="788" y="1033"/>
                  </a:cubicBezTo>
                  <a:lnTo>
                    <a:pt x="804" y="1033"/>
                  </a:lnTo>
                  <a:cubicBezTo>
                    <a:pt x="823" y="1033"/>
                    <a:pt x="828" y="1032"/>
                    <a:pt x="836" y="1031"/>
                  </a:cubicBezTo>
                  <a:cubicBezTo>
                    <a:pt x="840" y="1029"/>
                    <a:pt x="843" y="1027"/>
                    <a:pt x="848" y="1027"/>
                  </a:cubicBezTo>
                  <a:cubicBezTo>
                    <a:pt x="849" y="1026"/>
                    <a:pt x="851" y="1026"/>
                    <a:pt x="853" y="1026"/>
                  </a:cubicBezTo>
                  <a:cubicBezTo>
                    <a:pt x="858" y="1026"/>
                    <a:pt x="863" y="1028"/>
                    <a:pt x="869" y="1033"/>
                  </a:cubicBezTo>
                  <a:lnTo>
                    <a:pt x="874" y="1036"/>
                  </a:lnTo>
                  <a:cubicBezTo>
                    <a:pt x="880" y="1038"/>
                    <a:pt x="914" y="1056"/>
                    <a:pt x="933" y="1056"/>
                  </a:cubicBezTo>
                  <a:cubicBezTo>
                    <a:pt x="943" y="1056"/>
                    <a:pt x="947" y="1048"/>
                    <a:pt x="947" y="1040"/>
                  </a:cubicBezTo>
                  <a:cubicBezTo>
                    <a:pt x="947" y="1036"/>
                    <a:pt x="946" y="1032"/>
                    <a:pt x="946" y="1027"/>
                  </a:cubicBezTo>
                  <a:lnTo>
                    <a:pt x="999" y="1027"/>
                  </a:lnTo>
                  <a:lnTo>
                    <a:pt x="996" y="1004"/>
                  </a:lnTo>
                  <a:lnTo>
                    <a:pt x="1011" y="1001"/>
                  </a:lnTo>
                  <a:cubicBezTo>
                    <a:pt x="1012" y="1001"/>
                    <a:pt x="1050" y="987"/>
                    <a:pt x="1065" y="966"/>
                  </a:cubicBezTo>
                  <a:cubicBezTo>
                    <a:pt x="1069" y="956"/>
                    <a:pt x="1069" y="953"/>
                    <a:pt x="1069" y="946"/>
                  </a:cubicBezTo>
                  <a:cubicBezTo>
                    <a:pt x="1065" y="938"/>
                    <a:pt x="1056" y="934"/>
                    <a:pt x="1048" y="926"/>
                  </a:cubicBezTo>
                  <a:cubicBezTo>
                    <a:pt x="1040" y="923"/>
                    <a:pt x="1030" y="921"/>
                    <a:pt x="1024" y="911"/>
                  </a:cubicBezTo>
                  <a:cubicBezTo>
                    <a:pt x="1027" y="911"/>
                    <a:pt x="1061" y="904"/>
                    <a:pt x="1066" y="865"/>
                  </a:cubicBezTo>
                  <a:cubicBezTo>
                    <a:pt x="1068" y="839"/>
                    <a:pt x="1053" y="833"/>
                    <a:pt x="1045" y="827"/>
                  </a:cubicBezTo>
                  <a:cubicBezTo>
                    <a:pt x="1037" y="826"/>
                    <a:pt x="1030" y="826"/>
                    <a:pt x="1024" y="817"/>
                  </a:cubicBezTo>
                  <a:cubicBezTo>
                    <a:pt x="1014" y="808"/>
                    <a:pt x="1012" y="804"/>
                    <a:pt x="1011" y="798"/>
                  </a:cubicBezTo>
                  <a:cubicBezTo>
                    <a:pt x="1006" y="793"/>
                    <a:pt x="1001" y="783"/>
                    <a:pt x="984" y="775"/>
                  </a:cubicBezTo>
                  <a:cubicBezTo>
                    <a:pt x="974" y="768"/>
                    <a:pt x="971" y="765"/>
                    <a:pt x="966" y="760"/>
                  </a:cubicBezTo>
                  <a:cubicBezTo>
                    <a:pt x="963" y="757"/>
                    <a:pt x="955" y="754"/>
                    <a:pt x="947" y="750"/>
                  </a:cubicBezTo>
                  <a:cubicBezTo>
                    <a:pt x="941" y="745"/>
                    <a:pt x="941" y="743"/>
                    <a:pt x="941" y="743"/>
                  </a:cubicBezTo>
                  <a:cubicBezTo>
                    <a:pt x="942" y="739"/>
                    <a:pt x="943" y="728"/>
                    <a:pt x="938" y="721"/>
                  </a:cubicBezTo>
                  <a:cubicBezTo>
                    <a:pt x="927" y="702"/>
                    <a:pt x="923" y="688"/>
                    <a:pt x="919" y="674"/>
                  </a:cubicBezTo>
                  <a:lnTo>
                    <a:pt x="919" y="663"/>
                  </a:lnTo>
                  <a:cubicBezTo>
                    <a:pt x="917" y="650"/>
                    <a:pt x="917" y="643"/>
                    <a:pt x="897" y="619"/>
                  </a:cubicBezTo>
                  <a:cubicBezTo>
                    <a:pt x="893" y="613"/>
                    <a:pt x="886" y="610"/>
                    <a:pt x="880" y="607"/>
                  </a:cubicBezTo>
                  <a:cubicBezTo>
                    <a:pt x="873" y="603"/>
                    <a:pt x="861" y="599"/>
                    <a:pt x="848" y="590"/>
                  </a:cubicBezTo>
                  <a:cubicBezTo>
                    <a:pt x="846" y="586"/>
                    <a:pt x="843" y="586"/>
                    <a:pt x="840" y="584"/>
                  </a:cubicBezTo>
                  <a:cubicBezTo>
                    <a:pt x="854" y="584"/>
                    <a:pt x="864" y="573"/>
                    <a:pt x="874" y="565"/>
                  </a:cubicBezTo>
                  <a:cubicBezTo>
                    <a:pt x="874" y="560"/>
                    <a:pt x="877" y="560"/>
                    <a:pt x="880" y="555"/>
                  </a:cubicBezTo>
                  <a:cubicBezTo>
                    <a:pt x="884" y="550"/>
                    <a:pt x="892" y="547"/>
                    <a:pt x="902" y="543"/>
                  </a:cubicBezTo>
                  <a:cubicBezTo>
                    <a:pt x="907" y="541"/>
                    <a:pt x="913" y="540"/>
                    <a:pt x="919" y="537"/>
                  </a:cubicBezTo>
                  <a:cubicBezTo>
                    <a:pt x="924" y="535"/>
                    <a:pt x="935" y="529"/>
                    <a:pt x="938" y="519"/>
                  </a:cubicBezTo>
                  <a:cubicBezTo>
                    <a:pt x="941" y="507"/>
                    <a:pt x="935" y="496"/>
                    <a:pt x="931" y="491"/>
                  </a:cubicBezTo>
                  <a:cubicBezTo>
                    <a:pt x="927" y="490"/>
                    <a:pt x="927" y="487"/>
                    <a:pt x="927" y="486"/>
                  </a:cubicBezTo>
                  <a:cubicBezTo>
                    <a:pt x="924" y="484"/>
                    <a:pt x="924" y="482"/>
                    <a:pt x="924" y="478"/>
                  </a:cubicBezTo>
                  <a:cubicBezTo>
                    <a:pt x="922" y="470"/>
                    <a:pt x="917" y="455"/>
                    <a:pt x="907" y="438"/>
                  </a:cubicBezTo>
                  <a:cubicBezTo>
                    <a:pt x="895" y="420"/>
                    <a:pt x="889" y="417"/>
                    <a:pt x="880" y="412"/>
                  </a:cubicBezTo>
                  <a:cubicBezTo>
                    <a:pt x="880" y="409"/>
                    <a:pt x="880" y="408"/>
                    <a:pt x="874" y="408"/>
                  </a:cubicBezTo>
                  <a:cubicBezTo>
                    <a:pt x="880" y="405"/>
                    <a:pt x="880" y="401"/>
                    <a:pt x="884" y="400"/>
                  </a:cubicBezTo>
                  <a:lnTo>
                    <a:pt x="889" y="393"/>
                  </a:lnTo>
                  <a:cubicBezTo>
                    <a:pt x="893" y="390"/>
                    <a:pt x="899" y="386"/>
                    <a:pt x="906" y="383"/>
                  </a:cubicBezTo>
                  <a:cubicBezTo>
                    <a:pt x="914" y="377"/>
                    <a:pt x="927" y="372"/>
                    <a:pt x="927" y="358"/>
                  </a:cubicBezTo>
                  <a:lnTo>
                    <a:pt x="927" y="342"/>
                  </a:lnTo>
                  <a:cubicBezTo>
                    <a:pt x="927" y="321"/>
                    <a:pt x="927" y="304"/>
                    <a:pt x="925" y="293"/>
                  </a:cubicBezTo>
                  <a:cubicBezTo>
                    <a:pt x="924" y="289"/>
                    <a:pt x="923" y="279"/>
                    <a:pt x="906" y="279"/>
                  </a:cubicBezTo>
                  <a:cubicBezTo>
                    <a:pt x="899" y="279"/>
                    <a:pt x="893" y="279"/>
                    <a:pt x="886" y="281"/>
                  </a:cubicBezTo>
                  <a:cubicBezTo>
                    <a:pt x="880" y="282"/>
                    <a:pt x="874" y="283"/>
                    <a:pt x="867" y="283"/>
                  </a:cubicBezTo>
                  <a:cubicBezTo>
                    <a:pt x="850" y="283"/>
                    <a:pt x="828" y="280"/>
                    <a:pt x="804" y="275"/>
                  </a:cubicBezTo>
                  <a:cubicBezTo>
                    <a:pt x="799" y="273"/>
                    <a:pt x="795" y="273"/>
                    <a:pt x="790" y="273"/>
                  </a:cubicBezTo>
                  <a:cubicBezTo>
                    <a:pt x="774" y="273"/>
                    <a:pt x="766" y="281"/>
                    <a:pt x="757" y="286"/>
                  </a:cubicBezTo>
                  <a:cubicBezTo>
                    <a:pt x="757" y="288"/>
                    <a:pt x="756" y="288"/>
                    <a:pt x="756" y="289"/>
                  </a:cubicBezTo>
                  <a:cubicBezTo>
                    <a:pt x="741" y="298"/>
                    <a:pt x="736" y="309"/>
                    <a:pt x="730" y="321"/>
                  </a:cubicBezTo>
                  <a:cubicBezTo>
                    <a:pt x="729" y="321"/>
                    <a:pt x="724" y="320"/>
                    <a:pt x="722" y="318"/>
                  </a:cubicBezTo>
                  <a:cubicBezTo>
                    <a:pt x="715" y="318"/>
                    <a:pt x="707" y="316"/>
                    <a:pt x="699" y="316"/>
                  </a:cubicBezTo>
                  <a:cubicBezTo>
                    <a:pt x="697" y="316"/>
                    <a:pt x="695" y="316"/>
                    <a:pt x="693" y="316"/>
                  </a:cubicBezTo>
                  <a:cubicBezTo>
                    <a:pt x="682" y="316"/>
                    <a:pt x="673" y="302"/>
                    <a:pt x="671" y="298"/>
                  </a:cubicBezTo>
                  <a:cubicBezTo>
                    <a:pt x="666" y="284"/>
                    <a:pt x="656" y="279"/>
                    <a:pt x="624" y="257"/>
                  </a:cubicBezTo>
                  <a:cubicBezTo>
                    <a:pt x="614" y="252"/>
                    <a:pt x="600" y="243"/>
                    <a:pt x="586" y="232"/>
                  </a:cubicBezTo>
                  <a:cubicBezTo>
                    <a:pt x="571" y="223"/>
                    <a:pt x="566" y="219"/>
                    <a:pt x="564" y="214"/>
                  </a:cubicBezTo>
                  <a:cubicBezTo>
                    <a:pt x="569" y="214"/>
                    <a:pt x="579" y="220"/>
                    <a:pt x="592" y="232"/>
                  </a:cubicBezTo>
                  <a:cubicBezTo>
                    <a:pt x="603" y="240"/>
                    <a:pt x="610" y="242"/>
                    <a:pt x="618" y="242"/>
                  </a:cubicBezTo>
                  <a:cubicBezTo>
                    <a:pt x="635" y="242"/>
                    <a:pt x="647" y="229"/>
                    <a:pt x="657" y="219"/>
                  </a:cubicBezTo>
                  <a:cubicBezTo>
                    <a:pt x="659" y="219"/>
                    <a:pt x="660" y="214"/>
                    <a:pt x="661" y="214"/>
                  </a:cubicBezTo>
                  <a:cubicBezTo>
                    <a:pt x="666" y="208"/>
                    <a:pt x="673" y="202"/>
                    <a:pt x="672" y="193"/>
                  </a:cubicBezTo>
                  <a:cubicBezTo>
                    <a:pt x="670" y="186"/>
                    <a:pt x="664" y="182"/>
                    <a:pt x="659" y="178"/>
                  </a:cubicBezTo>
                  <a:cubicBezTo>
                    <a:pt x="656" y="175"/>
                    <a:pt x="650" y="172"/>
                    <a:pt x="650" y="168"/>
                  </a:cubicBezTo>
                  <a:cubicBezTo>
                    <a:pt x="644" y="165"/>
                    <a:pt x="641" y="160"/>
                    <a:pt x="634" y="154"/>
                  </a:cubicBezTo>
                  <a:cubicBezTo>
                    <a:pt x="618" y="140"/>
                    <a:pt x="603" y="125"/>
                    <a:pt x="592" y="99"/>
                  </a:cubicBezTo>
                  <a:cubicBezTo>
                    <a:pt x="591" y="92"/>
                    <a:pt x="571" y="58"/>
                    <a:pt x="545" y="35"/>
                  </a:cubicBezTo>
                  <a:cubicBezTo>
                    <a:pt x="536" y="27"/>
                    <a:pt x="525" y="22"/>
                    <a:pt x="514" y="22"/>
                  </a:cubicBezTo>
                  <a:cubicBezTo>
                    <a:pt x="502" y="22"/>
                    <a:pt x="490" y="29"/>
                    <a:pt x="480" y="38"/>
                  </a:cubicBezTo>
                  <a:cubicBezTo>
                    <a:pt x="477" y="38"/>
                    <a:pt x="471" y="42"/>
                    <a:pt x="469" y="43"/>
                  </a:cubicBezTo>
                  <a:cubicBezTo>
                    <a:pt x="463" y="46"/>
                    <a:pt x="459" y="47"/>
                    <a:pt x="454" y="47"/>
                  </a:cubicBezTo>
                  <a:cubicBezTo>
                    <a:pt x="445" y="47"/>
                    <a:pt x="438" y="41"/>
                    <a:pt x="427" y="34"/>
                  </a:cubicBezTo>
                  <a:lnTo>
                    <a:pt x="422" y="31"/>
                  </a:lnTo>
                  <a:cubicBezTo>
                    <a:pt x="405" y="17"/>
                    <a:pt x="378" y="9"/>
                    <a:pt x="355" y="1"/>
                  </a:cubicBezTo>
                  <a:cubicBezTo>
                    <a:pt x="352" y="1"/>
                    <a:pt x="349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893750" y="2735550"/>
              <a:ext cx="1700" cy="10150"/>
            </a:xfrm>
            <a:custGeom>
              <a:avLst/>
              <a:gdLst/>
              <a:ahLst/>
              <a:cxnLst/>
              <a:rect l="l" t="t" r="r" b="b"/>
              <a:pathLst>
                <a:path w="68" h="406" extrusionOk="0">
                  <a:moveTo>
                    <a:pt x="29" y="1"/>
                  </a:moveTo>
                  <a:cubicBezTo>
                    <a:pt x="29" y="8"/>
                    <a:pt x="27" y="13"/>
                    <a:pt x="24" y="20"/>
                  </a:cubicBezTo>
                  <a:lnTo>
                    <a:pt x="24" y="27"/>
                  </a:lnTo>
                  <a:cubicBezTo>
                    <a:pt x="1" y="97"/>
                    <a:pt x="9" y="174"/>
                    <a:pt x="22" y="277"/>
                  </a:cubicBezTo>
                  <a:cubicBezTo>
                    <a:pt x="29" y="328"/>
                    <a:pt x="49" y="364"/>
                    <a:pt x="67" y="406"/>
                  </a:cubicBezTo>
                  <a:cubicBezTo>
                    <a:pt x="54" y="269"/>
                    <a:pt x="42" y="135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895075" y="2751475"/>
              <a:ext cx="2150" cy="7625"/>
            </a:xfrm>
            <a:custGeom>
              <a:avLst/>
              <a:gdLst/>
              <a:ahLst/>
              <a:cxnLst/>
              <a:rect l="l" t="t" r="r" b="b"/>
              <a:pathLst>
                <a:path w="86" h="305" extrusionOk="0">
                  <a:moveTo>
                    <a:pt x="45" y="1"/>
                  </a:moveTo>
                  <a:cubicBezTo>
                    <a:pt x="40" y="7"/>
                    <a:pt x="35" y="9"/>
                    <a:pt x="30" y="18"/>
                  </a:cubicBezTo>
                  <a:cubicBezTo>
                    <a:pt x="1" y="57"/>
                    <a:pt x="10" y="88"/>
                    <a:pt x="19" y="118"/>
                  </a:cubicBezTo>
                  <a:cubicBezTo>
                    <a:pt x="26" y="139"/>
                    <a:pt x="30" y="158"/>
                    <a:pt x="29" y="183"/>
                  </a:cubicBezTo>
                  <a:lnTo>
                    <a:pt x="29" y="205"/>
                  </a:lnTo>
                  <a:cubicBezTo>
                    <a:pt x="26" y="256"/>
                    <a:pt x="26" y="262"/>
                    <a:pt x="65" y="295"/>
                  </a:cubicBezTo>
                  <a:cubicBezTo>
                    <a:pt x="71" y="304"/>
                    <a:pt x="77" y="301"/>
                    <a:pt x="86" y="304"/>
                  </a:cubicBezTo>
                  <a:cubicBezTo>
                    <a:pt x="71" y="203"/>
                    <a:pt x="59" y="102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1897550" y="2765650"/>
              <a:ext cx="650" cy="925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21" y="0"/>
                  </a:moveTo>
                  <a:cubicBezTo>
                    <a:pt x="19" y="8"/>
                    <a:pt x="0" y="14"/>
                    <a:pt x="2" y="20"/>
                  </a:cubicBezTo>
                  <a:cubicBezTo>
                    <a:pt x="5" y="31"/>
                    <a:pt x="16" y="35"/>
                    <a:pt x="26" y="37"/>
                  </a:cubicBezTo>
                  <a:cubicBezTo>
                    <a:pt x="25" y="23"/>
                    <a:pt x="21" y="13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2022525" y="2350575"/>
              <a:ext cx="16625" cy="16650"/>
            </a:xfrm>
            <a:custGeom>
              <a:avLst/>
              <a:gdLst/>
              <a:ahLst/>
              <a:cxnLst/>
              <a:rect l="l" t="t" r="r" b="b"/>
              <a:pathLst>
                <a:path w="665" h="666" extrusionOk="0">
                  <a:moveTo>
                    <a:pt x="610" y="1"/>
                  </a:moveTo>
                  <a:cubicBezTo>
                    <a:pt x="528" y="80"/>
                    <a:pt x="447" y="160"/>
                    <a:pt x="367" y="241"/>
                  </a:cubicBezTo>
                  <a:lnTo>
                    <a:pt x="367" y="241"/>
                  </a:lnTo>
                  <a:cubicBezTo>
                    <a:pt x="375" y="237"/>
                    <a:pt x="386" y="235"/>
                    <a:pt x="402" y="231"/>
                  </a:cubicBezTo>
                  <a:cubicBezTo>
                    <a:pt x="417" y="228"/>
                    <a:pt x="431" y="224"/>
                    <a:pt x="452" y="218"/>
                  </a:cubicBezTo>
                  <a:cubicBezTo>
                    <a:pt x="493" y="205"/>
                    <a:pt x="504" y="194"/>
                    <a:pt x="516" y="177"/>
                  </a:cubicBezTo>
                  <a:cubicBezTo>
                    <a:pt x="520" y="172"/>
                    <a:pt x="524" y="167"/>
                    <a:pt x="529" y="159"/>
                  </a:cubicBezTo>
                  <a:cubicBezTo>
                    <a:pt x="550" y="141"/>
                    <a:pt x="558" y="141"/>
                    <a:pt x="583" y="138"/>
                  </a:cubicBezTo>
                  <a:cubicBezTo>
                    <a:pt x="588" y="138"/>
                    <a:pt x="594" y="138"/>
                    <a:pt x="600" y="137"/>
                  </a:cubicBezTo>
                  <a:cubicBezTo>
                    <a:pt x="657" y="133"/>
                    <a:pt x="662" y="118"/>
                    <a:pt x="663" y="113"/>
                  </a:cubicBezTo>
                  <a:cubicBezTo>
                    <a:pt x="664" y="107"/>
                    <a:pt x="664" y="100"/>
                    <a:pt x="659" y="96"/>
                  </a:cubicBezTo>
                  <a:cubicBezTo>
                    <a:pt x="654" y="90"/>
                    <a:pt x="651" y="79"/>
                    <a:pt x="643" y="61"/>
                  </a:cubicBezTo>
                  <a:lnTo>
                    <a:pt x="637" y="43"/>
                  </a:lnTo>
                  <a:cubicBezTo>
                    <a:pt x="630" y="18"/>
                    <a:pt x="621" y="4"/>
                    <a:pt x="610" y="1"/>
                  </a:cubicBezTo>
                  <a:close/>
                  <a:moveTo>
                    <a:pt x="367" y="241"/>
                  </a:moveTo>
                  <a:lnTo>
                    <a:pt x="367" y="241"/>
                  </a:lnTo>
                  <a:cubicBezTo>
                    <a:pt x="359" y="245"/>
                    <a:pt x="354" y="249"/>
                    <a:pt x="349" y="257"/>
                  </a:cubicBezTo>
                  <a:cubicBezTo>
                    <a:pt x="348" y="259"/>
                    <a:pt x="347" y="261"/>
                    <a:pt x="345" y="263"/>
                  </a:cubicBezTo>
                  <a:lnTo>
                    <a:pt x="345" y="263"/>
                  </a:lnTo>
                  <a:cubicBezTo>
                    <a:pt x="352" y="255"/>
                    <a:pt x="360" y="248"/>
                    <a:pt x="367" y="241"/>
                  </a:cubicBezTo>
                  <a:close/>
                  <a:moveTo>
                    <a:pt x="345" y="263"/>
                  </a:moveTo>
                  <a:cubicBezTo>
                    <a:pt x="229" y="380"/>
                    <a:pt x="113" y="499"/>
                    <a:pt x="0" y="619"/>
                  </a:cubicBezTo>
                  <a:cubicBezTo>
                    <a:pt x="4" y="619"/>
                    <a:pt x="8" y="619"/>
                    <a:pt x="12" y="619"/>
                  </a:cubicBezTo>
                  <a:cubicBezTo>
                    <a:pt x="32" y="619"/>
                    <a:pt x="37" y="624"/>
                    <a:pt x="56" y="634"/>
                  </a:cubicBezTo>
                  <a:cubicBezTo>
                    <a:pt x="60" y="637"/>
                    <a:pt x="68" y="641"/>
                    <a:pt x="75" y="645"/>
                  </a:cubicBezTo>
                  <a:cubicBezTo>
                    <a:pt x="86" y="650"/>
                    <a:pt x="96" y="652"/>
                    <a:pt x="105" y="652"/>
                  </a:cubicBezTo>
                  <a:cubicBezTo>
                    <a:pt x="112" y="652"/>
                    <a:pt x="118" y="651"/>
                    <a:pt x="124" y="650"/>
                  </a:cubicBezTo>
                  <a:cubicBezTo>
                    <a:pt x="131" y="649"/>
                    <a:pt x="137" y="647"/>
                    <a:pt x="146" y="647"/>
                  </a:cubicBezTo>
                  <a:cubicBezTo>
                    <a:pt x="151" y="647"/>
                    <a:pt x="158" y="648"/>
                    <a:pt x="165" y="650"/>
                  </a:cubicBezTo>
                  <a:cubicBezTo>
                    <a:pt x="183" y="651"/>
                    <a:pt x="196" y="657"/>
                    <a:pt x="206" y="662"/>
                  </a:cubicBezTo>
                  <a:cubicBezTo>
                    <a:pt x="213" y="664"/>
                    <a:pt x="220" y="666"/>
                    <a:pt x="223" y="666"/>
                  </a:cubicBezTo>
                  <a:cubicBezTo>
                    <a:pt x="229" y="666"/>
                    <a:pt x="239" y="664"/>
                    <a:pt x="239" y="642"/>
                  </a:cubicBezTo>
                  <a:cubicBezTo>
                    <a:pt x="239" y="629"/>
                    <a:pt x="245" y="623"/>
                    <a:pt x="264" y="603"/>
                  </a:cubicBezTo>
                  <a:cubicBezTo>
                    <a:pt x="267" y="597"/>
                    <a:pt x="275" y="589"/>
                    <a:pt x="280" y="582"/>
                  </a:cubicBezTo>
                  <a:cubicBezTo>
                    <a:pt x="292" y="566"/>
                    <a:pt x="298" y="560"/>
                    <a:pt x="305" y="554"/>
                  </a:cubicBezTo>
                  <a:cubicBezTo>
                    <a:pt x="311" y="543"/>
                    <a:pt x="319" y="533"/>
                    <a:pt x="347" y="504"/>
                  </a:cubicBezTo>
                  <a:cubicBezTo>
                    <a:pt x="380" y="466"/>
                    <a:pt x="380" y="450"/>
                    <a:pt x="375" y="429"/>
                  </a:cubicBezTo>
                  <a:cubicBezTo>
                    <a:pt x="375" y="423"/>
                    <a:pt x="374" y="420"/>
                    <a:pt x="374" y="413"/>
                  </a:cubicBezTo>
                  <a:cubicBezTo>
                    <a:pt x="374" y="394"/>
                    <a:pt x="365" y="377"/>
                    <a:pt x="354" y="357"/>
                  </a:cubicBezTo>
                  <a:cubicBezTo>
                    <a:pt x="348" y="346"/>
                    <a:pt x="342" y="334"/>
                    <a:pt x="341" y="323"/>
                  </a:cubicBezTo>
                  <a:cubicBezTo>
                    <a:pt x="334" y="301"/>
                    <a:pt x="334" y="283"/>
                    <a:pt x="345" y="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1892350" y="2340425"/>
              <a:ext cx="556375" cy="729400"/>
            </a:xfrm>
            <a:custGeom>
              <a:avLst/>
              <a:gdLst/>
              <a:ahLst/>
              <a:cxnLst/>
              <a:rect l="l" t="t" r="r" b="b"/>
              <a:pathLst>
                <a:path w="22255" h="29176" extrusionOk="0">
                  <a:moveTo>
                    <a:pt x="6509" y="0"/>
                  </a:moveTo>
                  <a:cubicBezTo>
                    <a:pt x="6491" y="0"/>
                    <a:pt x="6470" y="5"/>
                    <a:pt x="6444" y="14"/>
                  </a:cubicBezTo>
                  <a:cubicBezTo>
                    <a:pt x="6417" y="24"/>
                    <a:pt x="6411" y="38"/>
                    <a:pt x="6405" y="45"/>
                  </a:cubicBezTo>
                  <a:cubicBezTo>
                    <a:pt x="6400" y="53"/>
                    <a:pt x="6398" y="58"/>
                    <a:pt x="6388" y="62"/>
                  </a:cubicBezTo>
                  <a:cubicBezTo>
                    <a:pt x="6372" y="68"/>
                    <a:pt x="6360" y="69"/>
                    <a:pt x="6351" y="70"/>
                  </a:cubicBezTo>
                  <a:cubicBezTo>
                    <a:pt x="6336" y="73"/>
                    <a:pt x="6326" y="74"/>
                    <a:pt x="6319" y="82"/>
                  </a:cubicBezTo>
                  <a:lnTo>
                    <a:pt x="6312" y="89"/>
                  </a:lnTo>
                  <a:lnTo>
                    <a:pt x="6314" y="98"/>
                  </a:lnTo>
                  <a:cubicBezTo>
                    <a:pt x="6316" y="108"/>
                    <a:pt x="6331" y="114"/>
                    <a:pt x="6398" y="133"/>
                  </a:cubicBezTo>
                  <a:cubicBezTo>
                    <a:pt x="6366" y="139"/>
                    <a:pt x="6323" y="153"/>
                    <a:pt x="6290" y="165"/>
                  </a:cubicBezTo>
                  <a:cubicBezTo>
                    <a:pt x="6279" y="170"/>
                    <a:pt x="6268" y="172"/>
                    <a:pt x="6256" y="172"/>
                  </a:cubicBezTo>
                  <a:cubicBezTo>
                    <a:pt x="6249" y="172"/>
                    <a:pt x="6242" y="172"/>
                    <a:pt x="6235" y="171"/>
                  </a:cubicBezTo>
                  <a:cubicBezTo>
                    <a:pt x="6222" y="168"/>
                    <a:pt x="6208" y="165"/>
                    <a:pt x="6192" y="165"/>
                  </a:cubicBezTo>
                  <a:cubicBezTo>
                    <a:pt x="6189" y="165"/>
                    <a:pt x="6187" y="165"/>
                    <a:pt x="6184" y="165"/>
                  </a:cubicBezTo>
                  <a:cubicBezTo>
                    <a:pt x="6132" y="167"/>
                    <a:pt x="6104" y="182"/>
                    <a:pt x="6068" y="206"/>
                  </a:cubicBezTo>
                  <a:cubicBezTo>
                    <a:pt x="6031" y="226"/>
                    <a:pt x="6010" y="286"/>
                    <a:pt x="5990" y="346"/>
                  </a:cubicBezTo>
                  <a:lnTo>
                    <a:pt x="5987" y="356"/>
                  </a:lnTo>
                  <a:cubicBezTo>
                    <a:pt x="5971" y="406"/>
                    <a:pt x="5979" y="419"/>
                    <a:pt x="5996" y="439"/>
                  </a:cubicBezTo>
                  <a:cubicBezTo>
                    <a:pt x="6004" y="446"/>
                    <a:pt x="6010" y="454"/>
                    <a:pt x="6018" y="465"/>
                  </a:cubicBezTo>
                  <a:cubicBezTo>
                    <a:pt x="6026" y="481"/>
                    <a:pt x="6034" y="489"/>
                    <a:pt x="6040" y="494"/>
                  </a:cubicBezTo>
                  <a:cubicBezTo>
                    <a:pt x="6031" y="502"/>
                    <a:pt x="6007" y="521"/>
                    <a:pt x="5971" y="535"/>
                  </a:cubicBezTo>
                  <a:cubicBezTo>
                    <a:pt x="5954" y="542"/>
                    <a:pt x="5943" y="548"/>
                    <a:pt x="5932" y="553"/>
                  </a:cubicBezTo>
                  <a:cubicBezTo>
                    <a:pt x="5918" y="559"/>
                    <a:pt x="5905" y="567"/>
                    <a:pt x="5878" y="575"/>
                  </a:cubicBezTo>
                  <a:cubicBezTo>
                    <a:pt x="5843" y="586"/>
                    <a:pt x="5837" y="599"/>
                    <a:pt x="5830" y="622"/>
                  </a:cubicBezTo>
                  <a:cubicBezTo>
                    <a:pt x="5828" y="629"/>
                    <a:pt x="5820" y="638"/>
                    <a:pt x="5814" y="649"/>
                  </a:cubicBezTo>
                  <a:cubicBezTo>
                    <a:pt x="5786" y="688"/>
                    <a:pt x="5782" y="714"/>
                    <a:pt x="5782" y="737"/>
                  </a:cubicBezTo>
                  <a:cubicBezTo>
                    <a:pt x="5782" y="760"/>
                    <a:pt x="5792" y="763"/>
                    <a:pt x="5798" y="768"/>
                  </a:cubicBezTo>
                  <a:lnTo>
                    <a:pt x="5801" y="768"/>
                  </a:lnTo>
                  <a:lnTo>
                    <a:pt x="5801" y="774"/>
                  </a:lnTo>
                  <a:cubicBezTo>
                    <a:pt x="5801" y="779"/>
                    <a:pt x="5798" y="780"/>
                    <a:pt x="5786" y="787"/>
                  </a:cubicBezTo>
                  <a:cubicBezTo>
                    <a:pt x="5773" y="794"/>
                    <a:pt x="5756" y="800"/>
                    <a:pt x="5743" y="816"/>
                  </a:cubicBezTo>
                  <a:cubicBezTo>
                    <a:pt x="5719" y="841"/>
                    <a:pt x="5718" y="851"/>
                    <a:pt x="5711" y="874"/>
                  </a:cubicBezTo>
                  <a:cubicBezTo>
                    <a:pt x="5711" y="882"/>
                    <a:pt x="5711" y="893"/>
                    <a:pt x="5706" y="905"/>
                  </a:cubicBezTo>
                  <a:cubicBezTo>
                    <a:pt x="5699" y="937"/>
                    <a:pt x="5693" y="945"/>
                    <a:pt x="5682" y="966"/>
                  </a:cubicBezTo>
                  <a:cubicBezTo>
                    <a:pt x="5676" y="972"/>
                    <a:pt x="5670" y="985"/>
                    <a:pt x="5663" y="1000"/>
                  </a:cubicBezTo>
                  <a:cubicBezTo>
                    <a:pt x="5653" y="1021"/>
                    <a:pt x="5650" y="1035"/>
                    <a:pt x="5647" y="1043"/>
                  </a:cubicBezTo>
                  <a:cubicBezTo>
                    <a:pt x="5644" y="1051"/>
                    <a:pt x="5644" y="1053"/>
                    <a:pt x="5631" y="1063"/>
                  </a:cubicBezTo>
                  <a:cubicBezTo>
                    <a:pt x="5609" y="1076"/>
                    <a:pt x="5531" y="1109"/>
                    <a:pt x="5474" y="1133"/>
                  </a:cubicBezTo>
                  <a:cubicBezTo>
                    <a:pt x="5442" y="1148"/>
                    <a:pt x="5415" y="1159"/>
                    <a:pt x="5408" y="1162"/>
                  </a:cubicBezTo>
                  <a:cubicBezTo>
                    <a:pt x="5396" y="1170"/>
                    <a:pt x="5393" y="1175"/>
                    <a:pt x="5393" y="1184"/>
                  </a:cubicBezTo>
                  <a:cubicBezTo>
                    <a:pt x="5390" y="1200"/>
                    <a:pt x="5408" y="1215"/>
                    <a:pt x="5433" y="1236"/>
                  </a:cubicBezTo>
                  <a:cubicBezTo>
                    <a:pt x="5438" y="1238"/>
                    <a:pt x="5442" y="1246"/>
                    <a:pt x="5448" y="1249"/>
                  </a:cubicBezTo>
                  <a:cubicBezTo>
                    <a:pt x="5455" y="1254"/>
                    <a:pt x="5458" y="1260"/>
                    <a:pt x="5458" y="1260"/>
                  </a:cubicBezTo>
                  <a:cubicBezTo>
                    <a:pt x="5455" y="1261"/>
                    <a:pt x="5449" y="1264"/>
                    <a:pt x="5446" y="1265"/>
                  </a:cubicBezTo>
                  <a:cubicBezTo>
                    <a:pt x="5442" y="1265"/>
                    <a:pt x="5438" y="1269"/>
                    <a:pt x="5436" y="1270"/>
                  </a:cubicBezTo>
                  <a:cubicBezTo>
                    <a:pt x="5419" y="1278"/>
                    <a:pt x="5405" y="1318"/>
                    <a:pt x="5403" y="1323"/>
                  </a:cubicBezTo>
                  <a:cubicBezTo>
                    <a:pt x="5400" y="1336"/>
                    <a:pt x="5400" y="1367"/>
                    <a:pt x="5410" y="1386"/>
                  </a:cubicBezTo>
                  <a:cubicBezTo>
                    <a:pt x="5420" y="1403"/>
                    <a:pt x="5452" y="1454"/>
                    <a:pt x="5485" y="1478"/>
                  </a:cubicBezTo>
                  <a:cubicBezTo>
                    <a:pt x="5512" y="1495"/>
                    <a:pt x="5524" y="1515"/>
                    <a:pt x="5533" y="1525"/>
                  </a:cubicBezTo>
                  <a:cubicBezTo>
                    <a:pt x="5537" y="1531"/>
                    <a:pt x="5538" y="1545"/>
                    <a:pt x="5538" y="1553"/>
                  </a:cubicBezTo>
                  <a:cubicBezTo>
                    <a:pt x="5538" y="1575"/>
                    <a:pt x="5541" y="1595"/>
                    <a:pt x="5549" y="1607"/>
                  </a:cubicBezTo>
                  <a:cubicBezTo>
                    <a:pt x="5560" y="1624"/>
                    <a:pt x="5572" y="1624"/>
                    <a:pt x="5586" y="1624"/>
                  </a:cubicBezTo>
                  <a:cubicBezTo>
                    <a:pt x="5597" y="1624"/>
                    <a:pt x="5604" y="1624"/>
                    <a:pt x="5615" y="1625"/>
                  </a:cubicBezTo>
                  <a:cubicBezTo>
                    <a:pt x="5631" y="1625"/>
                    <a:pt x="5647" y="1629"/>
                    <a:pt x="5669" y="1632"/>
                  </a:cubicBezTo>
                  <a:cubicBezTo>
                    <a:pt x="5708" y="1638"/>
                    <a:pt x="5759" y="1645"/>
                    <a:pt x="5832" y="1649"/>
                  </a:cubicBezTo>
                  <a:cubicBezTo>
                    <a:pt x="5832" y="1651"/>
                    <a:pt x="5830" y="1653"/>
                    <a:pt x="5828" y="1655"/>
                  </a:cubicBezTo>
                  <a:cubicBezTo>
                    <a:pt x="5798" y="1670"/>
                    <a:pt x="5769" y="1680"/>
                    <a:pt x="5730" y="1680"/>
                  </a:cubicBezTo>
                  <a:cubicBezTo>
                    <a:pt x="5712" y="1680"/>
                    <a:pt x="5691" y="1680"/>
                    <a:pt x="5669" y="1684"/>
                  </a:cubicBezTo>
                  <a:cubicBezTo>
                    <a:pt x="5647" y="1685"/>
                    <a:pt x="5630" y="1685"/>
                    <a:pt x="5612" y="1685"/>
                  </a:cubicBezTo>
                  <a:lnTo>
                    <a:pt x="5576" y="1685"/>
                  </a:lnTo>
                  <a:cubicBezTo>
                    <a:pt x="5556" y="1684"/>
                    <a:pt x="5532" y="1684"/>
                    <a:pt x="5515" y="1684"/>
                  </a:cubicBezTo>
                  <a:cubicBezTo>
                    <a:pt x="5494" y="1684"/>
                    <a:pt x="5482" y="1684"/>
                    <a:pt x="5473" y="1685"/>
                  </a:cubicBezTo>
                  <a:cubicBezTo>
                    <a:pt x="5464" y="1690"/>
                    <a:pt x="5448" y="1696"/>
                    <a:pt x="5436" y="1703"/>
                  </a:cubicBezTo>
                  <a:cubicBezTo>
                    <a:pt x="5423" y="1708"/>
                    <a:pt x="5405" y="1716"/>
                    <a:pt x="5397" y="1718"/>
                  </a:cubicBezTo>
                  <a:cubicBezTo>
                    <a:pt x="5393" y="1712"/>
                    <a:pt x="5388" y="1699"/>
                    <a:pt x="5382" y="1688"/>
                  </a:cubicBezTo>
                  <a:cubicBezTo>
                    <a:pt x="5378" y="1680"/>
                    <a:pt x="5371" y="1670"/>
                    <a:pt x="5369" y="1660"/>
                  </a:cubicBezTo>
                  <a:cubicBezTo>
                    <a:pt x="5357" y="1633"/>
                    <a:pt x="5348" y="1625"/>
                    <a:pt x="5316" y="1600"/>
                  </a:cubicBezTo>
                  <a:cubicBezTo>
                    <a:pt x="5309" y="1594"/>
                    <a:pt x="5300" y="1588"/>
                    <a:pt x="5292" y="1580"/>
                  </a:cubicBezTo>
                  <a:cubicBezTo>
                    <a:pt x="5260" y="1553"/>
                    <a:pt x="5241" y="1553"/>
                    <a:pt x="5226" y="1553"/>
                  </a:cubicBezTo>
                  <a:cubicBezTo>
                    <a:pt x="5224" y="1553"/>
                    <a:pt x="5222" y="1555"/>
                    <a:pt x="5219" y="1555"/>
                  </a:cubicBezTo>
                  <a:cubicBezTo>
                    <a:pt x="5216" y="1555"/>
                    <a:pt x="5213" y="1554"/>
                    <a:pt x="5208" y="1548"/>
                  </a:cubicBezTo>
                  <a:cubicBezTo>
                    <a:pt x="5198" y="1534"/>
                    <a:pt x="5202" y="1521"/>
                    <a:pt x="5208" y="1500"/>
                  </a:cubicBezTo>
                  <a:cubicBezTo>
                    <a:pt x="5210" y="1489"/>
                    <a:pt x="5214" y="1478"/>
                    <a:pt x="5218" y="1465"/>
                  </a:cubicBezTo>
                  <a:cubicBezTo>
                    <a:pt x="5222" y="1432"/>
                    <a:pt x="5204" y="1420"/>
                    <a:pt x="5193" y="1411"/>
                  </a:cubicBezTo>
                  <a:cubicBezTo>
                    <a:pt x="5189" y="1410"/>
                    <a:pt x="5184" y="1405"/>
                    <a:pt x="5184" y="1403"/>
                  </a:cubicBezTo>
                  <a:lnTo>
                    <a:pt x="5181" y="1398"/>
                  </a:lnTo>
                  <a:cubicBezTo>
                    <a:pt x="5165" y="1381"/>
                    <a:pt x="5139" y="1348"/>
                    <a:pt x="5150" y="1312"/>
                  </a:cubicBezTo>
                  <a:cubicBezTo>
                    <a:pt x="5153" y="1298"/>
                    <a:pt x="5157" y="1298"/>
                    <a:pt x="5158" y="1298"/>
                  </a:cubicBezTo>
                  <a:lnTo>
                    <a:pt x="5170" y="1298"/>
                  </a:lnTo>
                  <a:cubicBezTo>
                    <a:pt x="5178" y="1300"/>
                    <a:pt x="5189" y="1301"/>
                    <a:pt x="5203" y="1301"/>
                  </a:cubicBezTo>
                  <a:cubicBezTo>
                    <a:pt x="5208" y="1301"/>
                    <a:pt x="5213" y="1301"/>
                    <a:pt x="5218" y="1301"/>
                  </a:cubicBezTo>
                  <a:cubicBezTo>
                    <a:pt x="5246" y="1292"/>
                    <a:pt x="5254" y="1281"/>
                    <a:pt x="5264" y="1254"/>
                  </a:cubicBezTo>
                  <a:cubicBezTo>
                    <a:pt x="5270" y="1238"/>
                    <a:pt x="5279" y="1219"/>
                    <a:pt x="5298" y="1186"/>
                  </a:cubicBezTo>
                  <a:cubicBezTo>
                    <a:pt x="5323" y="1149"/>
                    <a:pt x="5328" y="1133"/>
                    <a:pt x="5324" y="1122"/>
                  </a:cubicBezTo>
                  <a:cubicBezTo>
                    <a:pt x="5318" y="1113"/>
                    <a:pt x="5309" y="1111"/>
                    <a:pt x="5303" y="1111"/>
                  </a:cubicBezTo>
                  <a:lnTo>
                    <a:pt x="5298" y="1111"/>
                  </a:lnTo>
                  <a:cubicBezTo>
                    <a:pt x="5293" y="1087"/>
                    <a:pt x="5266" y="1087"/>
                    <a:pt x="5260" y="1087"/>
                  </a:cubicBezTo>
                  <a:lnTo>
                    <a:pt x="5241" y="1087"/>
                  </a:lnTo>
                  <a:cubicBezTo>
                    <a:pt x="5230" y="1087"/>
                    <a:pt x="5214" y="1087"/>
                    <a:pt x="5204" y="1086"/>
                  </a:cubicBezTo>
                  <a:cubicBezTo>
                    <a:pt x="5196" y="1083"/>
                    <a:pt x="5174" y="1077"/>
                    <a:pt x="5162" y="1075"/>
                  </a:cubicBezTo>
                  <a:cubicBezTo>
                    <a:pt x="1965" y="4482"/>
                    <a:pt x="4" y="9058"/>
                    <a:pt x="1" y="14089"/>
                  </a:cubicBezTo>
                  <a:cubicBezTo>
                    <a:pt x="1" y="14474"/>
                    <a:pt x="16" y="14854"/>
                    <a:pt x="37" y="15229"/>
                  </a:cubicBezTo>
                  <a:cubicBezTo>
                    <a:pt x="50" y="15227"/>
                    <a:pt x="61" y="15220"/>
                    <a:pt x="65" y="15215"/>
                  </a:cubicBezTo>
                  <a:cubicBezTo>
                    <a:pt x="67" y="15212"/>
                    <a:pt x="68" y="15212"/>
                    <a:pt x="71" y="15212"/>
                  </a:cubicBezTo>
                  <a:cubicBezTo>
                    <a:pt x="74" y="15212"/>
                    <a:pt x="77" y="15212"/>
                    <a:pt x="85" y="15215"/>
                  </a:cubicBezTo>
                  <a:cubicBezTo>
                    <a:pt x="109" y="15227"/>
                    <a:pt x="116" y="15236"/>
                    <a:pt x="130" y="15261"/>
                  </a:cubicBezTo>
                  <a:cubicBezTo>
                    <a:pt x="137" y="15272"/>
                    <a:pt x="143" y="15286"/>
                    <a:pt x="154" y="15302"/>
                  </a:cubicBezTo>
                  <a:cubicBezTo>
                    <a:pt x="177" y="15335"/>
                    <a:pt x="168" y="15371"/>
                    <a:pt x="158" y="15405"/>
                  </a:cubicBezTo>
                  <a:cubicBezTo>
                    <a:pt x="156" y="15422"/>
                    <a:pt x="151" y="15438"/>
                    <a:pt x="151" y="15455"/>
                  </a:cubicBezTo>
                  <a:cubicBezTo>
                    <a:pt x="151" y="15474"/>
                    <a:pt x="144" y="15505"/>
                    <a:pt x="138" y="15544"/>
                  </a:cubicBezTo>
                  <a:cubicBezTo>
                    <a:pt x="130" y="15576"/>
                    <a:pt x="123" y="15611"/>
                    <a:pt x="117" y="15651"/>
                  </a:cubicBezTo>
                  <a:cubicBezTo>
                    <a:pt x="102" y="15732"/>
                    <a:pt x="98" y="15760"/>
                    <a:pt x="82" y="15807"/>
                  </a:cubicBezTo>
                  <a:cubicBezTo>
                    <a:pt x="95" y="15942"/>
                    <a:pt x="107" y="16076"/>
                    <a:pt x="120" y="16212"/>
                  </a:cubicBezTo>
                  <a:cubicBezTo>
                    <a:pt x="125" y="16218"/>
                    <a:pt x="128" y="16227"/>
                    <a:pt x="130" y="16235"/>
                  </a:cubicBezTo>
                  <a:cubicBezTo>
                    <a:pt x="148" y="16265"/>
                    <a:pt x="166" y="16298"/>
                    <a:pt x="178" y="16337"/>
                  </a:cubicBezTo>
                  <a:cubicBezTo>
                    <a:pt x="202" y="16398"/>
                    <a:pt x="192" y="16405"/>
                    <a:pt x="171" y="16424"/>
                  </a:cubicBezTo>
                  <a:cubicBezTo>
                    <a:pt x="166" y="16427"/>
                    <a:pt x="158" y="16437"/>
                    <a:pt x="151" y="16444"/>
                  </a:cubicBezTo>
                  <a:cubicBezTo>
                    <a:pt x="165" y="16546"/>
                    <a:pt x="177" y="16647"/>
                    <a:pt x="192" y="16747"/>
                  </a:cubicBezTo>
                  <a:cubicBezTo>
                    <a:pt x="202" y="16752"/>
                    <a:pt x="214" y="16760"/>
                    <a:pt x="224" y="16760"/>
                  </a:cubicBezTo>
                  <a:cubicBezTo>
                    <a:pt x="231" y="16760"/>
                    <a:pt x="238" y="16760"/>
                    <a:pt x="246" y="16759"/>
                  </a:cubicBezTo>
                  <a:lnTo>
                    <a:pt x="262" y="16759"/>
                  </a:lnTo>
                  <a:cubicBezTo>
                    <a:pt x="271" y="16759"/>
                    <a:pt x="271" y="16759"/>
                    <a:pt x="271" y="16766"/>
                  </a:cubicBezTo>
                  <a:lnTo>
                    <a:pt x="271" y="16786"/>
                  </a:lnTo>
                  <a:cubicBezTo>
                    <a:pt x="270" y="16815"/>
                    <a:pt x="271" y="16816"/>
                    <a:pt x="282" y="16864"/>
                  </a:cubicBezTo>
                  <a:cubicBezTo>
                    <a:pt x="290" y="16897"/>
                    <a:pt x="299" y="16906"/>
                    <a:pt x="304" y="16916"/>
                  </a:cubicBezTo>
                  <a:cubicBezTo>
                    <a:pt x="310" y="16923"/>
                    <a:pt x="314" y="16934"/>
                    <a:pt x="322" y="16957"/>
                  </a:cubicBezTo>
                  <a:cubicBezTo>
                    <a:pt x="324" y="16964"/>
                    <a:pt x="324" y="16966"/>
                    <a:pt x="324" y="16970"/>
                  </a:cubicBezTo>
                  <a:lnTo>
                    <a:pt x="294" y="16970"/>
                  </a:lnTo>
                  <a:cubicBezTo>
                    <a:pt x="282" y="16970"/>
                    <a:pt x="270" y="16972"/>
                    <a:pt x="258" y="16973"/>
                  </a:cubicBezTo>
                  <a:cubicBezTo>
                    <a:pt x="232" y="16982"/>
                    <a:pt x="232" y="16995"/>
                    <a:pt x="226" y="17011"/>
                  </a:cubicBezTo>
                  <a:cubicBezTo>
                    <a:pt x="226" y="17024"/>
                    <a:pt x="230" y="17033"/>
                    <a:pt x="231" y="17047"/>
                  </a:cubicBezTo>
                  <a:cubicBezTo>
                    <a:pt x="235" y="17048"/>
                    <a:pt x="236" y="17051"/>
                    <a:pt x="238" y="17051"/>
                  </a:cubicBezTo>
                  <a:cubicBezTo>
                    <a:pt x="239" y="17051"/>
                    <a:pt x="240" y="17051"/>
                    <a:pt x="240" y="17051"/>
                  </a:cubicBezTo>
                  <a:cubicBezTo>
                    <a:pt x="248" y="17051"/>
                    <a:pt x="258" y="17049"/>
                    <a:pt x="264" y="17047"/>
                  </a:cubicBezTo>
                  <a:cubicBezTo>
                    <a:pt x="274" y="17042"/>
                    <a:pt x="282" y="17040"/>
                    <a:pt x="295" y="17040"/>
                  </a:cubicBezTo>
                  <a:cubicBezTo>
                    <a:pt x="304" y="17040"/>
                    <a:pt x="314" y="17041"/>
                    <a:pt x="324" y="17042"/>
                  </a:cubicBezTo>
                  <a:cubicBezTo>
                    <a:pt x="363" y="17049"/>
                    <a:pt x="371" y="17051"/>
                    <a:pt x="394" y="17060"/>
                  </a:cubicBezTo>
                  <a:cubicBezTo>
                    <a:pt x="404" y="17063"/>
                    <a:pt x="419" y="17069"/>
                    <a:pt x="441" y="17078"/>
                  </a:cubicBezTo>
                  <a:cubicBezTo>
                    <a:pt x="490" y="17093"/>
                    <a:pt x="490" y="17095"/>
                    <a:pt x="492" y="17121"/>
                  </a:cubicBezTo>
                  <a:cubicBezTo>
                    <a:pt x="492" y="17125"/>
                    <a:pt x="492" y="17137"/>
                    <a:pt x="494" y="17144"/>
                  </a:cubicBezTo>
                  <a:lnTo>
                    <a:pt x="495" y="17165"/>
                  </a:lnTo>
                  <a:cubicBezTo>
                    <a:pt x="500" y="17207"/>
                    <a:pt x="504" y="17252"/>
                    <a:pt x="522" y="17282"/>
                  </a:cubicBezTo>
                  <a:cubicBezTo>
                    <a:pt x="541" y="17322"/>
                    <a:pt x="610" y="17348"/>
                    <a:pt x="650" y="17362"/>
                  </a:cubicBezTo>
                  <a:lnTo>
                    <a:pt x="666" y="17362"/>
                  </a:lnTo>
                  <a:cubicBezTo>
                    <a:pt x="700" y="17362"/>
                    <a:pt x="730" y="17327"/>
                    <a:pt x="757" y="17292"/>
                  </a:cubicBezTo>
                  <a:cubicBezTo>
                    <a:pt x="760" y="17286"/>
                    <a:pt x="768" y="17278"/>
                    <a:pt x="776" y="17271"/>
                  </a:cubicBezTo>
                  <a:cubicBezTo>
                    <a:pt x="808" y="17233"/>
                    <a:pt x="842" y="17174"/>
                    <a:pt x="872" y="17106"/>
                  </a:cubicBezTo>
                  <a:cubicBezTo>
                    <a:pt x="887" y="17078"/>
                    <a:pt x="895" y="17066"/>
                    <a:pt x="905" y="17054"/>
                  </a:cubicBezTo>
                  <a:cubicBezTo>
                    <a:pt x="918" y="17041"/>
                    <a:pt x="929" y="17027"/>
                    <a:pt x="945" y="16992"/>
                  </a:cubicBezTo>
                  <a:cubicBezTo>
                    <a:pt x="956" y="16964"/>
                    <a:pt x="958" y="16925"/>
                    <a:pt x="964" y="16886"/>
                  </a:cubicBezTo>
                  <a:cubicBezTo>
                    <a:pt x="972" y="16835"/>
                    <a:pt x="981" y="16782"/>
                    <a:pt x="997" y="16760"/>
                  </a:cubicBezTo>
                  <a:cubicBezTo>
                    <a:pt x="1027" y="16724"/>
                    <a:pt x="1042" y="16666"/>
                    <a:pt x="1054" y="16602"/>
                  </a:cubicBezTo>
                  <a:cubicBezTo>
                    <a:pt x="1060" y="16585"/>
                    <a:pt x="1062" y="16563"/>
                    <a:pt x="1068" y="16546"/>
                  </a:cubicBezTo>
                  <a:cubicBezTo>
                    <a:pt x="1089" y="16468"/>
                    <a:pt x="1106" y="16426"/>
                    <a:pt x="1129" y="16395"/>
                  </a:cubicBezTo>
                  <a:cubicBezTo>
                    <a:pt x="1154" y="16362"/>
                    <a:pt x="1239" y="16245"/>
                    <a:pt x="1281" y="16183"/>
                  </a:cubicBezTo>
                  <a:cubicBezTo>
                    <a:pt x="1315" y="16138"/>
                    <a:pt x="1326" y="16083"/>
                    <a:pt x="1339" y="16022"/>
                  </a:cubicBezTo>
                  <a:cubicBezTo>
                    <a:pt x="1343" y="15995"/>
                    <a:pt x="1349" y="15967"/>
                    <a:pt x="1355" y="15940"/>
                  </a:cubicBezTo>
                  <a:cubicBezTo>
                    <a:pt x="1372" y="15880"/>
                    <a:pt x="1376" y="15851"/>
                    <a:pt x="1379" y="15823"/>
                  </a:cubicBezTo>
                  <a:cubicBezTo>
                    <a:pt x="1382" y="15810"/>
                    <a:pt x="1382" y="15797"/>
                    <a:pt x="1385" y="15783"/>
                  </a:cubicBezTo>
                  <a:cubicBezTo>
                    <a:pt x="1394" y="15729"/>
                    <a:pt x="1450" y="15586"/>
                    <a:pt x="1499" y="15544"/>
                  </a:cubicBezTo>
                  <a:cubicBezTo>
                    <a:pt x="1557" y="15487"/>
                    <a:pt x="1582" y="15434"/>
                    <a:pt x="1588" y="15354"/>
                  </a:cubicBezTo>
                  <a:cubicBezTo>
                    <a:pt x="1593" y="15283"/>
                    <a:pt x="1612" y="15261"/>
                    <a:pt x="1635" y="15226"/>
                  </a:cubicBezTo>
                  <a:cubicBezTo>
                    <a:pt x="1642" y="15219"/>
                    <a:pt x="1644" y="15212"/>
                    <a:pt x="1650" y="15205"/>
                  </a:cubicBezTo>
                  <a:cubicBezTo>
                    <a:pt x="1657" y="15192"/>
                    <a:pt x="1665" y="15183"/>
                    <a:pt x="1672" y="15174"/>
                  </a:cubicBezTo>
                  <a:cubicBezTo>
                    <a:pt x="1698" y="15141"/>
                    <a:pt x="1721" y="15106"/>
                    <a:pt x="1741" y="15056"/>
                  </a:cubicBezTo>
                  <a:cubicBezTo>
                    <a:pt x="1755" y="15018"/>
                    <a:pt x="1757" y="14992"/>
                    <a:pt x="1760" y="14959"/>
                  </a:cubicBezTo>
                  <a:cubicBezTo>
                    <a:pt x="1760" y="14940"/>
                    <a:pt x="1763" y="14919"/>
                    <a:pt x="1766" y="14890"/>
                  </a:cubicBezTo>
                  <a:cubicBezTo>
                    <a:pt x="1770" y="14859"/>
                    <a:pt x="1784" y="14815"/>
                    <a:pt x="1797" y="14767"/>
                  </a:cubicBezTo>
                  <a:cubicBezTo>
                    <a:pt x="1821" y="14695"/>
                    <a:pt x="1842" y="14614"/>
                    <a:pt x="1849" y="14552"/>
                  </a:cubicBezTo>
                  <a:cubicBezTo>
                    <a:pt x="1857" y="14474"/>
                    <a:pt x="1857" y="14468"/>
                    <a:pt x="1873" y="14446"/>
                  </a:cubicBezTo>
                  <a:cubicBezTo>
                    <a:pt x="1876" y="14441"/>
                    <a:pt x="1882" y="14433"/>
                    <a:pt x="1887" y="14423"/>
                  </a:cubicBezTo>
                  <a:cubicBezTo>
                    <a:pt x="1918" y="14375"/>
                    <a:pt x="1915" y="14299"/>
                    <a:pt x="1915" y="14249"/>
                  </a:cubicBezTo>
                  <a:lnTo>
                    <a:pt x="1915" y="14229"/>
                  </a:lnTo>
                  <a:cubicBezTo>
                    <a:pt x="1915" y="14210"/>
                    <a:pt x="1927" y="14188"/>
                    <a:pt x="1939" y="14163"/>
                  </a:cubicBezTo>
                  <a:cubicBezTo>
                    <a:pt x="1955" y="14135"/>
                    <a:pt x="1967" y="14108"/>
                    <a:pt x="1979" y="14073"/>
                  </a:cubicBezTo>
                  <a:cubicBezTo>
                    <a:pt x="1994" y="14021"/>
                    <a:pt x="1973" y="13986"/>
                    <a:pt x="1956" y="13958"/>
                  </a:cubicBezTo>
                  <a:cubicBezTo>
                    <a:pt x="1947" y="13940"/>
                    <a:pt x="1935" y="13926"/>
                    <a:pt x="1935" y="13908"/>
                  </a:cubicBezTo>
                  <a:cubicBezTo>
                    <a:pt x="1923" y="13865"/>
                    <a:pt x="1983" y="13786"/>
                    <a:pt x="2022" y="13753"/>
                  </a:cubicBezTo>
                  <a:cubicBezTo>
                    <a:pt x="2034" y="13740"/>
                    <a:pt x="2042" y="13729"/>
                    <a:pt x="2043" y="13717"/>
                  </a:cubicBezTo>
                  <a:cubicBezTo>
                    <a:pt x="2045" y="13700"/>
                    <a:pt x="2033" y="13684"/>
                    <a:pt x="2024" y="13673"/>
                  </a:cubicBezTo>
                  <a:cubicBezTo>
                    <a:pt x="2018" y="13670"/>
                    <a:pt x="2016" y="13665"/>
                    <a:pt x="2013" y="13659"/>
                  </a:cubicBezTo>
                  <a:cubicBezTo>
                    <a:pt x="2006" y="13645"/>
                    <a:pt x="2028" y="13566"/>
                    <a:pt x="2039" y="13533"/>
                  </a:cubicBezTo>
                  <a:lnTo>
                    <a:pt x="2048" y="13508"/>
                  </a:lnTo>
                  <a:cubicBezTo>
                    <a:pt x="2049" y="13498"/>
                    <a:pt x="2051" y="13486"/>
                    <a:pt x="2054" y="13476"/>
                  </a:cubicBezTo>
                  <a:cubicBezTo>
                    <a:pt x="2061" y="13440"/>
                    <a:pt x="2067" y="13432"/>
                    <a:pt x="2084" y="13432"/>
                  </a:cubicBezTo>
                  <a:cubicBezTo>
                    <a:pt x="2089" y="13432"/>
                    <a:pt x="2090" y="13432"/>
                    <a:pt x="2092" y="13436"/>
                  </a:cubicBezTo>
                  <a:lnTo>
                    <a:pt x="2092" y="13440"/>
                  </a:lnTo>
                  <a:cubicBezTo>
                    <a:pt x="2092" y="13452"/>
                    <a:pt x="2090" y="13473"/>
                    <a:pt x="2105" y="13504"/>
                  </a:cubicBezTo>
                  <a:cubicBezTo>
                    <a:pt x="2113" y="13527"/>
                    <a:pt x="2123" y="13538"/>
                    <a:pt x="2125" y="13543"/>
                  </a:cubicBezTo>
                  <a:cubicBezTo>
                    <a:pt x="2125" y="13543"/>
                    <a:pt x="2124" y="13546"/>
                    <a:pt x="2124" y="13549"/>
                  </a:cubicBezTo>
                  <a:cubicBezTo>
                    <a:pt x="2121" y="13559"/>
                    <a:pt x="2113" y="13570"/>
                    <a:pt x="2105" y="13583"/>
                  </a:cubicBezTo>
                  <a:cubicBezTo>
                    <a:pt x="2096" y="13594"/>
                    <a:pt x="2088" y="13609"/>
                    <a:pt x="2078" y="13628"/>
                  </a:cubicBezTo>
                  <a:cubicBezTo>
                    <a:pt x="2059" y="13673"/>
                    <a:pt x="2105" y="13732"/>
                    <a:pt x="2144" y="13781"/>
                  </a:cubicBezTo>
                  <a:lnTo>
                    <a:pt x="2148" y="13785"/>
                  </a:lnTo>
                  <a:cubicBezTo>
                    <a:pt x="2171" y="13813"/>
                    <a:pt x="2207" y="13821"/>
                    <a:pt x="2246" y="13829"/>
                  </a:cubicBezTo>
                  <a:cubicBezTo>
                    <a:pt x="2275" y="13835"/>
                    <a:pt x="2310" y="13842"/>
                    <a:pt x="2334" y="13863"/>
                  </a:cubicBezTo>
                  <a:cubicBezTo>
                    <a:pt x="2359" y="13882"/>
                    <a:pt x="2380" y="13890"/>
                    <a:pt x="2399" y="13890"/>
                  </a:cubicBezTo>
                  <a:cubicBezTo>
                    <a:pt x="2411" y="13890"/>
                    <a:pt x="2424" y="13885"/>
                    <a:pt x="2434" y="13881"/>
                  </a:cubicBezTo>
                  <a:cubicBezTo>
                    <a:pt x="2439" y="13879"/>
                    <a:pt x="2447" y="13874"/>
                    <a:pt x="2452" y="13874"/>
                  </a:cubicBezTo>
                  <a:cubicBezTo>
                    <a:pt x="2477" y="13863"/>
                    <a:pt x="2495" y="13831"/>
                    <a:pt x="2515" y="13804"/>
                  </a:cubicBezTo>
                  <a:cubicBezTo>
                    <a:pt x="2526" y="13788"/>
                    <a:pt x="2533" y="13773"/>
                    <a:pt x="2544" y="13763"/>
                  </a:cubicBezTo>
                  <a:cubicBezTo>
                    <a:pt x="2556" y="13750"/>
                    <a:pt x="2574" y="13733"/>
                    <a:pt x="2593" y="13716"/>
                  </a:cubicBezTo>
                  <a:cubicBezTo>
                    <a:pt x="2617" y="13693"/>
                    <a:pt x="2651" y="13664"/>
                    <a:pt x="2681" y="13627"/>
                  </a:cubicBezTo>
                  <a:cubicBezTo>
                    <a:pt x="2702" y="13603"/>
                    <a:pt x="2718" y="13589"/>
                    <a:pt x="2728" y="13581"/>
                  </a:cubicBezTo>
                  <a:cubicBezTo>
                    <a:pt x="2748" y="13561"/>
                    <a:pt x="2759" y="13552"/>
                    <a:pt x="2778" y="13524"/>
                  </a:cubicBezTo>
                  <a:cubicBezTo>
                    <a:pt x="2792" y="13501"/>
                    <a:pt x="2806" y="13493"/>
                    <a:pt x="2826" y="13486"/>
                  </a:cubicBezTo>
                  <a:cubicBezTo>
                    <a:pt x="2841" y="13479"/>
                    <a:pt x="2858" y="13472"/>
                    <a:pt x="2872" y="13457"/>
                  </a:cubicBezTo>
                  <a:cubicBezTo>
                    <a:pt x="2885" y="13445"/>
                    <a:pt x="2887" y="13426"/>
                    <a:pt x="2884" y="13413"/>
                  </a:cubicBezTo>
                  <a:cubicBezTo>
                    <a:pt x="2876" y="13395"/>
                    <a:pt x="2857" y="13383"/>
                    <a:pt x="2838" y="13383"/>
                  </a:cubicBezTo>
                  <a:cubicBezTo>
                    <a:pt x="2833" y="13383"/>
                    <a:pt x="2828" y="13384"/>
                    <a:pt x="2823" y="13386"/>
                  </a:cubicBezTo>
                  <a:cubicBezTo>
                    <a:pt x="2813" y="13390"/>
                    <a:pt x="2799" y="13396"/>
                    <a:pt x="2787" y="13404"/>
                  </a:cubicBezTo>
                  <a:cubicBezTo>
                    <a:pt x="2774" y="13412"/>
                    <a:pt x="2758" y="13420"/>
                    <a:pt x="2750" y="13420"/>
                  </a:cubicBezTo>
                  <a:cubicBezTo>
                    <a:pt x="2741" y="13419"/>
                    <a:pt x="2710" y="13399"/>
                    <a:pt x="2687" y="13384"/>
                  </a:cubicBezTo>
                  <a:cubicBezTo>
                    <a:pt x="2648" y="13361"/>
                    <a:pt x="2602" y="13332"/>
                    <a:pt x="2574" y="13320"/>
                  </a:cubicBezTo>
                  <a:cubicBezTo>
                    <a:pt x="2543" y="13306"/>
                    <a:pt x="2545" y="13279"/>
                    <a:pt x="2552" y="13253"/>
                  </a:cubicBezTo>
                  <a:lnTo>
                    <a:pt x="2552" y="13253"/>
                  </a:lnTo>
                  <a:cubicBezTo>
                    <a:pt x="2571" y="13261"/>
                    <a:pt x="2625" y="13279"/>
                    <a:pt x="2672" y="13308"/>
                  </a:cubicBezTo>
                  <a:cubicBezTo>
                    <a:pt x="2696" y="13323"/>
                    <a:pt x="2720" y="13330"/>
                    <a:pt x="2740" y="13330"/>
                  </a:cubicBezTo>
                  <a:cubicBezTo>
                    <a:pt x="2759" y="13330"/>
                    <a:pt x="2777" y="13323"/>
                    <a:pt x="2797" y="13314"/>
                  </a:cubicBezTo>
                  <a:cubicBezTo>
                    <a:pt x="2803" y="13314"/>
                    <a:pt x="2806" y="13310"/>
                    <a:pt x="2812" y="13310"/>
                  </a:cubicBezTo>
                  <a:cubicBezTo>
                    <a:pt x="2860" y="13293"/>
                    <a:pt x="2941" y="13210"/>
                    <a:pt x="2984" y="13157"/>
                  </a:cubicBezTo>
                  <a:cubicBezTo>
                    <a:pt x="2996" y="13135"/>
                    <a:pt x="3006" y="13120"/>
                    <a:pt x="3012" y="13111"/>
                  </a:cubicBezTo>
                  <a:cubicBezTo>
                    <a:pt x="3017" y="13097"/>
                    <a:pt x="3020" y="13093"/>
                    <a:pt x="3035" y="13086"/>
                  </a:cubicBezTo>
                  <a:lnTo>
                    <a:pt x="3050" y="13078"/>
                  </a:lnTo>
                  <a:cubicBezTo>
                    <a:pt x="3083" y="13062"/>
                    <a:pt x="3143" y="13032"/>
                    <a:pt x="3170" y="13032"/>
                  </a:cubicBezTo>
                  <a:lnTo>
                    <a:pt x="3171" y="13032"/>
                  </a:lnTo>
                  <a:cubicBezTo>
                    <a:pt x="3177" y="13033"/>
                    <a:pt x="3179" y="13035"/>
                    <a:pt x="3182" y="13035"/>
                  </a:cubicBezTo>
                  <a:cubicBezTo>
                    <a:pt x="3205" y="13035"/>
                    <a:pt x="3229" y="13007"/>
                    <a:pt x="3257" y="12979"/>
                  </a:cubicBezTo>
                  <a:cubicBezTo>
                    <a:pt x="3265" y="12966"/>
                    <a:pt x="3276" y="12956"/>
                    <a:pt x="3285" y="12949"/>
                  </a:cubicBezTo>
                  <a:cubicBezTo>
                    <a:pt x="3312" y="12921"/>
                    <a:pt x="3310" y="12864"/>
                    <a:pt x="3310" y="12813"/>
                  </a:cubicBezTo>
                  <a:cubicBezTo>
                    <a:pt x="3310" y="12784"/>
                    <a:pt x="3310" y="12755"/>
                    <a:pt x="3319" y="12742"/>
                  </a:cubicBezTo>
                  <a:cubicBezTo>
                    <a:pt x="3325" y="12729"/>
                    <a:pt x="3347" y="12729"/>
                    <a:pt x="3371" y="12729"/>
                  </a:cubicBezTo>
                  <a:cubicBezTo>
                    <a:pt x="3393" y="12726"/>
                    <a:pt x="3419" y="12724"/>
                    <a:pt x="3433" y="12710"/>
                  </a:cubicBezTo>
                  <a:cubicBezTo>
                    <a:pt x="3449" y="12697"/>
                    <a:pt x="3451" y="12673"/>
                    <a:pt x="3451" y="12650"/>
                  </a:cubicBezTo>
                  <a:cubicBezTo>
                    <a:pt x="3455" y="12627"/>
                    <a:pt x="3458" y="12613"/>
                    <a:pt x="3469" y="12612"/>
                  </a:cubicBezTo>
                  <a:cubicBezTo>
                    <a:pt x="3486" y="12607"/>
                    <a:pt x="3495" y="12601"/>
                    <a:pt x="3506" y="12597"/>
                  </a:cubicBezTo>
                  <a:cubicBezTo>
                    <a:pt x="3525" y="12589"/>
                    <a:pt x="3540" y="12583"/>
                    <a:pt x="3560" y="12583"/>
                  </a:cubicBezTo>
                  <a:cubicBezTo>
                    <a:pt x="3564" y="12583"/>
                    <a:pt x="3569" y="12583"/>
                    <a:pt x="3575" y="12584"/>
                  </a:cubicBezTo>
                  <a:cubicBezTo>
                    <a:pt x="3591" y="12587"/>
                    <a:pt x="3621" y="12594"/>
                    <a:pt x="3655" y="12600"/>
                  </a:cubicBezTo>
                  <a:cubicBezTo>
                    <a:pt x="3719" y="12612"/>
                    <a:pt x="3793" y="12624"/>
                    <a:pt x="3841" y="12634"/>
                  </a:cubicBezTo>
                  <a:cubicBezTo>
                    <a:pt x="3854" y="12638"/>
                    <a:pt x="3865" y="12639"/>
                    <a:pt x="3875" y="12639"/>
                  </a:cubicBezTo>
                  <a:cubicBezTo>
                    <a:pt x="3897" y="12639"/>
                    <a:pt x="3912" y="12632"/>
                    <a:pt x="3926" y="12627"/>
                  </a:cubicBezTo>
                  <a:cubicBezTo>
                    <a:pt x="3941" y="12619"/>
                    <a:pt x="3960" y="12612"/>
                    <a:pt x="3995" y="12607"/>
                  </a:cubicBezTo>
                  <a:lnTo>
                    <a:pt x="4035" y="12607"/>
                  </a:lnTo>
                  <a:cubicBezTo>
                    <a:pt x="4053" y="12607"/>
                    <a:pt x="4056" y="12608"/>
                    <a:pt x="4067" y="12615"/>
                  </a:cubicBezTo>
                  <a:cubicBezTo>
                    <a:pt x="4077" y="12623"/>
                    <a:pt x="4090" y="12631"/>
                    <a:pt x="4113" y="12641"/>
                  </a:cubicBezTo>
                  <a:cubicBezTo>
                    <a:pt x="4130" y="12647"/>
                    <a:pt x="4144" y="12650"/>
                    <a:pt x="4156" y="12650"/>
                  </a:cubicBezTo>
                  <a:cubicBezTo>
                    <a:pt x="4176" y="12650"/>
                    <a:pt x="4188" y="12641"/>
                    <a:pt x="4198" y="12632"/>
                  </a:cubicBezTo>
                  <a:cubicBezTo>
                    <a:pt x="4213" y="12624"/>
                    <a:pt x="4223" y="12615"/>
                    <a:pt x="4243" y="12613"/>
                  </a:cubicBezTo>
                  <a:cubicBezTo>
                    <a:pt x="4251" y="12613"/>
                    <a:pt x="4258" y="12612"/>
                    <a:pt x="4268" y="12612"/>
                  </a:cubicBezTo>
                  <a:cubicBezTo>
                    <a:pt x="4313" y="12612"/>
                    <a:pt x="4371" y="12624"/>
                    <a:pt x="4433" y="12646"/>
                  </a:cubicBezTo>
                  <a:lnTo>
                    <a:pt x="4494" y="12667"/>
                  </a:lnTo>
                  <a:cubicBezTo>
                    <a:pt x="4520" y="12675"/>
                    <a:pt x="4541" y="12682"/>
                    <a:pt x="4565" y="12688"/>
                  </a:cubicBezTo>
                  <a:cubicBezTo>
                    <a:pt x="4570" y="12690"/>
                    <a:pt x="4577" y="12691"/>
                    <a:pt x="4584" y="12691"/>
                  </a:cubicBezTo>
                  <a:cubicBezTo>
                    <a:pt x="4616" y="12691"/>
                    <a:pt x="4663" y="12673"/>
                    <a:pt x="4710" y="12657"/>
                  </a:cubicBezTo>
                  <a:cubicBezTo>
                    <a:pt x="4730" y="12649"/>
                    <a:pt x="4750" y="12643"/>
                    <a:pt x="4763" y="12639"/>
                  </a:cubicBezTo>
                  <a:cubicBezTo>
                    <a:pt x="4784" y="12632"/>
                    <a:pt x="4800" y="12624"/>
                    <a:pt x="4816" y="12618"/>
                  </a:cubicBezTo>
                  <a:cubicBezTo>
                    <a:pt x="4829" y="12612"/>
                    <a:pt x="4842" y="12605"/>
                    <a:pt x="4866" y="12601"/>
                  </a:cubicBezTo>
                  <a:cubicBezTo>
                    <a:pt x="4894" y="12597"/>
                    <a:pt x="4973" y="12594"/>
                    <a:pt x="5040" y="12594"/>
                  </a:cubicBezTo>
                  <a:cubicBezTo>
                    <a:pt x="5069" y="12594"/>
                    <a:pt x="5094" y="12594"/>
                    <a:pt x="5112" y="12595"/>
                  </a:cubicBezTo>
                  <a:cubicBezTo>
                    <a:pt x="5117" y="12595"/>
                    <a:pt x="5122" y="12595"/>
                    <a:pt x="5126" y="12595"/>
                  </a:cubicBezTo>
                  <a:cubicBezTo>
                    <a:pt x="5160" y="12595"/>
                    <a:pt x="5168" y="12578"/>
                    <a:pt x="5178" y="12565"/>
                  </a:cubicBezTo>
                  <a:cubicBezTo>
                    <a:pt x="5183" y="12550"/>
                    <a:pt x="5188" y="12537"/>
                    <a:pt x="5215" y="12528"/>
                  </a:cubicBezTo>
                  <a:cubicBezTo>
                    <a:pt x="5224" y="12525"/>
                    <a:pt x="5234" y="12523"/>
                    <a:pt x="5244" y="12523"/>
                  </a:cubicBezTo>
                  <a:cubicBezTo>
                    <a:pt x="5262" y="12523"/>
                    <a:pt x="5282" y="12529"/>
                    <a:pt x="5300" y="12537"/>
                  </a:cubicBezTo>
                  <a:cubicBezTo>
                    <a:pt x="5318" y="12546"/>
                    <a:pt x="5337" y="12554"/>
                    <a:pt x="5359" y="12554"/>
                  </a:cubicBezTo>
                  <a:cubicBezTo>
                    <a:pt x="5362" y="12554"/>
                    <a:pt x="5366" y="12554"/>
                    <a:pt x="5370" y="12553"/>
                  </a:cubicBezTo>
                  <a:cubicBezTo>
                    <a:pt x="5400" y="12550"/>
                    <a:pt x="5432" y="12537"/>
                    <a:pt x="5461" y="12525"/>
                  </a:cubicBezTo>
                  <a:cubicBezTo>
                    <a:pt x="5482" y="12515"/>
                    <a:pt x="5504" y="12505"/>
                    <a:pt x="5528" y="12499"/>
                  </a:cubicBezTo>
                  <a:cubicBezTo>
                    <a:pt x="5568" y="12492"/>
                    <a:pt x="5571" y="12464"/>
                    <a:pt x="5573" y="12437"/>
                  </a:cubicBezTo>
                  <a:cubicBezTo>
                    <a:pt x="5573" y="12418"/>
                    <a:pt x="5575" y="12402"/>
                    <a:pt x="5584" y="12380"/>
                  </a:cubicBezTo>
                  <a:cubicBezTo>
                    <a:pt x="5605" y="12343"/>
                    <a:pt x="5620" y="12285"/>
                    <a:pt x="5634" y="12237"/>
                  </a:cubicBezTo>
                  <a:cubicBezTo>
                    <a:pt x="5640" y="12213"/>
                    <a:pt x="5649" y="12190"/>
                    <a:pt x="5653" y="12181"/>
                  </a:cubicBezTo>
                  <a:cubicBezTo>
                    <a:pt x="5656" y="12172"/>
                    <a:pt x="5671" y="12165"/>
                    <a:pt x="5690" y="12155"/>
                  </a:cubicBezTo>
                  <a:cubicBezTo>
                    <a:pt x="5714" y="12147"/>
                    <a:pt x="5738" y="12134"/>
                    <a:pt x="5771" y="12113"/>
                  </a:cubicBezTo>
                  <a:cubicBezTo>
                    <a:pt x="5784" y="12103"/>
                    <a:pt x="5792" y="12097"/>
                    <a:pt x="5798" y="12092"/>
                  </a:cubicBezTo>
                  <a:cubicBezTo>
                    <a:pt x="5801" y="12092"/>
                    <a:pt x="5803" y="12089"/>
                    <a:pt x="5805" y="12087"/>
                  </a:cubicBezTo>
                  <a:cubicBezTo>
                    <a:pt x="5808" y="12092"/>
                    <a:pt x="5813" y="12092"/>
                    <a:pt x="5821" y="12095"/>
                  </a:cubicBezTo>
                  <a:lnTo>
                    <a:pt x="5826" y="12095"/>
                  </a:lnTo>
                  <a:cubicBezTo>
                    <a:pt x="5824" y="12095"/>
                    <a:pt x="5824" y="12103"/>
                    <a:pt x="5824" y="12108"/>
                  </a:cubicBezTo>
                  <a:cubicBezTo>
                    <a:pt x="5820" y="12124"/>
                    <a:pt x="5816" y="12149"/>
                    <a:pt x="5826" y="12182"/>
                  </a:cubicBezTo>
                  <a:cubicBezTo>
                    <a:pt x="5837" y="12224"/>
                    <a:pt x="5853" y="12232"/>
                    <a:pt x="5874" y="12241"/>
                  </a:cubicBezTo>
                  <a:cubicBezTo>
                    <a:pt x="5885" y="12244"/>
                    <a:pt x="5898" y="12248"/>
                    <a:pt x="5913" y="12262"/>
                  </a:cubicBezTo>
                  <a:cubicBezTo>
                    <a:pt x="5922" y="12269"/>
                    <a:pt x="5929" y="12274"/>
                    <a:pt x="5936" y="12274"/>
                  </a:cubicBezTo>
                  <a:cubicBezTo>
                    <a:pt x="5960" y="12274"/>
                    <a:pt x="5960" y="12248"/>
                    <a:pt x="5962" y="12215"/>
                  </a:cubicBezTo>
                  <a:cubicBezTo>
                    <a:pt x="5962" y="12200"/>
                    <a:pt x="5962" y="12181"/>
                    <a:pt x="5966" y="12167"/>
                  </a:cubicBezTo>
                  <a:cubicBezTo>
                    <a:pt x="5966" y="12163"/>
                    <a:pt x="5966" y="12159"/>
                    <a:pt x="5968" y="12157"/>
                  </a:cubicBezTo>
                  <a:cubicBezTo>
                    <a:pt x="5975" y="12163"/>
                    <a:pt x="5983" y="12173"/>
                    <a:pt x="5992" y="12180"/>
                  </a:cubicBezTo>
                  <a:cubicBezTo>
                    <a:pt x="6009" y="12191"/>
                    <a:pt x="6014" y="12197"/>
                    <a:pt x="6022" y="12208"/>
                  </a:cubicBezTo>
                  <a:cubicBezTo>
                    <a:pt x="6030" y="12222"/>
                    <a:pt x="6043" y="12236"/>
                    <a:pt x="6068" y="12260"/>
                  </a:cubicBezTo>
                  <a:cubicBezTo>
                    <a:pt x="6099" y="12284"/>
                    <a:pt x="6111" y="12290"/>
                    <a:pt x="6125" y="12290"/>
                  </a:cubicBezTo>
                  <a:cubicBezTo>
                    <a:pt x="6131" y="12290"/>
                    <a:pt x="6137" y="12289"/>
                    <a:pt x="6144" y="12288"/>
                  </a:cubicBezTo>
                  <a:cubicBezTo>
                    <a:pt x="6147" y="12285"/>
                    <a:pt x="6153" y="12285"/>
                    <a:pt x="6159" y="12284"/>
                  </a:cubicBezTo>
                  <a:cubicBezTo>
                    <a:pt x="6173" y="12279"/>
                    <a:pt x="6187" y="12271"/>
                    <a:pt x="6200" y="12260"/>
                  </a:cubicBezTo>
                  <a:cubicBezTo>
                    <a:pt x="6222" y="12247"/>
                    <a:pt x="6247" y="12231"/>
                    <a:pt x="6270" y="12231"/>
                  </a:cubicBezTo>
                  <a:cubicBezTo>
                    <a:pt x="6274" y="12231"/>
                    <a:pt x="6278" y="12231"/>
                    <a:pt x="6281" y="12232"/>
                  </a:cubicBezTo>
                  <a:cubicBezTo>
                    <a:pt x="6299" y="12236"/>
                    <a:pt x="6307" y="12236"/>
                    <a:pt x="6315" y="12236"/>
                  </a:cubicBezTo>
                  <a:cubicBezTo>
                    <a:pt x="6328" y="12236"/>
                    <a:pt x="6336" y="12232"/>
                    <a:pt x="6344" y="12229"/>
                  </a:cubicBezTo>
                  <a:cubicBezTo>
                    <a:pt x="6351" y="12224"/>
                    <a:pt x="6361" y="12222"/>
                    <a:pt x="6377" y="12215"/>
                  </a:cubicBezTo>
                  <a:cubicBezTo>
                    <a:pt x="6410" y="12206"/>
                    <a:pt x="6413" y="12185"/>
                    <a:pt x="6413" y="12172"/>
                  </a:cubicBezTo>
                  <a:cubicBezTo>
                    <a:pt x="6415" y="12161"/>
                    <a:pt x="6418" y="12153"/>
                    <a:pt x="6434" y="12143"/>
                  </a:cubicBezTo>
                  <a:cubicBezTo>
                    <a:pt x="6458" y="12130"/>
                    <a:pt x="6470" y="12126"/>
                    <a:pt x="6486" y="12125"/>
                  </a:cubicBezTo>
                  <a:cubicBezTo>
                    <a:pt x="6501" y="12121"/>
                    <a:pt x="6521" y="12117"/>
                    <a:pt x="6546" y="12105"/>
                  </a:cubicBezTo>
                  <a:cubicBezTo>
                    <a:pt x="6565" y="12100"/>
                    <a:pt x="6576" y="12097"/>
                    <a:pt x="6583" y="12094"/>
                  </a:cubicBezTo>
                  <a:cubicBezTo>
                    <a:pt x="6607" y="12087"/>
                    <a:pt x="6609" y="12085"/>
                    <a:pt x="6625" y="12054"/>
                  </a:cubicBezTo>
                  <a:lnTo>
                    <a:pt x="6636" y="12037"/>
                  </a:lnTo>
                  <a:cubicBezTo>
                    <a:pt x="6669" y="11982"/>
                    <a:pt x="6701" y="11965"/>
                    <a:pt x="6758" y="11935"/>
                  </a:cubicBezTo>
                  <a:cubicBezTo>
                    <a:pt x="6778" y="11924"/>
                    <a:pt x="6797" y="11923"/>
                    <a:pt x="6813" y="11923"/>
                  </a:cubicBezTo>
                  <a:lnTo>
                    <a:pt x="6832" y="11923"/>
                  </a:lnTo>
                  <a:cubicBezTo>
                    <a:pt x="6849" y="11923"/>
                    <a:pt x="6867" y="11920"/>
                    <a:pt x="6886" y="11911"/>
                  </a:cubicBezTo>
                  <a:cubicBezTo>
                    <a:pt x="6920" y="11890"/>
                    <a:pt x="6929" y="11860"/>
                    <a:pt x="6937" y="11816"/>
                  </a:cubicBezTo>
                  <a:cubicBezTo>
                    <a:pt x="6941" y="11797"/>
                    <a:pt x="6948" y="11770"/>
                    <a:pt x="6957" y="11742"/>
                  </a:cubicBezTo>
                  <a:cubicBezTo>
                    <a:pt x="6972" y="11694"/>
                    <a:pt x="6994" y="11678"/>
                    <a:pt x="7019" y="11660"/>
                  </a:cubicBezTo>
                  <a:cubicBezTo>
                    <a:pt x="7040" y="11646"/>
                    <a:pt x="7063" y="11629"/>
                    <a:pt x="7082" y="11593"/>
                  </a:cubicBezTo>
                  <a:cubicBezTo>
                    <a:pt x="7094" y="11562"/>
                    <a:pt x="7105" y="11529"/>
                    <a:pt x="7111" y="11503"/>
                  </a:cubicBezTo>
                  <a:cubicBezTo>
                    <a:pt x="7115" y="11483"/>
                    <a:pt x="7127" y="11450"/>
                    <a:pt x="7131" y="11450"/>
                  </a:cubicBezTo>
                  <a:cubicBezTo>
                    <a:pt x="7139" y="11451"/>
                    <a:pt x="7143" y="11455"/>
                    <a:pt x="7148" y="11455"/>
                  </a:cubicBezTo>
                  <a:cubicBezTo>
                    <a:pt x="7171" y="11455"/>
                    <a:pt x="7181" y="11426"/>
                    <a:pt x="7191" y="11396"/>
                  </a:cubicBezTo>
                  <a:cubicBezTo>
                    <a:pt x="7196" y="11381"/>
                    <a:pt x="7201" y="11366"/>
                    <a:pt x="7209" y="11353"/>
                  </a:cubicBezTo>
                  <a:cubicBezTo>
                    <a:pt x="7218" y="11333"/>
                    <a:pt x="7225" y="11326"/>
                    <a:pt x="7238" y="11311"/>
                  </a:cubicBezTo>
                  <a:cubicBezTo>
                    <a:pt x="7253" y="11298"/>
                    <a:pt x="7273" y="11281"/>
                    <a:pt x="7301" y="11234"/>
                  </a:cubicBezTo>
                  <a:cubicBezTo>
                    <a:pt x="7307" y="11221"/>
                    <a:pt x="7310" y="11217"/>
                    <a:pt x="7313" y="11215"/>
                  </a:cubicBezTo>
                  <a:cubicBezTo>
                    <a:pt x="7316" y="11219"/>
                    <a:pt x="7317" y="11227"/>
                    <a:pt x="7321" y="11231"/>
                  </a:cubicBezTo>
                  <a:cubicBezTo>
                    <a:pt x="7330" y="11257"/>
                    <a:pt x="7342" y="11292"/>
                    <a:pt x="7378" y="11292"/>
                  </a:cubicBezTo>
                  <a:cubicBezTo>
                    <a:pt x="7380" y="11292"/>
                    <a:pt x="7383" y="11292"/>
                    <a:pt x="7385" y="11291"/>
                  </a:cubicBezTo>
                  <a:cubicBezTo>
                    <a:pt x="7401" y="11289"/>
                    <a:pt x="7411" y="11288"/>
                    <a:pt x="7420" y="11288"/>
                  </a:cubicBezTo>
                  <a:cubicBezTo>
                    <a:pt x="7427" y="11288"/>
                    <a:pt x="7433" y="11288"/>
                    <a:pt x="7439" y="11288"/>
                  </a:cubicBezTo>
                  <a:cubicBezTo>
                    <a:pt x="7446" y="11290"/>
                    <a:pt x="7453" y="11291"/>
                    <a:pt x="7464" y="11291"/>
                  </a:cubicBezTo>
                  <a:cubicBezTo>
                    <a:pt x="7474" y="11291"/>
                    <a:pt x="7488" y="11290"/>
                    <a:pt x="7505" y="11288"/>
                  </a:cubicBezTo>
                  <a:cubicBezTo>
                    <a:pt x="7511" y="11286"/>
                    <a:pt x="7516" y="11286"/>
                    <a:pt x="7521" y="11286"/>
                  </a:cubicBezTo>
                  <a:cubicBezTo>
                    <a:pt x="7538" y="11286"/>
                    <a:pt x="7538" y="11288"/>
                    <a:pt x="7543" y="11310"/>
                  </a:cubicBezTo>
                  <a:cubicBezTo>
                    <a:pt x="7545" y="11329"/>
                    <a:pt x="7550" y="11352"/>
                    <a:pt x="7569" y="11381"/>
                  </a:cubicBezTo>
                  <a:cubicBezTo>
                    <a:pt x="7593" y="11408"/>
                    <a:pt x="7601" y="11416"/>
                    <a:pt x="7609" y="11416"/>
                  </a:cubicBezTo>
                  <a:cubicBezTo>
                    <a:pt x="7614" y="11416"/>
                    <a:pt x="7616" y="11414"/>
                    <a:pt x="7620" y="11414"/>
                  </a:cubicBezTo>
                  <a:cubicBezTo>
                    <a:pt x="7620" y="11414"/>
                    <a:pt x="7620" y="11413"/>
                    <a:pt x="7622" y="11413"/>
                  </a:cubicBezTo>
                  <a:cubicBezTo>
                    <a:pt x="7623" y="11413"/>
                    <a:pt x="7632" y="11416"/>
                    <a:pt x="7647" y="11427"/>
                  </a:cubicBezTo>
                  <a:cubicBezTo>
                    <a:pt x="7683" y="11450"/>
                    <a:pt x="7672" y="11464"/>
                    <a:pt x="7662" y="11496"/>
                  </a:cubicBezTo>
                  <a:cubicBezTo>
                    <a:pt x="7659" y="11504"/>
                    <a:pt x="7655" y="11514"/>
                    <a:pt x="7653" y="11529"/>
                  </a:cubicBezTo>
                  <a:cubicBezTo>
                    <a:pt x="7642" y="11568"/>
                    <a:pt x="7598" y="11711"/>
                    <a:pt x="7569" y="11754"/>
                  </a:cubicBezTo>
                  <a:lnTo>
                    <a:pt x="7574" y="11732"/>
                  </a:lnTo>
                  <a:lnTo>
                    <a:pt x="7538" y="11770"/>
                  </a:lnTo>
                  <a:cubicBezTo>
                    <a:pt x="7538" y="11770"/>
                    <a:pt x="7493" y="11819"/>
                    <a:pt x="7477" y="11861"/>
                  </a:cubicBezTo>
                  <a:cubicBezTo>
                    <a:pt x="7465" y="11888"/>
                    <a:pt x="7465" y="11890"/>
                    <a:pt x="7447" y="11899"/>
                  </a:cubicBezTo>
                  <a:cubicBezTo>
                    <a:pt x="7439" y="11904"/>
                    <a:pt x="7429" y="11911"/>
                    <a:pt x="7417" y="11919"/>
                  </a:cubicBezTo>
                  <a:cubicBezTo>
                    <a:pt x="7375" y="11948"/>
                    <a:pt x="7358" y="11973"/>
                    <a:pt x="7337" y="12005"/>
                  </a:cubicBezTo>
                  <a:lnTo>
                    <a:pt x="7326" y="12016"/>
                  </a:lnTo>
                  <a:cubicBezTo>
                    <a:pt x="7323" y="12024"/>
                    <a:pt x="7319" y="12030"/>
                    <a:pt x="7313" y="12037"/>
                  </a:cubicBezTo>
                  <a:cubicBezTo>
                    <a:pt x="7289" y="12069"/>
                    <a:pt x="7261" y="12115"/>
                    <a:pt x="7237" y="12130"/>
                  </a:cubicBezTo>
                  <a:cubicBezTo>
                    <a:pt x="7205" y="12151"/>
                    <a:pt x="7164" y="12182"/>
                    <a:pt x="7145" y="12208"/>
                  </a:cubicBezTo>
                  <a:cubicBezTo>
                    <a:pt x="7128" y="12229"/>
                    <a:pt x="7139" y="12243"/>
                    <a:pt x="7145" y="12248"/>
                  </a:cubicBezTo>
                  <a:cubicBezTo>
                    <a:pt x="7151" y="12256"/>
                    <a:pt x="7148" y="12256"/>
                    <a:pt x="7148" y="12260"/>
                  </a:cubicBezTo>
                  <a:cubicBezTo>
                    <a:pt x="7145" y="12264"/>
                    <a:pt x="7143" y="12269"/>
                    <a:pt x="7137" y="12276"/>
                  </a:cubicBezTo>
                  <a:cubicBezTo>
                    <a:pt x="7122" y="12293"/>
                    <a:pt x="7106" y="12317"/>
                    <a:pt x="7115" y="12364"/>
                  </a:cubicBezTo>
                  <a:cubicBezTo>
                    <a:pt x="7120" y="12393"/>
                    <a:pt x="7125" y="12402"/>
                    <a:pt x="7134" y="12410"/>
                  </a:cubicBezTo>
                  <a:cubicBezTo>
                    <a:pt x="7137" y="12418"/>
                    <a:pt x="7140" y="12421"/>
                    <a:pt x="7145" y="12439"/>
                  </a:cubicBezTo>
                  <a:cubicBezTo>
                    <a:pt x="7148" y="12455"/>
                    <a:pt x="7132" y="12466"/>
                    <a:pt x="7106" y="12483"/>
                  </a:cubicBezTo>
                  <a:cubicBezTo>
                    <a:pt x="7085" y="12498"/>
                    <a:pt x="7057" y="12520"/>
                    <a:pt x="7035" y="12550"/>
                  </a:cubicBezTo>
                  <a:cubicBezTo>
                    <a:pt x="7024" y="12569"/>
                    <a:pt x="7019" y="12582"/>
                    <a:pt x="7012" y="12594"/>
                  </a:cubicBezTo>
                  <a:cubicBezTo>
                    <a:pt x="7009" y="12600"/>
                    <a:pt x="7004" y="12609"/>
                    <a:pt x="7004" y="12609"/>
                  </a:cubicBezTo>
                  <a:cubicBezTo>
                    <a:pt x="6999" y="12609"/>
                    <a:pt x="6994" y="12609"/>
                    <a:pt x="6989" y="12607"/>
                  </a:cubicBezTo>
                  <a:cubicBezTo>
                    <a:pt x="6987" y="12607"/>
                    <a:pt x="6989" y="12596"/>
                    <a:pt x="6992" y="12589"/>
                  </a:cubicBezTo>
                  <a:cubicBezTo>
                    <a:pt x="6997" y="12566"/>
                    <a:pt x="7006" y="12528"/>
                    <a:pt x="6987" y="12483"/>
                  </a:cubicBezTo>
                  <a:cubicBezTo>
                    <a:pt x="6972" y="12448"/>
                    <a:pt x="6961" y="12418"/>
                    <a:pt x="6953" y="12399"/>
                  </a:cubicBezTo>
                  <a:cubicBezTo>
                    <a:pt x="6941" y="12364"/>
                    <a:pt x="6937" y="12352"/>
                    <a:pt x="6926" y="12352"/>
                  </a:cubicBezTo>
                  <a:cubicBezTo>
                    <a:pt x="6916" y="12352"/>
                    <a:pt x="6900" y="12352"/>
                    <a:pt x="6803" y="12433"/>
                  </a:cubicBezTo>
                  <a:cubicBezTo>
                    <a:pt x="6775" y="12457"/>
                    <a:pt x="6767" y="12472"/>
                    <a:pt x="6767" y="12487"/>
                  </a:cubicBezTo>
                  <a:cubicBezTo>
                    <a:pt x="6769" y="12500"/>
                    <a:pt x="6781" y="12510"/>
                    <a:pt x="6791" y="12515"/>
                  </a:cubicBezTo>
                  <a:cubicBezTo>
                    <a:pt x="6803" y="12520"/>
                    <a:pt x="6816" y="12526"/>
                    <a:pt x="6820" y="12542"/>
                  </a:cubicBezTo>
                  <a:cubicBezTo>
                    <a:pt x="6826" y="12570"/>
                    <a:pt x="6806" y="12594"/>
                    <a:pt x="6786" y="12619"/>
                  </a:cubicBezTo>
                  <a:cubicBezTo>
                    <a:pt x="6775" y="12631"/>
                    <a:pt x="6766" y="12644"/>
                    <a:pt x="6758" y="12657"/>
                  </a:cubicBezTo>
                  <a:cubicBezTo>
                    <a:pt x="6734" y="12695"/>
                    <a:pt x="6746" y="12707"/>
                    <a:pt x="6769" y="12726"/>
                  </a:cubicBezTo>
                  <a:cubicBezTo>
                    <a:pt x="6778" y="12736"/>
                    <a:pt x="6791" y="12746"/>
                    <a:pt x="6805" y="12764"/>
                  </a:cubicBezTo>
                  <a:cubicBezTo>
                    <a:pt x="6826" y="12786"/>
                    <a:pt x="6826" y="12793"/>
                    <a:pt x="6826" y="12794"/>
                  </a:cubicBezTo>
                  <a:cubicBezTo>
                    <a:pt x="6823" y="12797"/>
                    <a:pt x="6816" y="12800"/>
                    <a:pt x="6813" y="12805"/>
                  </a:cubicBezTo>
                  <a:cubicBezTo>
                    <a:pt x="6803" y="12808"/>
                    <a:pt x="6797" y="12815"/>
                    <a:pt x="6786" y="12826"/>
                  </a:cubicBezTo>
                  <a:cubicBezTo>
                    <a:pt x="6773" y="12839"/>
                    <a:pt x="6762" y="12846"/>
                    <a:pt x="6753" y="12854"/>
                  </a:cubicBezTo>
                  <a:cubicBezTo>
                    <a:pt x="6741" y="12862"/>
                    <a:pt x="6729" y="12872"/>
                    <a:pt x="6717" y="12892"/>
                  </a:cubicBezTo>
                  <a:cubicBezTo>
                    <a:pt x="6709" y="12907"/>
                    <a:pt x="6704" y="12918"/>
                    <a:pt x="6700" y="12930"/>
                  </a:cubicBezTo>
                  <a:cubicBezTo>
                    <a:pt x="6698" y="12941"/>
                    <a:pt x="6696" y="12951"/>
                    <a:pt x="6681" y="12966"/>
                  </a:cubicBezTo>
                  <a:cubicBezTo>
                    <a:pt x="6673" y="12979"/>
                    <a:pt x="6668" y="12979"/>
                    <a:pt x="6667" y="12979"/>
                  </a:cubicBezTo>
                  <a:cubicBezTo>
                    <a:pt x="6660" y="12979"/>
                    <a:pt x="6653" y="12971"/>
                    <a:pt x="6640" y="12963"/>
                  </a:cubicBezTo>
                  <a:cubicBezTo>
                    <a:pt x="6629" y="12956"/>
                    <a:pt x="6612" y="12943"/>
                    <a:pt x="6595" y="12933"/>
                  </a:cubicBezTo>
                  <a:cubicBezTo>
                    <a:pt x="6578" y="12925"/>
                    <a:pt x="6563" y="12922"/>
                    <a:pt x="6549" y="12922"/>
                  </a:cubicBezTo>
                  <a:cubicBezTo>
                    <a:pt x="6538" y="12922"/>
                    <a:pt x="6528" y="12924"/>
                    <a:pt x="6520" y="12927"/>
                  </a:cubicBezTo>
                  <a:cubicBezTo>
                    <a:pt x="6509" y="12929"/>
                    <a:pt x="6500" y="12931"/>
                    <a:pt x="6487" y="12931"/>
                  </a:cubicBezTo>
                  <a:cubicBezTo>
                    <a:pt x="6482" y="12931"/>
                    <a:pt x="6476" y="12931"/>
                    <a:pt x="6470" y="12930"/>
                  </a:cubicBezTo>
                  <a:cubicBezTo>
                    <a:pt x="6443" y="12922"/>
                    <a:pt x="6420" y="12919"/>
                    <a:pt x="6395" y="12919"/>
                  </a:cubicBezTo>
                  <a:cubicBezTo>
                    <a:pt x="6368" y="12919"/>
                    <a:pt x="6338" y="12923"/>
                    <a:pt x="6296" y="12930"/>
                  </a:cubicBezTo>
                  <a:lnTo>
                    <a:pt x="6273" y="12930"/>
                  </a:lnTo>
                  <a:cubicBezTo>
                    <a:pt x="6255" y="12930"/>
                    <a:pt x="6254" y="12927"/>
                    <a:pt x="6247" y="12910"/>
                  </a:cubicBezTo>
                  <a:cubicBezTo>
                    <a:pt x="6236" y="12892"/>
                    <a:pt x="6223" y="12864"/>
                    <a:pt x="6181" y="12830"/>
                  </a:cubicBezTo>
                  <a:cubicBezTo>
                    <a:pt x="6133" y="12790"/>
                    <a:pt x="6128" y="12781"/>
                    <a:pt x="6118" y="12761"/>
                  </a:cubicBezTo>
                  <a:cubicBezTo>
                    <a:pt x="6111" y="12749"/>
                    <a:pt x="6100" y="12729"/>
                    <a:pt x="6068" y="12685"/>
                  </a:cubicBezTo>
                  <a:cubicBezTo>
                    <a:pt x="6034" y="12641"/>
                    <a:pt x="6030" y="12632"/>
                    <a:pt x="6030" y="12631"/>
                  </a:cubicBezTo>
                  <a:cubicBezTo>
                    <a:pt x="6030" y="12620"/>
                    <a:pt x="6026" y="12618"/>
                    <a:pt x="5980" y="12569"/>
                  </a:cubicBezTo>
                  <a:cubicBezTo>
                    <a:pt x="5935" y="12525"/>
                    <a:pt x="5916" y="12505"/>
                    <a:pt x="5901" y="12494"/>
                  </a:cubicBezTo>
                  <a:cubicBezTo>
                    <a:pt x="5885" y="12482"/>
                    <a:pt x="5876" y="12473"/>
                    <a:pt x="5853" y="12447"/>
                  </a:cubicBezTo>
                  <a:lnTo>
                    <a:pt x="5840" y="12433"/>
                  </a:lnTo>
                  <a:cubicBezTo>
                    <a:pt x="5811" y="12400"/>
                    <a:pt x="5790" y="12377"/>
                    <a:pt x="5771" y="12377"/>
                  </a:cubicBezTo>
                  <a:cubicBezTo>
                    <a:pt x="5745" y="12377"/>
                    <a:pt x="5741" y="12411"/>
                    <a:pt x="5738" y="12422"/>
                  </a:cubicBezTo>
                  <a:cubicBezTo>
                    <a:pt x="5732" y="12451"/>
                    <a:pt x="5732" y="12480"/>
                    <a:pt x="5729" y="12511"/>
                  </a:cubicBezTo>
                  <a:cubicBezTo>
                    <a:pt x="5726" y="12558"/>
                    <a:pt x="5721" y="12613"/>
                    <a:pt x="5706" y="12676"/>
                  </a:cubicBezTo>
                  <a:cubicBezTo>
                    <a:pt x="5689" y="12740"/>
                    <a:pt x="5672" y="12774"/>
                    <a:pt x="5655" y="12805"/>
                  </a:cubicBezTo>
                  <a:cubicBezTo>
                    <a:pt x="5643" y="12825"/>
                    <a:pt x="5631" y="12844"/>
                    <a:pt x="5622" y="12868"/>
                  </a:cubicBezTo>
                  <a:cubicBezTo>
                    <a:pt x="5602" y="12922"/>
                    <a:pt x="5562" y="12945"/>
                    <a:pt x="5481" y="12989"/>
                  </a:cubicBezTo>
                  <a:lnTo>
                    <a:pt x="5461" y="12996"/>
                  </a:lnTo>
                  <a:cubicBezTo>
                    <a:pt x="5407" y="13025"/>
                    <a:pt x="5367" y="13029"/>
                    <a:pt x="5321" y="13032"/>
                  </a:cubicBezTo>
                  <a:cubicBezTo>
                    <a:pt x="5289" y="13033"/>
                    <a:pt x="5257" y="13036"/>
                    <a:pt x="5217" y="13046"/>
                  </a:cubicBezTo>
                  <a:cubicBezTo>
                    <a:pt x="5138" y="13066"/>
                    <a:pt x="5130" y="13090"/>
                    <a:pt x="5126" y="13140"/>
                  </a:cubicBezTo>
                  <a:cubicBezTo>
                    <a:pt x="5124" y="13156"/>
                    <a:pt x="5122" y="13177"/>
                    <a:pt x="5115" y="13202"/>
                  </a:cubicBezTo>
                  <a:cubicBezTo>
                    <a:pt x="5107" y="13239"/>
                    <a:pt x="5093" y="13242"/>
                    <a:pt x="5078" y="13250"/>
                  </a:cubicBezTo>
                  <a:cubicBezTo>
                    <a:pt x="5057" y="13261"/>
                    <a:pt x="5035" y="13271"/>
                    <a:pt x="5017" y="13332"/>
                  </a:cubicBezTo>
                  <a:cubicBezTo>
                    <a:pt x="5000" y="13374"/>
                    <a:pt x="4985" y="13374"/>
                    <a:pt x="4980" y="13374"/>
                  </a:cubicBezTo>
                  <a:cubicBezTo>
                    <a:pt x="4972" y="13374"/>
                    <a:pt x="4965" y="13371"/>
                    <a:pt x="4955" y="13368"/>
                  </a:cubicBezTo>
                  <a:cubicBezTo>
                    <a:pt x="4943" y="13364"/>
                    <a:pt x="4928" y="13361"/>
                    <a:pt x="4912" y="13361"/>
                  </a:cubicBezTo>
                  <a:cubicBezTo>
                    <a:pt x="4896" y="13361"/>
                    <a:pt x="4881" y="13364"/>
                    <a:pt x="4866" y="13375"/>
                  </a:cubicBezTo>
                  <a:cubicBezTo>
                    <a:pt x="4853" y="13385"/>
                    <a:pt x="4836" y="13397"/>
                    <a:pt x="4836" y="13416"/>
                  </a:cubicBezTo>
                  <a:cubicBezTo>
                    <a:pt x="4834" y="13438"/>
                    <a:pt x="4853" y="13452"/>
                    <a:pt x="4873" y="13467"/>
                  </a:cubicBezTo>
                  <a:cubicBezTo>
                    <a:pt x="4890" y="13476"/>
                    <a:pt x="4907" y="13488"/>
                    <a:pt x="4912" y="13501"/>
                  </a:cubicBezTo>
                  <a:cubicBezTo>
                    <a:pt x="4920" y="13514"/>
                    <a:pt x="4924" y="13535"/>
                    <a:pt x="4933" y="13558"/>
                  </a:cubicBezTo>
                  <a:cubicBezTo>
                    <a:pt x="4946" y="13597"/>
                    <a:pt x="4960" y="13648"/>
                    <a:pt x="4991" y="13693"/>
                  </a:cubicBezTo>
                  <a:cubicBezTo>
                    <a:pt x="5004" y="13714"/>
                    <a:pt x="5019" y="13732"/>
                    <a:pt x="5031" y="13747"/>
                  </a:cubicBezTo>
                  <a:cubicBezTo>
                    <a:pt x="5058" y="13784"/>
                    <a:pt x="5083" y="13817"/>
                    <a:pt x="5117" y="13883"/>
                  </a:cubicBezTo>
                  <a:cubicBezTo>
                    <a:pt x="5135" y="13917"/>
                    <a:pt x="5143" y="13940"/>
                    <a:pt x="5148" y="13953"/>
                  </a:cubicBezTo>
                  <a:cubicBezTo>
                    <a:pt x="5157" y="13975"/>
                    <a:pt x="5159" y="13978"/>
                    <a:pt x="5177" y="13985"/>
                  </a:cubicBezTo>
                  <a:lnTo>
                    <a:pt x="5186" y="13986"/>
                  </a:lnTo>
                  <a:cubicBezTo>
                    <a:pt x="5188" y="13988"/>
                    <a:pt x="5191" y="13989"/>
                    <a:pt x="5198" y="13989"/>
                  </a:cubicBezTo>
                  <a:cubicBezTo>
                    <a:pt x="5217" y="13989"/>
                    <a:pt x="5224" y="13962"/>
                    <a:pt x="5230" y="13943"/>
                  </a:cubicBezTo>
                  <a:cubicBezTo>
                    <a:pt x="5232" y="13934"/>
                    <a:pt x="5237" y="13916"/>
                    <a:pt x="5241" y="13916"/>
                  </a:cubicBezTo>
                  <a:lnTo>
                    <a:pt x="5246" y="13917"/>
                  </a:lnTo>
                  <a:cubicBezTo>
                    <a:pt x="5274" y="13932"/>
                    <a:pt x="5294" y="14036"/>
                    <a:pt x="5302" y="14090"/>
                  </a:cubicBezTo>
                  <a:cubicBezTo>
                    <a:pt x="5304" y="14103"/>
                    <a:pt x="5307" y="14113"/>
                    <a:pt x="5310" y="14121"/>
                  </a:cubicBezTo>
                  <a:cubicBezTo>
                    <a:pt x="5314" y="14151"/>
                    <a:pt x="5304" y="14194"/>
                    <a:pt x="5293" y="14233"/>
                  </a:cubicBezTo>
                  <a:cubicBezTo>
                    <a:pt x="5284" y="14264"/>
                    <a:pt x="5274" y="14299"/>
                    <a:pt x="5274" y="14330"/>
                  </a:cubicBezTo>
                  <a:cubicBezTo>
                    <a:pt x="5271" y="14387"/>
                    <a:pt x="5335" y="14391"/>
                    <a:pt x="5396" y="14398"/>
                  </a:cubicBezTo>
                  <a:cubicBezTo>
                    <a:pt x="5432" y="14400"/>
                    <a:pt x="5469" y="14405"/>
                    <a:pt x="5497" y="14415"/>
                  </a:cubicBezTo>
                  <a:cubicBezTo>
                    <a:pt x="5538" y="14430"/>
                    <a:pt x="5544" y="14486"/>
                    <a:pt x="5545" y="14539"/>
                  </a:cubicBezTo>
                  <a:cubicBezTo>
                    <a:pt x="5550" y="14581"/>
                    <a:pt x="5551" y="14618"/>
                    <a:pt x="5570" y="14638"/>
                  </a:cubicBezTo>
                  <a:cubicBezTo>
                    <a:pt x="5593" y="14665"/>
                    <a:pt x="5632" y="14668"/>
                    <a:pt x="5670" y="14671"/>
                  </a:cubicBezTo>
                  <a:cubicBezTo>
                    <a:pt x="5704" y="14672"/>
                    <a:pt x="5738" y="14675"/>
                    <a:pt x="5770" y="14691"/>
                  </a:cubicBezTo>
                  <a:cubicBezTo>
                    <a:pt x="5811" y="14716"/>
                    <a:pt x="5810" y="14718"/>
                    <a:pt x="5806" y="14734"/>
                  </a:cubicBezTo>
                  <a:cubicBezTo>
                    <a:pt x="5805" y="14742"/>
                    <a:pt x="5800" y="14754"/>
                    <a:pt x="5800" y="14770"/>
                  </a:cubicBezTo>
                  <a:cubicBezTo>
                    <a:pt x="5797" y="14823"/>
                    <a:pt x="5816" y="14854"/>
                    <a:pt x="5862" y="14892"/>
                  </a:cubicBezTo>
                  <a:cubicBezTo>
                    <a:pt x="5880" y="14909"/>
                    <a:pt x="5899" y="14918"/>
                    <a:pt x="5923" y="14918"/>
                  </a:cubicBezTo>
                  <a:cubicBezTo>
                    <a:pt x="5935" y="14918"/>
                    <a:pt x="5948" y="14916"/>
                    <a:pt x="5956" y="14913"/>
                  </a:cubicBezTo>
                  <a:cubicBezTo>
                    <a:pt x="5973" y="14912"/>
                    <a:pt x="5987" y="14909"/>
                    <a:pt x="6006" y="14909"/>
                  </a:cubicBezTo>
                  <a:lnTo>
                    <a:pt x="6034" y="14909"/>
                  </a:lnTo>
                  <a:cubicBezTo>
                    <a:pt x="6036" y="14909"/>
                    <a:pt x="6038" y="14909"/>
                    <a:pt x="6040" y="14909"/>
                  </a:cubicBezTo>
                  <a:cubicBezTo>
                    <a:pt x="6065" y="14909"/>
                    <a:pt x="6073" y="14910"/>
                    <a:pt x="6126" y="14931"/>
                  </a:cubicBezTo>
                  <a:lnTo>
                    <a:pt x="6156" y="14944"/>
                  </a:lnTo>
                  <a:cubicBezTo>
                    <a:pt x="6189" y="14956"/>
                    <a:pt x="6189" y="14956"/>
                    <a:pt x="6214" y="14972"/>
                  </a:cubicBezTo>
                  <a:lnTo>
                    <a:pt x="6218" y="14975"/>
                  </a:lnTo>
                  <a:cubicBezTo>
                    <a:pt x="6258" y="14998"/>
                    <a:pt x="6291" y="15007"/>
                    <a:pt x="6360" y="15023"/>
                  </a:cubicBezTo>
                  <a:cubicBezTo>
                    <a:pt x="6398" y="15031"/>
                    <a:pt x="6413" y="15055"/>
                    <a:pt x="6433" y="15077"/>
                  </a:cubicBezTo>
                  <a:cubicBezTo>
                    <a:pt x="6444" y="15094"/>
                    <a:pt x="6456" y="15109"/>
                    <a:pt x="6474" y="15124"/>
                  </a:cubicBezTo>
                  <a:cubicBezTo>
                    <a:pt x="6497" y="15145"/>
                    <a:pt x="6497" y="15145"/>
                    <a:pt x="6492" y="15167"/>
                  </a:cubicBezTo>
                  <a:cubicBezTo>
                    <a:pt x="6486" y="15182"/>
                    <a:pt x="6478" y="15205"/>
                    <a:pt x="6474" y="15239"/>
                  </a:cubicBezTo>
                  <a:cubicBezTo>
                    <a:pt x="6468" y="15278"/>
                    <a:pt x="6470" y="15297"/>
                    <a:pt x="6478" y="15312"/>
                  </a:cubicBezTo>
                  <a:cubicBezTo>
                    <a:pt x="6487" y="15324"/>
                    <a:pt x="6501" y="15324"/>
                    <a:pt x="6512" y="15324"/>
                  </a:cubicBezTo>
                  <a:cubicBezTo>
                    <a:pt x="6522" y="15324"/>
                    <a:pt x="6534" y="15324"/>
                    <a:pt x="6541" y="15330"/>
                  </a:cubicBezTo>
                  <a:lnTo>
                    <a:pt x="6563" y="15337"/>
                  </a:lnTo>
                  <a:cubicBezTo>
                    <a:pt x="6596" y="15354"/>
                    <a:pt x="6638" y="15371"/>
                    <a:pt x="6665" y="15398"/>
                  </a:cubicBezTo>
                  <a:cubicBezTo>
                    <a:pt x="6695" y="15429"/>
                    <a:pt x="6732" y="15464"/>
                    <a:pt x="6803" y="15464"/>
                  </a:cubicBezTo>
                  <a:cubicBezTo>
                    <a:pt x="6810" y="15464"/>
                    <a:pt x="6818" y="15464"/>
                    <a:pt x="6826" y="15463"/>
                  </a:cubicBezTo>
                  <a:cubicBezTo>
                    <a:pt x="6836" y="15459"/>
                    <a:pt x="6843" y="15459"/>
                    <a:pt x="6853" y="15459"/>
                  </a:cubicBezTo>
                  <a:cubicBezTo>
                    <a:pt x="6881" y="15459"/>
                    <a:pt x="6889" y="15468"/>
                    <a:pt x="6906" y="15481"/>
                  </a:cubicBezTo>
                  <a:cubicBezTo>
                    <a:pt x="6916" y="15493"/>
                    <a:pt x="6929" y="15502"/>
                    <a:pt x="6948" y="15514"/>
                  </a:cubicBezTo>
                  <a:cubicBezTo>
                    <a:pt x="6966" y="15525"/>
                    <a:pt x="6983" y="15531"/>
                    <a:pt x="7001" y="15531"/>
                  </a:cubicBezTo>
                  <a:cubicBezTo>
                    <a:pt x="7015" y="15531"/>
                    <a:pt x="7028" y="15528"/>
                    <a:pt x="7038" y="15523"/>
                  </a:cubicBezTo>
                  <a:cubicBezTo>
                    <a:pt x="7050" y="15522"/>
                    <a:pt x="7061" y="15520"/>
                    <a:pt x="7071" y="15520"/>
                  </a:cubicBezTo>
                  <a:cubicBezTo>
                    <a:pt x="7076" y="15520"/>
                    <a:pt x="7081" y="15520"/>
                    <a:pt x="7086" y="15522"/>
                  </a:cubicBezTo>
                  <a:cubicBezTo>
                    <a:pt x="7125" y="15531"/>
                    <a:pt x="7136" y="15547"/>
                    <a:pt x="7159" y="15584"/>
                  </a:cubicBezTo>
                  <a:cubicBezTo>
                    <a:pt x="7162" y="15588"/>
                    <a:pt x="7165" y="15596"/>
                    <a:pt x="7170" y="15602"/>
                  </a:cubicBezTo>
                  <a:cubicBezTo>
                    <a:pt x="7200" y="15647"/>
                    <a:pt x="7262" y="15702"/>
                    <a:pt x="7330" y="15732"/>
                  </a:cubicBezTo>
                  <a:cubicBezTo>
                    <a:pt x="7346" y="15739"/>
                    <a:pt x="7362" y="15742"/>
                    <a:pt x="7376" y="15742"/>
                  </a:cubicBezTo>
                  <a:cubicBezTo>
                    <a:pt x="7389" y="15742"/>
                    <a:pt x="7400" y="15740"/>
                    <a:pt x="7408" y="15737"/>
                  </a:cubicBezTo>
                  <a:cubicBezTo>
                    <a:pt x="7414" y="15734"/>
                    <a:pt x="7419" y="15734"/>
                    <a:pt x="7421" y="15734"/>
                  </a:cubicBezTo>
                  <a:cubicBezTo>
                    <a:pt x="7425" y="15734"/>
                    <a:pt x="7425" y="15734"/>
                    <a:pt x="7430" y="15737"/>
                  </a:cubicBezTo>
                  <a:cubicBezTo>
                    <a:pt x="7463" y="15760"/>
                    <a:pt x="7507" y="15791"/>
                    <a:pt x="7535" y="15814"/>
                  </a:cubicBezTo>
                  <a:cubicBezTo>
                    <a:pt x="7554" y="15833"/>
                    <a:pt x="7576" y="15833"/>
                    <a:pt x="7601" y="15833"/>
                  </a:cubicBezTo>
                  <a:cubicBezTo>
                    <a:pt x="7619" y="15836"/>
                    <a:pt x="7637" y="15836"/>
                    <a:pt x="7656" y="15842"/>
                  </a:cubicBezTo>
                  <a:cubicBezTo>
                    <a:pt x="7670" y="15847"/>
                    <a:pt x="7683" y="15852"/>
                    <a:pt x="7694" y="15855"/>
                  </a:cubicBezTo>
                  <a:cubicBezTo>
                    <a:pt x="7726" y="15869"/>
                    <a:pt x="7760" y="15883"/>
                    <a:pt x="7822" y="15895"/>
                  </a:cubicBezTo>
                  <a:cubicBezTo>
                    <a:pt x="7845" y="15898"/>
                    <a:pt x="7861" y="15899"/>
                    <a:pt x="7873" y="15899"/>
                  </a:cubicBezTo>
                  <a:cubicBezTo>
                    <a:pt x="7886" y="15899"/>
                    <a:pt x="7894" y="15898"/>
                    <a:pt x="7900" y="15898"/>
                  </a:cubicBezTo>
                  <a:lnTo>
                    <a:pt x="7911" y="15898"/>
                  </a:lnTo>
                  <a:cubicBezTo>
                    <a:pt x="7920" y="15898"/>
                    <a:pt x="7923" y="15898"/>
                    <a:pt x="7932" y="15904"/>
                  </a:cubicBezTo>
                  <a:cubicBezTo>
                    <a:pt x="7940" y="15909"/>
                    <a:pt x="7947" y="15911"/>
                    <a:pt x="7951" y="15912"/>
                  </a:cubicBezTo>
                  <a:cubicBezTo>
                    <a:pt x="7960" y="15918"/>
                    <a:pt x="7960" y="15918"/>
                    <a:pt x="7978" y="15954"/>
                  </a:cubicBezTo>
                  <a:cubicBezTo>
                    <a:pt x="7998" y="15998"/>
                    <a:pt x="8024" y="15999"/>
                    <a:pt x="8041" y="16000"/>
                  </a:cubicBezTo>
                  <a:cubicBezTo>
                    <a:pt x="8049" y="16000"/>
                    <a:pt x="8059" y="16000"/>
                    <a:pt x="8062" y="16006"/>
                  </a:cubicBezTo>
                  <a:cubicBezTo>
                    <a:pt x="8069" y="16009"/>
                    <a:pt x="8072" y="16009"/>
                    <a:pt x="8076" y="16015"/>
                  </a:cubicBezTo>
                  <a:cubicBezTo>
                    <a:pt x="8096" y="16025"/>
                    <a:pt x="8109" y="16037"/>
                    <a:pt x="8128" y="16055"/>
                  </a:cubicBezTo>
                  <a:cubicBezTo>
                    <a:pt x="8143" y="16073"/>
                    <a:pt x="8170" y="16081"/>
                    <a:pt x="8201" y="16092"/>
                  </a:cubicBezTo>
                  <a:cubicBezTo>
                    <a:pt x="8225" y="16097"/>
                    <a:pt x="8251" y="16106"/>
                    <a:pt x="8276" y="16117"/>
                  </a:cubicBezTo>
                  <a:cubicBezTo>
                    <a:pt x="8293" y="16128"/>
                    <a:pt x="8306" y="16132"/>
                    <a:pt x="8316" y="16132"/>
                  </a:cubicBezTo>
                  <a:cubicBezTo>
                    <a:pt x="8331" y="16132"/>
                    <a:pt x="8340" y="16123"/>
                    <a:pt x="8348" y="16113"/>
                  </a:cubicBezTo>
                  <a:cubicBezTo>
                    <a:pt x="8356" y="16107"/>
                    <a:pt x="8361" y="16097"/>
                    <a:pt x="8373" y="16094"/>
                  </a:cubicBezTo>
                  <a:cubicBezTo>
                    <a:pt x="8378" y="16090"/>
                    <a:pt x="8383" y="16088"/>
                    <a:pt x="8388" y="16088"/>
                  </a:cubicBezTo>
                  <a:cubicBezTo>
                    <a:pt x="8394" y="16088"/>
                    <a:pt x="8399" y="16090"/>
                    <a:pt x="8406" y="16092"/>
                  </a:cubicBezTo>
                  <a:cubicBezTo>
                    <a:pt x="8409" y="16092"/>
                    <a:pt x="8414" y="16094"/>
                    <a:pt x="8420" y="16094"/>
                  </a:cubicBezTo>
                  <a:cubicBezTo>
                    <a:pt x="8442" y="16094"/>
                    <a:pt x="8451" y="16076"/>
                    <a:pt x="8456" y="16062"/>
                  </a:cubicBezTo>
                  <a:cubicBezTo>
                    <a:pt x="8459" y="16050"/>
                    <a:pt x="8464" y="16041"/>
                    <a:pt x="8470" y="16032"/>
                  </a:cubicBezTo>
                  <a:cubicBezTo>
                    <a:pt x="8485" y="15996"/>
                    <a:pt x="8500" y="15968"/>
                    <a:pt x="8492" y="15932"/>
                  </a:cubicBezTo>
                  <a:cubicBezTo>
                    <a:pt x="8487" y="15897"/>
                    <a:pt x="8480" y="15830"/>
                    <a:pt x="8495" y="15791"/>
                  </a:cubicBezTo>
                  <a:cubicBezTo>
                    <a:pt x="8499" y="15784"/>
                    <a:pt x="8501" y="15775"/>
                    <a:pt x="8503" y="15767"/>
                  </a:cubicBezTo>
                  <a:cubicBezTo>
                    <a:pt x="8519" y="15734"/>
                    <a:pt x="8531" y="15701"/>
                    <a:pt x="8528" y="15655"/>
                  </a:cubicBezTo>
                  <a:cubicBezTo>
                    <a:pt x="8526" y="15624"/>
                    <a:pt x="8547" y="15584"/>
                    <a:pt x="8568" y="15549"/>
                  </a:cubicBezTo>
                  <a:cubicBezTo>
                    <a:pt x="8576" y="15535"/>
                    <a:pt x="8586" y="15522"/>
                    <a:pt x="8589" y="15507"/>
                  </a:cubicBezTo>
                  <a:cubicBezTo>
                    <a:pt x="8602" y="15481"/>
                    <a:pt x="8612" y="15440"/>
                    <a:pt x="8620" y="15402"/>
                  </a:cubicBezTo>
                  <a:cubicBezTo>
                    <a:pt x="8625" y="15381"/>
                    <a:pt x="8631" y="15363"/>
                    <a:pt x="8634" y="15350"/>
                  </a:cubicBezTo>
                  <a:cubicBezTo>
                    <a:pt x="8648" y="15312"/>
                    <a:pt x="8650" y="15275"/>
                    <a:pt x="8634" y="15215"/>
                  </a:cubicBezTo>
                  <a:cubicBezTo>
                    <a:pt x="8624" y="15174"/>
                    <a:pt x="8631" y="15141"/>
                    <a:pt x="8636" y="15098"/>
                  </a:cubicBezTo>
                  <a:cubicBezTo>
                    <a:pt x="8640" y="15083"/>
                    <a:pt x="8640" y="15069"/>
                    <a:pt x="8645" y="15055"/>
                  </a:cubicBezTo>
                  <a:cubicBezTo>
                    <a:pt x="8654" y="14981"/>
                    <a:pt x="8704" y="14930"/>
                    <a:pt x="8725" y="14912"/>
                  </a:cubicBezTo>
                  <a:cubicBezTo>
                    <a:pt x="8753" y="14885"/>
                    <a:pt x="8753" y="14870"/>
                    <a:pt x="8751" y="14840"/>
                  </a:cubicBezTo>
                  <a:cubicBezTo>
                    <a:pt x="8751" y="14831"/>
                    <a:pt x="8750" y="14815"/>
                    <a:pt x="8750" y="14798"/>
                  </a:cubicBezTo>
                  <a:cubicBezTo>
                    <a:pt x="8753" y="14770"/>
                    <a:pt x="8766" y="14763"/>
                    <a:pt x="8788" y="14750"/>
                  </a:cubicBezTo>
                  <a:cubicBezTo>
                    <a:pt x="8807" y="14742"/>
                    <a:pt x="8831" y="14734"/>
                    <a:pt x="8850" y="14709"/>
                  </a:cubicBezTo>
                  <a:cubicBezTo>
                    <a:pt x="8901" y="14654"/>
                    <a:pt x="8915" y="14624"/>
                    <a:pt x="8954" y="14553"/>
                  </a:cubicBezTo>
                  <a:lnTo>
                    <a:pt x="8954" y="14550"/>
                  </a:lnTo>
                  <a:cubicBezTo>
                    <a:pt x="8978" y="14506"/>
                    <a:pt x="8981" y="14494"/>
                    <a:pt x="8984" y="14470"/>
                  </a:cubicBezTo>
                  <a:cubicBezTo>
                    <a:pt x="8987" y="14459"/>
                    <a:pt x="8987" y="14447"/>
                    <a:pt x="8994" y="14423"/>
                  </a:cubicBezTo>
                  <a:cubicBezTo>
                    <a:pt x="9005" y="14384"/>
                    <a:pt x="9014" y="14368"/>
                    <a:pt x="9026" y="14347"/>
                  </a:cubicBezTo>
                  <a:cubicBezTo>
                    <a:pt x="9037" y="14331"/>
                    <a:pt x="9050" y="14309"/>
                    <a:pt x="9068" y="14273"/>
                  </a:cubicBezTo>
                  <a:cubicBezTo>
                    <a:pt x="9091" y="14221"/>
                    <a:pt x="9097" y="14216"/>
                    <a:pt x="9114" y="14200"/>
                  </a:cubicBezTo>
                  <a:cubicBezTo>
                    <a:pt x="9125" y="14193"/>
                    <a:pt x="9135" y="14180"/>
                    <a:pt x="9154" y="14158"/>
                  </a:cubicBezTo>
                  <a:cubicBezTo>
                    <a:pt x="9185" y="14124"/>
                    <a:pt x="9215" y="14103"/>
                    <a:pt x="9242" y="14085"/>
                  </a:cubicBezTo>
                  <a:cubicBezTo>
                    <a:pt x="9261" y="14074"/>
                    <a:pt x="9277" y="14062"/>
                    <a:pt x="9292" y="14048"/>
                  </a:cubicBezTo>
                  <a:cubicBezTo>
                    <a:pt x="9328" y="14013"/>
                    <a:pt x="9350" y="13978"/>
                    <a:pt x="9375" y="13937"/>
                  </a:cubicBezTo>
                  <a:lnTo>
                    <a:pt x="9381" y="13933"/>
                  </a:lnTo>
                  <a:cubicBezTo>
                    <a:pt x="9391" y="13916"/>
                    <a:pt x="9406" y="13901"/>
                    <a:pt x="9424" y="13884"/>
                  </a:cubicBezTo>
                  <a:cubicBezTo>
                    <a:pt x="9449" y="13860"/>
                    <a:pt x="9476" y="13834"/>
                    <a:pt x="9497" y="13798"/>
                  </a:cubicBezTo>
                  <a:cubicBezTo>
                    <a:pt x="9517" y="13757"/>
                    <a:pt x="9517" y="13738"/>
                    <a:pt x="9516" y="13719"/>
                  </a:cubicBezTo>
                  <a:cubicBezTo>
                    <a:pt x="9515" y="13711"/>
                    <a:pt x="9512" y="13699"/>
                    <a:pt x="9516" y="13681"/>
                  </a:cubicBezTo>
                  <a:cubicBezTo>
                    <a:pt x="9522" y="13653"/>
                    <a:pt x="9516" y="13640"/>
                    <a:pt x="9512" y="13627"/>
                  </a:cubicBezTo>
                  <a:cubicBezTo>
                    <a:pt x="9509" y="13624"/>
                    <a:pt x="9509" y="13624"/>
                    <a:pt x="9512" y="13617"/>
                  </a:cubicBezTo>
                  <a:cubicBezTo>
                    <a:pt x="9522" y="13594"/>
                    <a:pt x="9536" y="13559"/>
                    <a:pt x="9541" y="13488"/>
                  </a:cubicBezTo>
                  <a:cubicBezTo>
                    <a:pt x="9545" y="13440"/>
                    <a:pt x="9544" y="13419"/>
                    <a:pt x="9541" y="13400"/>
                  </a:cubicBezTo>
                  <a:cubicBezTo>
                    <a:pt x="9541" y="13394"/>
                    <a:pt x="9539" y="13388"/>
                    <a:pt x="9539" y="13378"/>
                  </a:cubicBezTo>
                  <a:cubicBezTo>
                    <a:pt x="9539" y="13361"/>
                    <a:pt x="9583" y="13291"/>
                    <a:pt x="9628" y="13231"/>
                  </a:cubicBezTo>
                  <a:cubicBezTo>
                    <a:pt x="9671" y="13177"/>
                    <a:pt x="9703" y="13071"/>
                    <a:pt x="9716" y="13022"/>
                  </a:cubicBezTo>
                  <a:cubicBezTo>
                    <a:pt x="9721" y="12996"/>
                    <a:pt x="9754" y="12968"/>
                    <a:pt x="9819" y="12941"/>
                  </a:cubicBezTo>
                  <a:cubicBezTo>
                    <a:pt x="9821" y="12941"/>
                    <a:pt x="9823" y="12937"/>
                    <a:pt x="9823" y="12937"/>
                  </a:cubicBezTo>
                  <a:cubicBezTo>
                    <a:pt x="9827" y="12935"/>
                    <a:pt x="9830" y="12935"/>
                    <a:pt x="9834" y="12933"/>
                  </a:cubicBezTo>
                  <a:cubicBezTo>
                    <a:pt x="9864" y="12927"/>
                    <a:pt x="9921" y="12910"/>
                    <a:pt x="9942" y="12862"/>
                  </a:cubicBezTo>
                  <a:cubicBezTo>
                    <a:pt x="9948" y="12841"/>
                    <a:pt x="9963" y="12822"/>
                    <a:pt x="9972" y="12807"/>
                  </a:cubicBezTo>
                  <a:cubicBezTo>
                    <a:pt x="9989" y="12778"/>
                    <a:pt x="10003" y="12755"/>
                    <a:pt x="10003" y="12732"/>
                  </a:cubicBezTo>
                  <a:cubicBezTo>
                    <a:pt x="10003" y="12716"/>
                    <a:pt x="9995" y="12702"/>
                    <a:pt x="9991" y="12692"/>
                  </a:cubicBezTo>
                  <a:cubicBezTo>
                    <a:pt x="9982" y="12679"/>
                    <a:pt x="9980" y="12673"/>
                    <a:pt x="9982" y="12667"/>
                  </a:cubicBezTo>
                  <a:cubicBezTo>
                    <a:pt x="9993" y="12635"/>
                    <a:pt x="10023" y="12573"/>
                    <a:pt x="10045" y="12550"/>
                  </a:cubicBezTo>
                  <a:cubicBezTo>
                    <a:pt x="10054" y="12542"/>
                    <a:pt x="10062" y="12533"/>
                    <a:pt x="10069" y="12526"/>
                  </a:cubicBezTo>
                  <a:cubicBezTo>
                    <a:pt x="10084" y="12515"/>
                    <a:pt x="10104" y="12502"/>
                    <a:pt x="10107" y="12484"/>
                  </a:cubicBezTo>
                  <a:cubicBezTo>
                    <a:pt x="10118" y="12456"/>
                    <a:pt x="10143" y="12389"/>
                    <a:pt x="10180" y="12349"/>
                  </a:cubicBezTo>
                  <a:cubicBezTo>
                    <a:pt x="10210" y="12315"/>
                    <a:pt x="10303" y="12163"/>
                    <a:pt x="10367" y="12065"/>
                  </a:cubicBezTo>
                  <a:cubicBezTo>
                    <a:pt x="10385" y="12037"/>
                    <a:pt x="10399" y="12011"/>
                    <a:pt x="10408" y="11996"/>
                  </a:cubicBezTo>
                  <a:cubicBezTo>
                    <a:pt x="10433" y="11961"/>
                    <a:pt x="10444" y="11945"/>
                    <a:pt x="10457" y="11930"/>
                  </a:cubicBezTo>
                  <a:cubicBezTo>
                    <a:pt x="10464" y="11919"/>
                    <a:pt x="10474" y="11908"/>
                    <a:pt x="10488" y="11883"/>
                  </a:cubicBezTo>
                  <a:cubicBezTo>
                    <a:pt x="10502" y="11863"/>
                    <a:pt x="10520" y="11854"/>
                    <a:pt x="10545" y="11854"/>
                  </a:cubicBezTo>
                  <a:cubicBezTo>
                    <a:pt x="10561" y="11854"/>
                    <a:pt x="10581" y="11860"/>
                    <a:pt x="10597" y="11867"/>
                  </a:cubicBezTo>
                  <a:cubicBezTo>
                    <a:pt x="10603" y="11873"/>
                    <a:pt x="10609" y="11875"/>
                    <a:pt x="10613" y="11875"/>
                  </a:cubicBezTo>
                  <a:cubicBezTo>
                    <a:pt x="10619" y="11875"/>
                    <a:pt x="10624" y="11872"/>
                    <a:pt x="10627" y="11866"/>
                  </a:cubicBezTo>
                  <a:cubicBezTo>
                    <a:pt x="10633" y="11858"/>
                    <a:pt x="10633" y="11845"/>
                    <a:pt x="10592" y="11775"/>
                  </a:cubicBezTo>
                  <a:cubicBezTo>
                    <a:pt x="10573" y="11741"/>
                    <a:pt x="10575" y="11720"/>
                    <a:pt x="10575" y="11689"/>
                  </a:cubicBezTo>
                  <a:cubicBezTo>
                    <a:pt x="10579" y="11680"/>
                    <a:pt x="10579" y="11664"/>
                    <a:pt x="10579" y="11647"/>
                  </a:cubicBezTo>
                  <a:cubicBezTo>
                    <a:pt x="10575" y="11616"/>
                    <a:pt x="10579" y="11571"/>
                    <a:pt x="10579" y="11538"/>
                  </a:cubicBezTo>
                  <a:cubicBezTo>
                    <a:pt x="10582" y="11559"/>
                    <a:pt x="10586" y="11584"/>
                    <a:pt x="10587" y="11598"/>
                  </a:cubicBezTo>
                  <a:lnTo>
                    <a:pt x="10589" y="11606"/>
                  </a:lnTo>
                  <a:cubicBezTo>
                    <a:pt x="10591" y="11626"/>
                    <a:pt x="10597" y="11647"/>
                    <a:pt x="10607" y="11668"/>
                  </a:cubicBezTo>
                  <a:cubicBezTo>
                    <a:pt x="10614" y="11704"/>
                    <a:pt x="10626" y="11741"/>
                    <a:pt x="10628" y="11776"/>
                  </a:cubicBezTo>
                  <a:cubicBezTo>
                    <a:pt x="10634" y="11841"/>
                    <a:pt x="10641" y="11873"/>
                    <a:pt x="10656" y="11911"/>
                  </a:cubicBezTo>
                  <a:cubicBezTo>
                    <a:pt x="10663" y="11936"/>
                    <a:pt x="10678" y="11940"/>
                    <a:pt x="10686" y="11940"/>
                  </a:cubicBezTo>
                  <a:cubicBezTo>
                    <a:pt x="10708" y="11940"/>
                    <a:pt x="10726" y="11917"/>
                    <a:pt x="10726" y="11914"/>
                  </a:cubicBezTo>
                  <a:cubicBezTo>
                    <a:pt x="10735" y="11904"/>
                    <a:pt x="10763" y="11876"/>
                    <a:pt x="10793" y="11845"/>
                  </a:cubicBezTo>
                  <a:cubicBezTo>
                    <a:pt x="10819" y="11820"/>
                    <a:pt x="10847" y="11791"/>
                    <a:pt x="10875" y="11762"/>
                  </a:cubicBezTo>
                  <a:cubicBezTo>
                    <a:pt x="10920" y="11712"/>
                    <a:pt x="10925" y="11701"/>
                    <a:pt x="10933" y="11685"/>
                  </a:cubicBezTo>
                  <a:lnTo>
                    <a:pt x="10933" y="11681"/>
                  </a:lnTo>
                  <a:cubicBezTo>
                    <a:pt x="10936" y="11668"/>
                    <a:pt x="10948" y="11634"/>
                    <a:pt x="10948" y="11593"/>
                  </a:cubicBezTo>
                  <a:cubicBezTo>
                    <a:pt x="10948" y="11568"/>
                    <a:pt x="10959" y="11547"/>
                    <a:pt x="10985" y="11530"/>
                  </a:cubicBezTo>
                  <a:cubicBezTo>
                    <a:pt x="11007" y="11513"/>
                    <a:pt x="11009" y="11508"/>
                    <a:pt x="11028" y="11474"/>
                  </a:cubicBezTo>
                  <a:cubicBezTo>
                    <a:pt x="11033" y="11465"/>
                    <a:pt x="11043" y="11456"/>
                    <a:pt x="11050" y="11443"/>
                  </a:cubicBezTo>
                  <a:cubicBezTo>
                    <a:pt x="11068" y="11414"/>
                    <a:pt x="11080" y="11390"/>
                    <a:pt x="11092" y="11371"/>
                  </a:cubicBezTo>
                  <a:cubicBezTo>
                    <a:pt x="11094" y="11366"/>
                    <a:pt x="11096" y="11363"/>
                    <a:pt x="11096" y="11358"/>
                  </a:cubicBezTo>
                  <a:cubicBezTo>
                    <a:pt x="11099" y="11371"/>
                    <a:pt x="11099" y="11387"/>
                    <a:pt x="11099" y="11413"/>
                  </a:cubicBezTo>
                  <a:cubicBezTo>
                    <a:pt x="11099" y="11441"/>
                    <a:pt x="11088" y="11474"/>
                    <a:pt x="11071" y="11514"/>
                  </a:cubicBezTo>
                  <a:cubicBezTo>
                    <a:pt x="11066" y="11530"/>
                    <a:pt x="11059" y="11546"/>
                    <a:pt x="11051" y="11563"/>
                  </a:cubicBezTo>
                  <a:cubicBezTo>
                    <a:pt x="11043" y="11595"/>
                    <a:pt x="11023" y="11616"/>
                    <a:pt x="11005" y="11634"/>
                  </a:cubicBezTo>
                  <a:cubicBezTo>
                    <a:pt x="10985" y="11656"/>
                    <a:pt x="10966" y="11680"/>
                    <a:pt x="10948" y="11713"/>
                  </a:cubicBezTo>
                  <a:cubicBezTo>
                    <a:pt x="10923" y="11770"/>
                    <a:pt x="10914" y="11779"/>
                    <a:pt x="10902" y="11793"/>
                  </a:cubicBezTo>
                  <a:cubicBezTo>
                    <a:pt x="10897" y="11796"/>
                    <a:pt x="10895" y="11798"/>
                    <a:pt x="10892" y="11800"/>
                  </a:cubicBezTo>
                  <a:cubicBezTo>
                    <a:pt x="10871" y="11823"/>
                    <a:pt x="10832" y="11886"/>
                    <a:pt x="10826" y="11934"/>
                  </a:cubicBezTo>
                  <a:cubicBezTo>
                    <a:pt x="10819" y="11955"/>
                    <a:pt x="10809" y="11973"/>
                    <a:pt x="10800" y="11990"/>
                  </a:cubicBezTo>
                  <a:cubicBezTo>
                    <a:pt x="10791" y="12005"/>
                    <a:pt x="10783" y="12023"/>
                    <a:pt x="10781" y="12037"/>
                  </a:cubicBezTo>
                  <a:cubicBezTo>
                    <a:pt x="10778" y="12048"/>
                    <a:pt x="10768" y="12068"/>
                    <a:pt x="10757" y="12087"/>
                  </a:cubicBezTo>
                  <a:cubicBezTo>
                    <a:pt x="10746" y="12113"/>
                    <a:pt x="10726" y="12139"/>
                    <a:pt x="10722" y="12163"/>
                  </a:cubicBezTo>
                  <a:cubicBezTo>
                    <a:pt x="10718" y="12185"/>
                    <a:pt x="10703" y="12215"/>
                    <a:pt x="10688" y="12248"/>
                  </a:cubicBezTo>
                  <a:cubicBezTo>
                    <a:pt x="10674" y="12272"/>
                    <a:pt x="10662" y="12300"/>
                    <a:pt x="10652" y="12326"/>
                  </a:cubicBezTo>
                  <a:cubicBezTo>
                    <a:pt x="10640" y="12355"/>
                    <a:pt x="10630" y="12382"/>
                    <a:pt x="10617" y="12410"/>
                  </a:cubicBezTo>
                  <a:cubicBezTo>
                    <a:pt x="10607" y="12431"/>
                    <a:pt x="10596" y="12452"/>
                    <a:pt x="10587" y="12476"/>
                  </a:cubicBezTo>
                  <a:cubicBezTo>
                    <a:pt x="10569" y="12528"/>
                    <a:pt x="10504" y="12635"/>
                    <a:pt x="10475" y="12679"/>
                  </a:cubicBezTo>
                  <a:cubicBezTo>
                    <a:pt x="10463" y="12699"/>
                    <a:pt x="10451" y="12729"/>
                    <a:pt x="10438" y="12758"/>
                  </a:cubicBezTo>
                  <a:cubicBezTo>
                    <a:pt x="10422" y="12794"/>
                    <a:pt x="10408" y="12833"/>
                    <a:pt x="10392" y="12855"/>
                  </a:cubicBezTo>
                  <a:cubicBezTo>
                    <a:pt x="10358" y="12896"/>
                    <a:pt x="10336" y="12918"/>
                    <a:pt x="10298" y="12943"/>
                  </a:cubicBezTo>
                  <a:cubicBezTo>
                    <a:pt x="10287" y="12952"/>
                    <a:pt x="10270" y="12963"/>
                    <a:pt x="10274" y="12979"/>
                  </a:cubicBezTo>
                  <a:cubicBezTo>
                    <a:pt x="10274" y="12992"/>
                    <a:pt x="10292" y="12997"/>
                    <a:pt x="10308" y="13003"/>
                  </a:cubicBezTo>
                  <a:lnTo>
                    <a:pt x="10310" y="13004"/>
                  </a:lnTo>
                  <a:cubicBezTo>
                    <a:pt x="10317" y="13007"/>
                    <a:pt x="10325" y="13007"/>
                    <a:pt x="10331" y="13007"/>
                  </a:cubicBezTo>
                  <a:lnTo>
                    <a:pt x="10336" y="13007"/>
                  </a:lnTo>
                  <a:cubicBezTo>
                    <a:pt x="10336" y="13007"/>
                    <a:pt x="10338" y="13007"/>
                    <a:pt x="10346" y="13010"/>
                  </a:cubicBezTo>
                  <a:cubicBezTo>
                    <a:pt x="10353" y="13022"/>
                    <a:pt x="10353" y="13089"/>
                    <a:pt x="10353" y="13120"/>
                  </a:cubicBezTo>
                  <a:cubicBezTo>
                    <a:pt x="10350" y="13130"/>
                    <a:pt x="10350" y="13140"/>
                    <a:pt x="10350" y="13150"/>
                  </a:cubicBezTo>
                  <a:cubicBezTo>
                    <a:pt x="10350" y="13188"/>
                    <a:pt x="10297" y="13248"/>
                    <a:pt x="10256" y="13267"/>
                  </a:cubicBezTo>
                  <a:cubicBezTo>
                    <a:pt x="10252" y="13271"/>
                    <a:pt x="10245" y="13273"/>
                    <a:pt x="10240" y="13277"/>
                  </a:cubicBezTo>
                  <a:cubicBezTo>
                    <a:pt x="10209" y="13292"/>
                    <a:pt x="10180" y="13306"/>
                    <a:pt x="10166" y="13335"/>
                  </a:cubicBezTo>
                  <a:cubicBezTo>
                    <a:pt x="10161" y="13353"/>
                    <a:pt x="10134" y="13371"/>
                    <a:pt x="10112" y="13391"/>
                  </a:cubicBezTo>
                  <a:cubicBezTo>
                    <a:pt x="10097" y="13401"/>
                    <a:pt x="10084" y="13414"/>
                    <a:pt x="10068" y="13427"/>
                  </a:cubicBezTo>
                  <a:cubicBezTo>
                    <a:pt x="10028" y="13465"/>
                    <a:pt x="10019" y="13493"/>
                    <a:pt x="10023" y="13538"/>
                  </a:cubicBezTo>
                  <a:cubicBezTo>
                    <a:pt x="10023" y="13565"/>
                    <a:pt x="10002" y="13602"/>
                    <a:pt x="9981" y="13640"/>
                  </a:cubicBezTo>
                  <a:cubicBezTo>
                    <a:pt x="9974" y="13654"/>
                    <a:pt x="9968" y="13666"/>
                    <a:pt x="9962" y="13679"/>
                  </a:cubicBezTo>
                  <a:cubicBezTo>
                    <a:pt x="9943" y="13716"/>
                    <a:pt x="9943" y="13735"/>
                    <a:pt x="9943" y="13763"/>
                  </a:cubicBezTo>
                  <a:lnTo>
                    <a:pt x="9943" y="13803"/>
                  </a:lnTo>
                  <a:cubicBezTo>
                    <a:pt x="9941" y="13819"/>
                    <a:pt x="9938" y="13841"/>
                    <a:pt x="9936" y="13863"/>
                  </a:cubicBezTo>
                  <a:cubicBezTo>
                    <a:pt x="9922" y="13921"/>
                    <a:pt x="9910" y="13996"/>
                    <a:pt x="9916" y="14047"/>
                  </a:cubicBezTo>
                  <a:cubicBezTo>
                    <a:pt x="9922" y="14091"/>
                    <a:pt x="9899" y="14158"/>
                    <a:pt x="9884" y="14210"/>
                  </a:cubicBezTo>
                  <a:cubicBezTo>
                    <a:pt x="9879" y="14229"/>
                    <a:pt x="9874" y="14244"/>
                    <a:pt x="9872" y="14257"/>
                  </a:cubicBezTo>
                  <a:cubicBezTo>
                    <a:pt x="9867" y="14268"/>
                    <a:pt x="9869" y="14283"/>
                    <a:pt x="9869" y="14295"/>
                  </a:cubicBezTo>
                  <a:cubicBezTo>
                    <a:pt x="9872" y="14328"/>
                    <a:pt x="9872" y="14361"/>
                    <a:pt x="9829" y="14393"/>
                  </a:cubicBezTo>
                  <a:cubicBezTo>
                    <a:pt x="9795" y="14419"/>
                    <a:pt x="9777" y="14436"/>
                    <a:pt x="9763" y="14451"/>
                  </a:cubicBezTo>
                  <a:cubicBezTo>
                    <a:pt x="9749" y="14464"/>
                    <a:pt x="9738" y="14475"/>
                    <a:pt x="9717" y="14486"/>
                  </a:cubicBezTo>
                  <a:cubicBezTo>
                    <a:pt x="9672" y="14513"/>
                    <a:pt x="9633" y="14544"/>
                    <a:pt x="9590" y="14591"/>
                  </a:cubicBezTo>
                  <a:cubicBezTo>
                    <a:pt x="9563" y="14620"/>
                    <a:pt x="9545" y="14660"/>
                    <a:pt x="9521" y="14716"/>
                  </a:cubicBezTo>
                  <a:cubicBezTo>
                    <a:pt x="9512" y="14744"/>
                    <a:pt x="9498" y="14779"/>
                    <a:pt x="9478" y="14821"/>
                  </a:cubicBezTo>
                  <a:cubicBezTo>
                    <a:pt x="9446" y="14888"/>
                    <a:pt x="9449" y="14935"/>
                    <a:pt x="9449" y="14980"/>
                  </a:cubicBezTo>
                  <a:cubicBezTo>
                    <a:pt x="9449" y="15010"/>
                    <a:pt x="9450" y="15039"/>
                    <a:pt x="9440" y="15073"/>
                  </a:cubicBezTo>
                  <a:cubicBezTo>
                    <a:pt x="9414" y="15162"/>
                    <a:pt x="9403" y="15184"/>
                    <a:pt x="9375" y="15252"/>
                  </a:cubicBezTo>
                  <a:cubicBezTo>
                    <a:pt x="9352" y="15304"/>
                    <a:pt x="9333" y="15318"/>
                    <a:pt x="9296" y="15346"/>
                  </a:cubicBezTo>
                  <a:cubicBezTo>
                    <a:pt x="9287" y="15351"/>
                    <a:pt x="9277" y="15358"/>
                    <a:pt x="9268" y="15365"/>
                  </a:cubicBezTo>
                  <a:cubicBezTo>
                    <a:pt x="9251" y="15376"/>
                    <a:pt x="9242" y="15386"/>
                    <a:pt x="9229" y="15393"/>
                  </a:cubicBezTo>
                  <a:cubicBezTo>
                    <a:pt x="9192" y="15422"/>
                    <a:pt x="9162" y="15445"/>
                    <a:pt x="9111" y="15472"/>
                  </a:cubicBezTo>
                  <a:cubicBezTo>
                    <a:pt x="9098" y="15481"/>
                    <a:pt x="9086" y="15487"/>
                    <a:pt x="9075" y="15493"/>
                  </a:cubicBezTo>
                  <a:cubicBezTo>
                    <a:pt x="9046" y="15513"/>
                    <a:pt x="9032" y="15520"/>
                    <a:pt x="8980" y="15537"/>
                  </a:cubicBezTo>
                  <a:cubicBezTo>
                    <a:pt x="8928" y="15558"/>
                    <a:pt x="8918" y="15584"/>
                    <a:pt x="8904" y="15616"/>
                  </a:cubicBezTo>
                  <a:cubicBezTo>
                    <a:pt x="8900" y="15633"/>
                    <a:pt x="8892" y="15648"/>
                    <a:pt x="8881" y="15666"/>
                  </a:cubicBezTo>
                  <a:cubicBezTo>
                    <a:pt x="8847" y="15729"/>
                    <a:pt x="8803" y="15776"/>
                    <a:pt x="8762" y="15791"/>
                  </a:cubicBezTo>
                  <a:cubicBezTo>
                    <a:pt x="8716" y="15804"/>
                    <a:pt x="8711" y="15821"/>
                    <a:pt x="8712" y="15850"/>
                  </a:cubicBezTo>
                  <a:lnTo>
                    <a:pt x="8712" y="15855"/>
                  </a:lnTo>
                  <a:cubicBezTo>
                    <a:pt x="8712" y="15870"/>
                    <a:pt x="8692" y="15889"/>
                    <a:pt x="8671" y="15908"/>
                  </a:cubicBezTo>
                  <a:cubicBezTo>
                    <a:pt x="8668" y="15912"/>
                    <a:pt x="8663" y="15918"/>
                    <a:pt x="8658" y="15922"/>
                  </a:cubicBezTo>
                  <a:cubicBezTo>
                    <a:pt x="8626" y="15950"/>
                    <a:pt x="8622" y="15956"/>
                    <a:pt x="8614" y="15972"/>
                  </a:cubicBezTo>
                  <a:cubicBezTo>
                    <a:pt x="8608" y="15984"/>
                    <a:pt x="8592" y="15996"/>
                    <a:pt x="8571" y="15996"/>
                  </a:cubicBezTo>
                  <a:cubicBezTo>
                    <a:pt x="8566" y="15996"/>
                    <a:pt x="8563" y="15994"/>
                    <a:pt x="8560" y="15994"/>
                  </a:cubicBezTo>
                  <a:lnTo>
                    <a:pt x="8554" y="15994"/>
                  </a:lnTo>
                  <a:cubicBezTo>
                    <a:pt x="8534" y="15994"/>
                    <a:pt x="8523" y="16016"/>
                    <a:pt x="8510" y="16041"/>
                  </a:cubicBezTo>
                  <a:cubicBezTo>
                    <a:pt x="8502" y="16058"/>
                    <a:pt x="8491" y="16080"/>
                    <a:pt x="8478" y="16101"/>
                  </a:cubicBezTo>
                  <a:cubicBezTo>
                    <a:pt x="8454" y="16128"/>
                    <a:pt x="8450" y="16142"/>
                    <a:pt x="8450" y="16159"/>
                  </a:cubicBezTo>
                  <a:cubicBezTo>
                    <a:pt x="8450" y="16163"/>
                    <a:pt x="8448" y="16168"/>
                    <a:pt x="8444" y="16173"/>
                  </a:cubicBezTo>
                  <a:cubicBezTo>
                    <a:pt x="8417" y="16213"/>
                    <a:pt x="8448" y="16268"/>
                    <a:pt x="8457" y="16284"/>
                  </a:cubicBezTo>
                  <a:cubicBezTo>
                    <a:pt x="8471" y="16307"/>
                    <a:pt x="8486" y="16310"/>
                    <a:pt x="8502" y="16313"/>
                  </a:cubicBezTo>
                  <a:cubicBezTo>
                    <a:pt x="8514" y="16316"/>
                    <a:pt x="8528" y="16319"/>
                    <a:pt x="8547" y="16329"/>
                  </a:cubicBezTo>
                  <a:cubicBezTo>
                    <a:pt x="8594" y="16347"/>
                    <a:pt x="8596" y="16357"/>
                    <a:pt x="8618" y="16401"/>
                  </a:cubicBezTo>
                  <a:cubicBezTo>
                    <a:pt x="8620" y="16405"/>
                    <a:pt x="8620" y="16408"/>
                    <a:pt x="8621" y="16409"/>
                  </a:cubicBezTo>
                  <a:lnTo>
                    <a:pt x="8620" y="16409"/>
                  </a:lnTo>
                  <a:cubicBezTo>
                    <a:pt x="8614" y="16409"/>
                    <a:pt x="8605" y="16408"/>
                    <a:pt x="8595" y="16405"/>
                  </a:cubicBezTo>
                  <a:cubicBezTo>
                    <a:pt x="8584" y="16402"/>
                    <a:pt x="8573" y="16400"/>
                    <a:pt x="8562" y="16400"/>
                  </a:cubicBezTo>
                  <a:cubicBezTo>
                    <a:pt x="8558" y="16400"/>
                    <a:pt x="8554" y="16400"/>
                    <a:pt x="8551" y="16401"/>
                  </a:cubicBezTo>
                  <a:cubicBezTo>
                    <a:pt x="8530" y="16401"/>
                    <a:pt x="8514" y="16395"/>
                    <a:pt x="8499" y="16390"/>
                  </a:cubicBezTo>
                  <a:cubicBezTo>
                    <a:pt x="8491" y="16386"/>
                    <a:pt x="8480" y="16384"/>
                    <a:pt x="8470" y="16382"/>
                  </a:cubicBezTo>
                  <a:lnTo>
                    <a:pt x="8468" y="16381"/>
                  </a:lnTo>
                  <a:cubicBezTo>
                    <a:pt x="8445" y="16381"/>
                    <a:pt x="8432" y="16409"/>
                    <a:pt x="8423" y="16437"/>
                  </a:cubicBezTo>
                  <a:cubicBezTo>
                    <a:pt x="8417" y="16451"/>
                    <a:pt x="8412" y="16462"/>
                    <a:pt x="8407" y="16473"/>
                  </a:cubicBezTo>
                  <a:cubicBezTo>
                    <a:pt x="8400" y="16478"/>
                    <a:pt x="8392" y="16489"/>
                    <a:pt x="8384" y="16503"/>
                  </a:cubicBezTo>
                  <a:cubicBezTo>
                    <a:pt x="8362" y="16541"/>
                    <a:pt x="8329" y="16595"/>
                    <a:pt x="8306" y="16619"/>
                  </a:cubicBezTo>
                  <a:cubicBezTo>
                    <a:pt x="8274" y="16642"/>
                    <a:pt x="8238" y="16662"/>
                    <a:pt x="8196" y="16678"/>
                  </a:cubicBezTo>
                  <a:cubicBezTo>
                    <a:pt x="8186" y="16683"/>
                    <a:pt x="8174" y="16683"/>
                    <a:pt x="8159" y="16683"/>
                  </a:cubicBezTo>
                  <a:cubicBezTo>
                    <a:pt x="8135" y="16683"/>
                    <a:pt x="8085" y="16678"/>
                    <a:pt x="8015" y="16641"/>
                  </a:cubicBezTo>
                  <a:cubicBezTo>
                    <a:pt x="7976" y="16621"/>
                    <a:pt x="7960" y="16607"/>
                    <a:pt x="7950" y="16595"/>
                  </a:cubicBezTo>
                  <a:cubicBezTo>
                    <a:pt x="7936" y="16586"/>
                    <a:pt x="7928" y="16576"/>
                    <a:pt x="7899" y="16571"/>
                  </a:cubicBezTo>
                  <a:cubicBezTo>
                    <a:pt x="7894" y="16570"/>
                    <a:pt x="7889" y="16569"/>
                    <a:pt x="7883" y="16569"/>
                  </a:cubicBezTo>
                  <a:cubicBezTo>
                    <a:pt x="7852" y="16569"/>
                    <a:pt x="7818" y="16588"/>
                    <a:pt x="7792" y="16602"/>
                  </a:cubicBezTo>
                  <a:cubicBezTo>
                    <a:pt x="7777" y="16608"/>
                    <a:pt x="7764" y="16617"/>
                    <a:pt x="7754" y="16619"/>
                  </a:cubicBezTo>
                  <a:cubicBezTo>
                    <a:pt x="7738" y="16619"/>
                    <a:pt x="7713" y="16598"/>
                    <a:pt x="7671" y="16571"/>
                  </a:cubicBezTo>
                  <a:cubicBezTo>
                    <a:pt x="7664" y="16563"/>
                    <a:pt x="7655" y="16557"/>
                    <a:pt x="7643" y="16549"/>
                  </a:cubicBezTo>
                  <a:cubicBezTo>
                    <a:pt x="7624" y="16537"/>
                    <a:pt x="7608" y="16522"/>
                    <a:pt x="7601" y="16512"/>
                  </a:cubicBezTo>
                  <a:cubicBezTo>
                    <a:pt x="7585" y="16501"/>
                    <a:pt x="7576" y="16491"/>
                    <a:pt x="7560" y="16491"/>
                  </a:cubicBezTo>
                  <a:cubicBezTo>
                    <a:pt x="7557" y="16491"/>
                    <a:pt x="7553" y="16491"/>
                    <a:pt x="7549" y="16492"/>
                  </a:cubicBezTo>
                  <a:cubicBezTo>
                    <a:pt x="7547" y="16493"/>
                    <a:pt x="7542" y="16493"/>
                    <a:pt x="7534" y="16493"/>
                  </a:cubicBezTo>
                  <a:cubicBezTo>
                    <a:pt x="7515" y="16493"/>
                    <a:pt x="7493" y="16492"/>
                    <a:pt x="7471" y="16489"/>
                  </a:cubicBezTo>
                  <a:cubicBezTo>
                    <a:pt x="7448" y="16487"/>
                    <a:pt x="7424" y="16485"/>
                    <a:pt x="7404" y="16485"/>
                  </a:cubicBezTo>
                  <a:cubicBezTo>
                    <a:pt x="7396" y="16485"/>
                    <a:pt x="7389" y="16486"/>
                    <a:pt x="7382" y="16486"/>
                  </a:cubicBezTo>
                  <a:cubicBezTo>
                    <a:pt x="7364" y="16486"/>
                    <a:pt x="7355" y="16478"/>
                    <a:pt x="7343" y="16467"/>
                  </a:cubicBezTo>
                  <a:cubicBezTo>
                    <a:pt x="7334" y="16457"/>
                    <a:pt x="7320" y="16443"/>
                    <a:pt x="7293" y="16434"/>
                  </a:cubicBezTo>
                  <a:cubicBezTo>
                    <a:pt x="7284" y="16432"/>
                    <a:pt x="7273" y="16431"/>
                    <a:pt x="7261" y="16431"/>
                  </a:cubicBezTo>
                  <a:cubicBezTo>
                    <a:pt x="7232" y="16431"/>
                    <a:pt x="7208" y="16442"/>
                    <a:pt x="7188" y="16451"/>
                  </a:cubicBezTo>
                  <a:cubicBezTo>
                    <a:pt x="7186" y="16453"/>
                    <a:pt x="7180" y="16457"/>
                    <a:pt x="7178" y="16459"/>
                  </a:cubicBezTo>
                  <a:cubicBezTo>
                    <a:pt x="7175" y="16461"/>
                    <a:pt x="7171" y="16461"/>
                    <a:pt x="7166" y="16461"/>
                  </a:cubicBezTo>
                  <a:cubicBezTo>
                    <a:pt x="7145" y="16461"/>
                    <a:pt x="7115" y="16447"/>
                    <a:pt x="7086" y="16431"/>
                  </a:cubicBezTo>
                  <a:lnTo>
                    <a:pt x="7081" y="16427"/>
                  </a:lnTo>
                  <a:cubicBezTo>
                    <a:pt x="7065" y="16419"/>
                    <a:pt x="7056" y="16411"/>
                    <a:pt x="7047" y="16405"/>
                  </a:cubicBezTo>
                  <a:cubicBezTo>
                    <a:pt x="7036" y="16398"/>
                    <a:pt x="7029" y="16392"/>
                    <a:pt x="7008" y="16388"/>
                  </a:cubicBezTo>
                  <a:cubicBezTo>
                    <a:pt x="7003" y="16386"/>
                    <a:pt x="6991" y="16386"/>
                    <a:pt x="6980" y="16384"/>
                  </a:cubicBezTo>
                  <a:cubicBezTo>
                    <a:pt x="6947" y="16381"/>
                    <a:pt x="6896" y="16372"/>
                    <a:pt x="6877" y="16353"/>
                  </a:cubicBezTo>
                  <a:cubicBezTo>
                    <a:pt x="6857" y="16337"/>
                    <a:pt x="6855" y="16330"/>
                    <a:pt x="6851" y="16319"/>
                  </a:cubicBezTo>
                  <a:cubicBezTo>
                    <a:pt x="6850" y="16313"/>
                    <a:pt x="6845" y="16305"/>
                    <a:pt x="6839" y="16293"/>
                  </a:cubicBezTo>
                  <a:cubicBezTo>
                    <a:pt x="6820" y="16255"/>
                    <a:pt x="6798" y="16253"/>
                    <a:pt x="6767" y="16253"/>
                  </a:cubicBezTo>
                  <a:cubicBezTo>
                    <a:pt x="6740" y="16253"/>
                    <a:pt x="6725" y="16258"/>
                    <a:pt x="6709" y="16261"/>
                  </a:cubicBezTo>
                  <a:cubicBezTo>
                    <a:pt x="6705" y="16265"/>
                    <a:pt x="6700" y="16268"/>
                    <a:pt x="6696" y="16268"/>
                  </a:cubicBezTo>
                  <a:cubicBezTo>
                    <a:pt x="6677" y="16275"/>
                    <a:pt x="6669" y="16284"/>
                    <a:pt x="6665" y="16293"/>
                  </a:cubicBezTo>
                  <a:cubicBezTo>
                    <a:pt x="6658" y="16297"/>
                    <a:pt x="6657" y="16300"/>
                    <a:pt x="6654" y="16302"/>
                  </a:cubicBezTo>
                  <a:cubicBezTo>
                    <a:pt x="6640" y="16319"/>
                    <a:pt x="6645" y="16350"/>
                    <a:pt x="6649" y="16357"/>
                  </a:cubicBezTo>
                  <a:cubicBezTo>
                    <a:pt x="6652" y="16384"/>
                    <a:pt x="6665" y="16397"/>
                    <a:pt x="6673" y="16408"/>
                  </a:cubicBezTo>
                  <a:cubicBezTo>
                    <a:pt x="6681" y="16416"/>
                    <a:pt x="6686" y="16424"/>
                    <a:pt x="6694" y="16434"/>
                  </a:cubicBezTo>
                  <a:cubicBezTo>
                    <a:pt x="6702" y="16457"/>
                    <a:pt x="6697" y="16464"/>
                    <a:pt x="6694" y="16484"/>
                  </a:cubicBezTo>
                  <a:cubicBezTo>
                    <a:pt x="6686" y="16499"/>
                    <a:pt x="6683" y="16511"/>
                    <a:pt x="6680" y="16538"/>
                  </a:cubicBezTo>
                  <a:cubicBezTo>
                    <a:pt x="6677" y="16561"/>
                    <a:pt x="6677" y="16581"/>
                    <a:pt x="6679" y="16598"/>
                  </a:cubicBezTo>
                  <a:cubicBezTo>
                    <a:pt x="6679" y="16614"/>
                    <a:pt x="6680" y="16637"/>
                    <a:pt x="6677" y="16641"/>
                  </a:cubicBezTo>
                  <a:cubicBezTo>
                    <a:pt x="6673" y="16642"/>
                    <a:pt x="6668" y="16646"/>
                    <a:pt x="6665" y="16647"/>
                  </a:cubicBezTo>
                  <a:cubicBezTo>
                    <a:pt x="6637" y="16657"/>
                    <a:pt x="6595" y="16674"/>
                    <a:pt x="6602" y="16712"/>
                  </a:cubicBezTo>
                  <a:cubicBezTo>
                    <a:pt x="6607" y="16732"/>
                    <a:pt x="6617" y="16732"/>
                    <a:pt x="6622" y="16732"/>
                  </a:cubicBezTo>
                  <a:cubicBezTo>
                    <a:pt x="6628" y="16732"/>
                    <a:pt x="6635" y="16732"/>
                    <a:pt x="6640" y="16729"/>
                  </a:cubicBezTo>
                  <a:cubicBezTo>
                    <a:pt x="6649" y="16724"/>
                    <a:pt x="6659" y="16721"/>
                    <a:pt x="6669" y="16721"/>
                  </a:cubicBezTo>
                  <a:cubicBezTo>
                    <a:pt x="6678" y="16721"/>
                    <a:pt x="6687" y="16724"/>
                    <a:pt x="6697" y="16732"/>
                  </a:cubicBezTo>
                  <a:cubicBezTo>
                    <a:pt x="6727" y="16755"/>
                    <a:pt x="6727" y="16755"/>
                    <a:pt x="6729" y="16769"/>
                  </a:cubicBezTo>
                  <a:cubicBezTo>
                    <a:pt x="6731" y="16779"/>
                    <a:pt x="6731" y="16796"/>
                    <a:pt x="6740" y="16821"/>
                  </a:cubicBezTo>
                  <a:cubicBezTo>
                    <a:pt x="6753" y="16860"/>
                    <a:pt x="6747" y="16885"/>
                    <a:pt x="6737" y="16913"/>
                  </a:cubicBezTo>
                  <a:cubicBezTo>
                    <a:pt x="6731" y="16934"/>
                    <a:pt x="6725" y="16958"/>
                    <a:pt x="6725" y="16983"/>
                  </a:cubicBezTo>
                  <a:cubicBezTo>
                    <a:pt x="6729" y="17031"/>
                    <a:pt x="6753" y="17034"/>
                    <a:pt x="6769" y="17038"/>
                  </a:cubicBezTo>
                  <a:cubicBezTo>
                    <a:pt x="6781" y="17041"/>
                    <a:pt x="6785" y="17042"/>
                    <a:pt x="6785" y="17049"/>
                  </a:cubicBezTo>
                  <a:cubicBezTo>
                    <a:pt x="6796" y="17089"/>
                    <a:pt x="6851" y="17254"/>
                    <a:pt x="6877" y="17300"/>
                  </a:cubicBezTo>
                  <a:cubicBezTo>
                    <a:pt x="6886" y="17326"/>
                    <a:pt x="6906" y="17342"/>
                    <a:pt x="6919" y="17353"/>
                  </a:cubicBezTo>
                  <a:cubicBezTo>
                    <a:pt x="6937" y="17369"/>
                    <a:pt x="6947" y="17376"/>
                    <a:pt x="6944" y="17390"/>
                  </a:cubicBezTo>
                  <a:cubicBezTo>
                    <a:pt x="6941" y="17427"/>
                    <a:pt x="6951" y="17464"/>
                    <a:pt x="6961" y="17493"/>
                  </a:cubicBezTo>
                  <a:cubicBezTo>
                    <a:pt x="6967" y="17513"/>
                    <a:pt x="6998" y="17559"/>
                    <a:pt x="7029" y="17613"/>
                  </a:cubicBezTo>
                  <a:cubicBezTo>
                    <a:pt x="7047" y="17639"/>
                    <a:pt x="7062" y="17666"/>
                    <a:pt x="7073" y="17687"/>
                  </a:cubicBezTo>
                  <a:cubicBezTo>
                    <a:pt x="7093" y="17723"/>
                    <a:pt x="7100" y="17763"/>
                    <a:pt x="7105" y="17810"/>
                  </a:cubicBezTo>
                  <a:cubicBezTo>
                    <a:pt x="7109" y="17833"/>
                    <a:pt x="7111" y="17856"/>
                    <a:pt x="7117" y="17881"/>
                  </a:cubicBezTo>
                  <a:cubicBezTo>
                    <a:pt x="7128" y="17935"/>
                    <a:pt x="7174" y="18003"/>
                    <a:pt x="7223" y="18074"/>
                  </a:cubicBezTo>
                  <a:cubicBezTo>
                    <a:pt x="7244" y="18109"/>
                    <a:pt x="7267" y="18142"/>
                    <a:pt x="7287" y="18174"/>
                  </a:cubicBezTo>
                  <a:cubicBezTo>
                    <a:pt x="7318" y="18226"/>
                    <a:pt x="7334" y="18262"/>
                    <a:pt x="7346" y="18294"/>
                  </a:cubicBezTo>
                  <a:cubicBezTo>
                    <a:pt x="7360" y="18325"/>
                    <a:pt x="7371" y="18358"/>
                    <a:pt x="7400" y="18404"/>
                  </a:cubicBezTo>
                  <a:cubicBezTo>
                    <a:pt x="7454" y="18489"/>
                    <a:pt x="7493" y="18542"/>
                    <a:pt x="7545" y="18610"/>
                  </a:cubicBezTo>
                  <a:lnTo>
                    <a:pt x="7560" y="18629"/>
                  </a:lnTo>
                  <a:cubicBezTo>
                    <a:pt x="7613" y="18704"/>
                    <a:pt x="7710" y="18811"/>
                    <a:pt x="7777" y="18871"/>
                  </a:cubicBezTo>
                  <a:cubicBezTo>
                    <a:pt x="7803" y="18894"/>
                    <a:pt x="7870" y="18946"/>
                    <a:pt x="7940" y="19003"/>
                  </a:cubicBezTo>
                  <a:cubicBezTo>
                    <a:pt x="8035" y="19081"/>
                    <a:pt x="8146" y="19168"/>
                    <a:pt x="8175" y="19194"/>
                  </a:cubicBezTo>
                  <a:lnTo>
                    <a:pt x="8184" y="19205"/>
                  </a:lnTo>
                  <a:cubicBezTo>
                    <a:pt x="8225" y="19244"/>
                    <a:pt x="8241" y="19259"/>
                    <a:pt x="8282" y="19310"/>
                  </a:cubicBezTo>
                  <a:cubicBezTo>
                    <a:pt x="8298" y="19333"/>
                    <a:pt x="8314" y="19351"/>
                    <a:pt x="8329" y="19368"/>
                  </a:cubicBezTo>
                  <a:cubicBezTo>
                    <a:pt x="8356" y="19398"/>
                    <a:pt x="8380" y="19429"/>
                    <a:pt x="8413" y="19475"/>
                  </a:cubicBezTo>
                  <a:cubicBezTo>
                    <a:pt x="8443" y="19517"/>
                    <a:pt x="8464" y="19536"/>
                    <a:pt x="8485" y="19561"/>
                  </a:cubicBezTo>
                  <a:cubicBezTo>
                    <a:pt x="8501" y="19580"/>
                    <a:pt x="8520" y="19600"/>
                    <a:pt x="8546" y="19631"/>
                  </a:cubicBezTo>
                  <a:cubicBezTo>
                    <a:pt x="8583" y="19675"/>
                    <a:pt x="8595" y="19689"/>
                    <a:pt x="8608" y="19696"/>
                  </a:cubicBezTo>
                  <a:cubicBezTo>
                    <a:pt x="8615" y="19703"/>
                    <a:pt x="8619" y="19706"/>
                    <a:pt x="8630" y="19720"/>
                  </a:cubicBezTo>
                  <a:cubicBezTo>
                    <a:pt x="8649" y="19746"/>
                    <a:pt x="8668" y="19777"/>
                    <a:pt x="8691" y="19817"/>
                  </a:cubicBezTo>
                  <a:cubicBezTo>
                    <a:pt x="8694" y="19826"/>
                    <a:pt x="8702" y="19837"/>
                    <a:pt x="8707" y="19849"/>
                  </a:cubicBezTo>
                  <a:cubicBezTo>
                    <a:pt x="8724" y="19872"/>
                    <a:pt x="8735" y="19905"/>
                    <a:pt x="8748" y="19931"/>
                  </a:cubicBezTo>
                  <a:cubicBezTo>
                    <a:pt x="8759" y="19959"/>
                    <a:pt x="8771" y="19986"/>
                    <a:pt x="8784" y="20009"/>
                  </a:cubicBezTo>
                  <a:cubicBezTo>
                    <a:pt x="8799" y="20035"/>
                    <a:pt x="8821" y="20050"/>
                    <a:pt x="8840" y="20060"/>
                  </a:cubicBezTo>
                  <a:cubicBezTo>
                    <a:pt x="8857" y="20072"/>
                    <a:pt x="8873" y="20083"/>
                    <a:pt x="8886" y="20101"/>
                  </a:cubicBezTo>
                  <a:cubicBezTo>
                    <a:pt x="8902" y="20121"/>
                    <a:pt x="8915" y="20143"/>
                    <a:pt x="8928" y="20165"/>
                  </a:cubicBezTo>
                  <a:cubicBezTo>
                    <a:pt x="8941" y="20183"/>
                    <a:pt x="8954" y="20202"/>
                    <a:pt x="8968" y="20220"/>
                  </a:cubicBezTo>
                  <a:cubicBezTo>
                    <a:pt x="8977" y="20235"/>
                    <a:pt x="8989" y="20242"/>
                    <a:pt x="9000" y="20242"/>
                  </a:cubicBezTo>
                  <a:cubicBezTo>
                    <a:pt x="9007" y="20242"/>
                    <a:pt x="9010" y="20239"/>
                    <a:pt x="9017" y="20239"/>
                  </a:cubicBezTo>
                  <a:cubicBezTo>
                    <a:pt x="9022" y="20236"/>
                    <a:pt x="9028" y="20234"/>
                    <a:pt x="9035" y="20234"/>
                  </a:cubicBezTo>
                  <a:cubicBezTo>
                    <a:pt x="9037" y="20234"/>
                    <a:pt x="9040" y="20234"/>
                    <a:pt x="9043" y="20235"/>
                  </a:cubicBezTo>
                  <a:cubicBezTo>
                    <a:pt x="9075" y="20244"/>
                    <a:pt x="9109" y="20281"/>
                    <a:pt x="9124" y="20323"/>
                  </a:cubicBezTo>
                  <a:cubicBezTo>
                    <a:pt x="9135" y="20344"/>
                    <a:pt x="9132" y="20350"/>
                    <a:pt x="9131" y="20354"/>
                  </a:cubicBezTo>
                  <a:cubicBezTo>
                    <a:pt x="9129" y="20361"/>
                    <a:pt x="9124" y="20368"/>
                    <a:pt x="9127" y="20379"/>
                  </a:cubicBezTo>
                  <a:cubicBezTo>
                    <a:pt x="9129" y="20390"/>
                    <a:pt x="9136" y="20406"/>
                    <a:pt x="9150" y="20428"/>
                  </a:cubicBezTo>
                  <a:cubicBezTo>
                    <a:pt x="9162" y="20453"/>
                    <a:pt x="9178" y="20486"/>
                    <a:pt x="9193" y="20527"/>
                  </a:cubicBezTo>
                  <a:cubicBezTo>
                    <a:pt x="9201" y="20548"/>
                    <a:pt x="9209" y="20563"/>
                    <a:pt x="9212" y="20575"/>
                  </a:cubicBezTo>
                  <a:cubicBezTo>
                    <a:pt x="9222" y="20605"/>
                    <a:pt x="9224" y="20606"/>
                    <a:pt x="9226" y="20629"/>
                  </a:cubicBezTo>
                  <a:cubicBezTo>
                    <a:pt x="9236" y="20657"/>
                    <a:pt x="9247" y="20685"/>
                    <a:pt x="9261" y="20721"/>
                  </a:cubicBezTo>
                  <a:lnTo>
                    <a:pt x="9269" y="20733"/>
                  </a:lnTo>
                  <a:cubicBezTo>
                    <a:pt x="9277" y="20756"/>
                    <a:pt x="9287" y="20771"/>
                    <a:pt x="9292" y="20786"/>
                  </a:cubicBezTo>
                  <a:cubicBezTo>
                    <a:pt x="9302" y="20800"/>
                    <a:pt x="9308" y="20814"/>
                    <a:pt x="9321" y="20839"/>
                  </a:cubicBezTo>
                  <a:cubicBezTo>
                    <a:pt x="9328" y="20852"/>
                    <a:pt x="9333" y="20864"/>
                    <a:pt x="9339" y="20875"/>
                  </a:cubicBezTo>
                  <a:cubicBezTo>
                    <a:pt x="9353" y="20902"/>
                    <a:pt x="9362" y="20926"/>
                    <a:pt x="9381" y="20967"/>
                  </a:cubicBezTo>
                  <a:cubicBezTo>
                    <a:pt x="9399" y="21011"/>
                    <a:pt x="9406" y="21029"/>
                    <a:pt x="9426" y="21076"/>
                  </a:cubicBezTo>
                  <a:lnTo>
                    <a:pt x="9443" y="21122"/>
                  </a:lnTo>
                  <a:cubicBezTo>
                    <a:pt x="9470" y="21189"/>
                    <a:pt x="9470" y="21197"/>
                    <a:pt x="9470" y="21231"/>
                  </a:cubicBezTo>
                  <a:lnTo>
                    <a:pt x="9470" y="21257"/>
                  </a:lnTo>
                  <a:cubicBezTo>
                    <a:pt x="9470" y="21285"/>
                    <a:pt x="9463" y="21292"/>
                    <a:pt x="9440" y="21306"/>
                  </a:cubicBezTo>
                  <a:cubicBezTo>
                    <a:pt x="9431" y="21315"/>
                    <a:pt x="9416" y="21324"/>
                    <a:pt x="9401" y="21341"/>
                  </a:cubicBezTo>
                  <a:cubicBezTo>
                    <a:pt x="9378" y="21364"/>
                    <a:pt x="9367" y="21378"/>
                    <a:pt x="9356" y="21395"/>
                  </a:cubicBezTo>
                  <a:cubicBezTo>
                    <a:pt x="9343" y="21411"/>
                    <a:pt x="9328" y="21433"/>
                    <a:pt x="9300" y="21466"/>
                  </a:cubicBezTo>
                  <a:cubicBezTo>
                    <a:pt x="9273" y="21498"/>
                    <a:pt x="9263" y="21510"/>
                    <a:pt x="9268" y="21524"/>
                  </a:cubicBezTo>
                  <a:cubicBezTo>
                    <a:pt x="9269" y="21536"/>
                    <a:pt x="9277" y="21539"/>
                    <a:pt x="9287" y="21542"/>
                  </a:cubicBezTo>
                  <a:cubicBezTo>
                    <a:pt x="9296" y="21546"/>
                    <a:pt x="9304" y="21552"/>
                    <a:pt x="9312" y="21565"/>
                  </a:cubicBezTo>
                  <a:cubicBezTo>
                    <a:pt x="9333" y="21594"/>
                    <a:pt x="9339" y="21606"/>
                    <a:pt x="9343" y="21626"/>
                  </a:cubicBezTo>
                  <a:cubicBezTo>
                    <a:pt x="9347" y="21634"/>
                    <a:pt x="9349" y="21643"/>
                    <a:pt x="9356" y="21656"/>
                  </a:cubicBezTo>
                  <a:cubicBezTo>
                    <a:pt x="9359" y="21669"/>
                    <a:pt x="9356" y="21673"/>
                    <a:pt x="9356" y="21674"/>
                  </a:cubicBezTo>
                  <a:cubicBezTo>
                    <a:pt x="9356" y="21678"/>
                    <a:pt x="9344" y="21682"/>
                    <a:pt x="9338" y="21683"/>
                  </a:cubicBezTo>
                  <a:cubicBezTo>
                    <a:pt x="9332" y="21683"/>
                    <a:pt x="9328" y="21686"/>
                    <a:pt x="9321" y="21688"/>
                  </a:cubicBezTo>
                  <a:cubicBezTo>
                    <a:pt x="9292" y="21698"/>
                    <a:pt x="9299" y="21718"/>
                    <a:pt x="9303" y="21749"/>
                  </a:cubicBezTo>
                  <a:cubicBezTo>
                    <a:pt x="9304" y="21757"/>
                    <a:pt x="9306" y="21765"/>
                    <a:pt x="9308" y="21773"/>
                  </a:cubicBezTo>
                  <a:cubicBezTo>
                    <a:pt x="9312" y="21804"/>
                    <a:pt x="9325" y="21815"/>
                    <a:pt x="9333" y="21828"/>
                  </a:cubicBezTo>
                  <a:cubicBezTo>
                    <a:pt x="9343" y="21835"/>
                    <a:pt x="9353" y="21846"/>
                    <a:pt x="9362" y="21872"/>
                  </a:cubicBezTo>
                  <a:cubicBezTo>
                    <a:pt x="9375" y="21903"/>
                    <a:pt x="9362" y="21918"/>
                    <a:pt x="9341" y="21941"/>
                  </a:cubicBezTo>
                  <a:cubicBezTo>
                    <a:pt x="9333" y="21949"/>
                    <a:pt x="9325" y="21956"/>
                    <a:pt x="9319" y="21966"/>
                  </a:cubicBezTo>
                  <a:cubicBezTo>
                    <a:pt x="9300" y="21999"/>
                    <a:pt x="9286" y="22038"/>
                    <a:pt x="9276" y="22078"/>
                  </a:cubicBezTo>
                  <a:cubicBezTo>
                    <a:pt x="9270" y="22097"/>
                    <a:pt x="9273" y="22113"/>
                    <a:pt x="9276" y="22133"/>
                  </a:cubicBezTo>
                  <a:cubicBezTo>
                    <a:pt x="9276" y="22152"/>
                    <a:pt x="9280" y="22175"/>
                    <a:pt x="9278" y="22212"/>
                  </a:cubicBezTo>
                  <a:cubicBezTo>
                    <a:pt x="9273" y="22274"/>
                    <a:pt x="9212" y="22317"/>
                    <a:pt x="9167" y="22347"/>
                  </a:cubicBezTo>
                  <a:lnTo>
                    <a:pt x="9158" y="22352"/>
                  </a:lnTo>
                  <a:cubicBezTo>
                    <a:pt x="9144" y="22363"/>
                    <a:pt x="9134" y="22371"/>
                    <a:pt x="9124" y="22375"/>
                  </a:cubicBezTo>
                  <a:cubicBezTo>
                    <a:pt x="9104" y="22392"/>
                    <a:pt x="9086" y="22401"/>
                    <a:pt x="9060" y="22426"/>
                  </a:cubicBezTo>
                  <a:cubicBezTo>
                    <a:pt x="9021" y="22460"/>
                    <a:pt x="9054" y="22517"/>
                    <a:pt x="9075" y="22559"/>
                  </a:cubicBezTo>
                  <a:cubicBezTo>
                    <a:pt x="9080" y="22567"/>
                    <a:pt x="9086" y="22577"/>
                    <a:pt x="9089" y="22585"/>
                  </a:cubicBezTo>
                  <a:cubicBezTo>
                    <a:pt x="9105" y="22615"/>
                    <a:pt x="9106" y="22639"/>
                    <a:pt x="9109" y="22691"/>
                  </a:cubicBezTo>
                  <a:lnTo>
                    <a:pt x="9109" y="22706"/>
                  </a:lnTo>
                  <a:cubicBezTo>
                    <a:pt x="9111" y="22738"/>
                    <a:pt x="9106" y="22779"/>
                    <a:pt x="9102" y="22815"/>
                  </a:cubicBezTo>
                  <a:cubicBezTo>
                    <a:pt x="9098" y="22845"/>
                    <a:pt x="9096" y="22870"/>
                    <a:pt x="9096" y="22896"/>
                  </a:cubicBezTo>
                  <a:cubicBezTo>
                    <a:pt x="9092" y="22955"/>
                    <a:pt x="9085" y="23108"/>
                    <a:pt x="9085" y="23180"/>
                  </a:cubicBezTo>
                  <a:cubicBezTo>
                    <a:pt x="9085" y="23197"/>
                    <a:pt x="9086" y="23213"/>
                    <a:pt x="9086" y="23232"/>
                  </a:cubicBezTo>
                  <a:cubicBezTo>
                    <a:pt x="9086" y="23292"/>
                    <a:pt x="9086" y="23358"/>
                    <a:pt x="9081" y="23423"/>
                  </a:cubicBezTo>
                  <a:cubicBezTo>
                    <a:pt x="9077" y="23496"/>
                    <a:pt x="9070" y="23502"/>
                    <a:pt x="9054" y="23521"/>
                  </a:cubicBezTo>
                  <a:cubicBezTo>
                    <a:pt x="9053" y="23524"/>
                    <a:pt x="9048" y="23527"/>
                    <a:pt x="9044" y="23528"/>
                  </a:cubicBezTo>
                  <a:cubicBezTo>
                    <a:pt x="9021" y="23554"/>
                    <a:pt x="9038" y="23602"/>
                    <a:pt x="9057" y="23642"/>
                  </a:cubicBezTo>
                  <a:cubicBezTo>
                    <a:pt x="9064" y="23662"/>
                    <a:pt x="9073" y="23680"/>
                    <a:pt x="9075" y="23693"/>
                  </a:cubicBezTo>
                  <a:cubicBezTo>
                    <a:pt x="9079" y="23722"/>
                    <a:pt x="9089" y="23792"/>
                    <a:pt x="9109" y="23838"/>
                  </a:cubicBezTo>
                  <a:cubicBezTo>
                    <a:pt x="9121" y="23862"/>
                    <a:pt x="9136" y="23878"/>
                    <a:pt x="9157" y="23899"/>
                  </a:cubicBezTo>
                  <a:cubicBezTo>
                    <a:pt x="9180" y="23923"/>
                    <a:pt x="9205" y="23951"/>
                    <a:pt x="9236" y="23992"/>
                  </a:cubicBezTo>
                  <a:cubicBezTo>
                    <a:pt x="9268" y="24049"/>
                    <a:pt x="9283" y="24065"/>
                    <a:pt x="9301" y="24082"/>
                  </a:cubicBezTo>
                  <a:cubicBezTo>
                    <a:pt x="9307" y="24091"/>
                    <a:pt x="9313" y="24098"/>
                    <a:pt x="9325" y="24110"/>
                  </a:cubicBezTo>
                  <a:cubicBezTo>
                    <a:pt x="9352" y="24142"/>
                    <a:pt x="9375" y="24158"/>
                    <a:pt x="9399" y="24171"/>
                  </a:cubicBezTo>
                  <a:cubicBezTo>
                    <a:pt x="9403" y="24174"/>
                    <a:pt x="9414" y="24181"/>
                    <a:pt x="9419" y="24186"/>
                  </a:cubicBezTo>
                  <a:cubicBezTo>
                    <a:pt x="9433" y="24195"/>
                    <a:pt x="9451" y="24205"/>
                    <a:pt x="9470" y="24217"/>
                  </a:cubicBezTo>
                  <a:cubicBezTo>
                    <a:pt x="9496" y="24235"/>
                    <a:pt x="9525" y="24252"/>
                    <a:pt x="9544" y="24268"/>
                  </a:cubicBezTo>
                  <a:cubicBezTo>
                    <a:pt x="9564" y="24281"/>
                    <a:pt x="9581" y="24285"/>
                    <a:pt x="9600" y="24285"/>
                  </a:cubicBezTo>
                  <a:cubicBezTo>
                    <a:pt x="9604" y="24285"/>
                    <a:pt x="9609" y="24285"/>
                    <a:pt x="9614" y="24284"/>
                  </a:cubicBezTo>
                  <a:cubicBezTo>
                    <a:pt x="9621" y="24282"/>
                    <a:pt x="9630" y="24282"/>
                    <a:pt x="9640" y="24282"/>
                  </a:cubicBezTo>
                  <a:cubicBezTo>
                    <a:pt x="9660" y="24282"/>
                    <a:pt x="9672" y="24296"/>
                    <a:pt x="9698" y="24329"/>
                  </a:cubicBezTo>
                  <a:cubicBezTo>
                    <a:pt x="9706" y="24339"/>
                    <a:pt x="9715" y="24356"/>
                    <a:pt x="9731" y="24369"/>
                  </a:cubicBezTo>
                  <a:lnTo>
                    <a:pt x="9731" y="24372"/>
                  </a:lnTo>
                  <a:cubicBezTo>
                    <a:pt x="9773" y="24423"/>
                    <a:pt x="9814" y="24467"/>
                    <a:pt x="9848" y="24467"/>
                  </a:cubicBezTo>
                  <a:cubicBezTo>
                    <a:pt x="9856" y="24467"/>
                    <a:pt x="9864" y="24466"/>
                    <a:pt x="9867" y="24464"/>
                  </a:cubicBezTo>
                  <a:cubicBezTo>
                    <a:pt x="9871" y="24463"/>
                    <a:pt x="9875" y="24462"/>
                    <a:pt x="9879" y="24462"/>
                  </a:cubicBezTo>
                  <a:cubicBezTo>
                    <a:pt x="9904" y="24462"/>
                    <a:pt x="9933" y="24494"/>
                    <a:pt x="9952" y="24542"/>
                  </a:cubicBezTo>
                  <a:cubicBezTo>
                    <a:pt x="9967" y="24581"/>
                    <a:pt x="9979" y="24597"/>
                    <a:pt x="9993" y="24610"/>
                  </a:cubicBezTo>
                  <a:cubicBezTo>
                    <a:pt x="10004" y="24623"/>
                    <a:pt x="10011" y="24633"/>
                    <a:pt x="10023" y="24655"/>
                  </a:cubicBezTo>
                  <a:cubicBezTo>
                    <a:pt x="10041" y="24700"/>
                    <a:pt x="10075" y="24759"/>
                    <a:pt x="10090" y="24776"/>
                  </a:cubicBezTo>
                  <a:cubicBezTo>
                    <a:pt x="10105" y="24796"/>
                    <a:pt x="10126" y="24796"/>
                    <a:pt x="10144" y="24796"/>
                  </a:cubicBezTo>
                  <a:lnTo>
                    <a:pt x="10177" y="24796"/>
                  </a:lnTo>
                  <a:cubicBezTo>
                    <a:pt x="10195" y="24796"/>
                    <a:pt x="10221" y="24826"/>
                    <a:pt x="10229" y="24839"/>
                  </a:cubicBezTo>
                  <a:cubicBezTo>
                    <a:pt x="10235" y="24842"/>
                    <a:pt x="10240" y="24850"/>
                    <a:pt x="10247" y="24860"/>
                  </a:cubicBezTo>
                  <a:cubicBezTo>
                    <a:pt x="10267" y="24878"/>
                    <a:pt x="10290" y="24907"/>
                    <a:pt x="10305" y="24933"/>
                  </a:cubicBezTo>
                  <a:cubicBezTo>
                    <a:pt x="10317" y="24958"/>
                    <a:pt x="10334" y="24976"/>
                    <a:pt x="10350" y="24991"/>
                  </a:cubicBezTo>
                  <a:cubicBezTo>
                    <a:pt x="10361" y="25001"/>
                    <a:pt x="10370" y="25009"/>
                    <a:pt x="10377" y="25018"/>
                  </a:cubicBezTo>
                  <a:cubicBezTo>
                    <a:pt x="10386" y="25033"/>
                    <a:pt x="10398" y="25040"/>
                    <a:pt x="10414" y="25040"/>
                  </a:cubicBezTo>
                  <a:cubicBezTo>
                    <a:pt x="10430" y="25040"/>
                    <a:pt x="10451" y="25032"/>
                    <a:pt x="10474" y="25014"/>
                  </a:cubicBezTo>
                  <a:cubicBezTo>
                    <a:pt x="10476" y="25014"/>
                    <a:pt x="10476" y="25014"/>
                    <a:pt x="10480" y="25011"/>
                  </a:cubicBezTo>
                  <a:lnTo>
                    <a:pt x="10480" y="25037"/>
                  </a:lnTo>
                  <a:cubicBezTo>
                    <a:pt x="10485" y="25060"/>
                    <a:pt x="10494" y="25115"/>
                    <a:pt x="10488" y="25164"/>
                  </a:cubicBezTo>
                  <a:cubicBezTo>
                    <a:pt x="10487" y="25197"/>
                    <a:pt x="10468" y="25215"/>
                    <a:pt x="10444" y="25235"/>
                  </a:cubicBezTo>
                  <a:cubicBezTo>
                    <a:pt x="10438" y="25242"/>
                    <a:pt x="10436" y="25246"/>
                    <a:pt x="10429" y="25250"/>
                  </a:cubicBezTo>
                  <a:cubicBezTo>
                    <a:pt x="10401" y="25279"/>
                    <a:pt x="10395" y="25312"/>
                    <a:pt x="10387" y="25358"/>
                  </a:cubicBezTo>
                  <a:lnTo>
                    <a:pt x="10385" y="25373"/>
                  </a:lnTo>
                  <a:cubicBezTo>
                    <a:pt x="10380" y="25401"/>
                    <a:pt x="10380" y="25427"/>
                    <a:pt x="10380" y="25448"/>
                  </a:cubicBezTo>
                  <a:cubicBezTo>
                    <a:pt x="10380" y="25468"/>
                    <a:pt x="10380" y="25488"/>
                    <a:pt x="10377" y="25509"/>
                  </a:cubicBezTo>
                  <a:cubicBezTo>
                    <a:pt x="10370" y="25531"/>
                    <a:pt x="10361" y="25550"/>
                    <a:pt x="10350" y="25571"/>
                  </a:cubicBezTo>
                  <a:cubicBezTo>
                    <a:pt x="10342" y="25590"/>
                    <a:pt x="10334" y="25606"/>
                    <a:pt x="10328" y="25624"/>
                  </a:cubicBezTo>
                  <a:cubicBezTo>
                    <a:pt x="10322" y="25651"/>
                    <a:pt x="10323" y="25669"/>
                    <a:pt x="10323" y="25687"/>
                  </a:cubicBezTo>
                  <a:cubicBezTo>
                    <a:pt x="10325" y="25694"/>
                    <a:pt x="10325" y="25703"/>
                    <a:pt x="10325" y="25708"/>
                  </a:cubicBezTo>
                  <a:cubicBezTo>
                    <a:pt x="10325" y="25716"/>
                    <a:pt x="10322" y="25732"/>
                    <a:pt x="10320" y="25751"/>
                  </a:cubicBezTo>
                  <a:cubicBezTo>
                    <a:pt x="10310" y="25805"/>
                    <a:pt x="10293" y="25894"/>
                    <a:pt x="10309" y="25963"/>
                  </a:cubicBezTo>
                  <a:cubicBezTo>
                    <a:pt x="10320" y="26011"/>
                    <a:pt x="10342" y="26049"/>
                    <a:pt x="10361" y="26075"/>
                  </a:cubicBezTo>
                  <a:cubicBezTo>
                    <a:pt x="10369" y="26093"/>
                    <a:pt x="10377" y="26107"/>
                    <a:pt x="10377" y="26112"/>
                  </a:cubicBezTo>
                  <a:cubicBezTo>
                    <a:pt x="10376" y="26115"/>
                    <a:pt x="10367" y="26122"/>
                    <a:pt x="10358" y="26126"/>
                  </a:cubicBezTo>
                  <a:cubicBezTo>
                    <a:pt x="10334" y="26138"/>
                    <a:pt x="10297" y="26157"/>
                    <a:pt x="10310" y="26197"/>
                  </a:cubicBezTo>
                  <a:cubicBezTo>
                    <a:pt x="10323" y="26231"/>
                    <a:pt x="10356" y="26266"/>
                    <a:pt x="10397" y="26308"/>
                  </a:cubicBezTo>
                  <a:cubicBezTo>
                    <a:pt x="10408" y="26321"/>
                    <a:pt x="10421" y="26335"/>
                    <a:pt x="10433" y="26348"/>
                  </a:cubicBezTo>
                  <a:cubicBezTo>
                    <a:pt x="10471" y="26392"/>
                    <a:pt x="10494" y="26397"/>
                    <a:pt x="10514" y="26405"/>
                  </a:cubicBezTo>
                  <a:cubicBezTo>
                    <a:pt x="10524" y="26406"/>
                    <a:pt x="10532" y="26410"/>
                    <a:pt x="10545" y="26416"/>
                  </a:cubicBezTo>
                  <a:cubicBezTo>
                    <a:pt x="10569" y="26431"/>
                    <a:pt x="10602" y="26442"/>
                    <a:pt x="10633" y="26454"/>
                  </a:cubicBezTo>
                  <a:cubicBezTo>
                    <a:pt x="10656" y="26460"/>
                    <a:pt x="10678" y="26468"/>
                    <a:pt x="10697" y="26478"/>
                  </a:cubicBezTo>
                  <a:cubicBezTo>
                    <a:pt x="10732" y="26495"/>
                    <a:pt x="10764" y="26504"/>
                    <a:pt x="10793" y="26515"/>
                  </a:cubicBezTo>
                  <a:cubicBezTo>
                    <a:pt x="10801" y="26515"/>
                    <a:pt x="10811" y="26520"/>
                    <a:pt x="10819" y="26523"/>
                  </a:cubicBezTo>
                  <a:cubicBezTo>
                    <a:pt x="10861" y="26533"/>
                    <a:pt x="10923" y="26607"/>
                    <a:pt x="10947" y="26633"/>
                  </a:cubicBezTo>
                  <a:cubicBezTo>
                    <a:pt x="10982" y="26674"/>
                    <a:pt x="10987" y="26687"/>
                    <a:pt x="10987" y="26739"/>
                  </a:cubicBezTo>
                  <a:cubicBezTo>
                    <a:pt x="10987" y="26751"/>
                    <a:pt x="10987" y="26759"/>
                    <a:pt x="10987" y="26761"/>
                  </a:cubicBezTo>
                  <a:lnTo>
                    <a:pt x="10966" y="26761"/>
                  </a:lnTo>
                  <a:cubicBezTo>
                    <a:pt x="10960" y="26758"/>
                    <a:pt x="10955" y="26756"/>
                    <a:pt x="10951" y="26756"/>
                  </a:cubicBezTo>
                  <a:cubicBezTo>
                    <a:pt x="10947" y="26756"/>
                    <a:pt x="10944" y="26758"/>
                    <a:pt x="10942" y="26761"/>
                  </a:cubicBezTo>
                  <a:cubicBezTo>
                    <a:pt x="10933" y="26769"/>
                    <a:pt x="10930" y="26786"/>
                    <a:pt x="10929" y="26802"/>
                  </a:cubicBezTo>
                  <a:cubicBezTo>
                    <a:pt x="10927" y="26817"/>
                    <a:pt x="10926" y="26829"/>
                    <a:pt x="10921" y="26843"/>
                  </a:cubicBezTo>
                  <a:cubicBezTo>
                    <a:pt x="10913" y="26879"/>
                    <a:pt x="10938" y="26976"/>
                    <a:pt x="10961" y="27032"/>
                  </a:cubicBezTo>
                  <a:cubicBezTo>
                    <a:pt x="10967" y="27047"/>
                    <a:pt x="10977" y="27065"/>
                    <a:pt x="10988" y="27087"/>
                  </a:cubicBezTo>
                  <a:cubicBezTo>
                    <a:pt x="11011" y="27140"/>
                    <a:pt x="11044" y="27211"/>
                    <a:pt x="11044" y="27246"/>
                  </a:cubicBezTo>
                  <a:cubicBezTo>
                    <a:pt x="11044" y="27297"/>
                    <a:pt x="11044" y="27297"/>
                    <a:pt x="11059" y="27350"/>
                  </a:cubicBezTo>
                  <a:cubicBezTo>
                    <a:pt x="11074" y="27420"/>
                    <a:pt x="11149" y="27487"/>
                    <a:pt x="11181" y="27513"/>
                  </a:cubicBezTo>
                  <a:cubicBezTo>
                    <a:pt x="11248" y="27570"/>
                    <a:pt x="11286" y="27611"/>
                    <a:pt x="11314" y="27649"/>
                  </a:cubicBezTo>
                  <a:cubicBezTo>
                    <a:pt x="11340" y="27684"/>
                    <a:pt x="11365" y="27728"/>
                    <a:pt x="11383" y="27763"/>
                  </a:cubicBezTo>
                  <a:cubicBezTo>
                    <a:pt x="11388" y="27773"/>
                    <a:pt x="11393" y="27780"/>
                    <a:pt x="11398" y="27789"/>
                  </a:cubicBezTo>
                  <a:cubicBezTo>
                    <a:pt x="11403" y="27799"/>
                    <a:pt x="11407" y="27809"/>
                    <a:pt x="11416" y="27822"/>
                  </a:cubicBezTo>
                  <a:cubicBezTo>
                    <a:pt x="11436" y="27855"/>
                    <a:pt x="11461" y="27900"/>
                    <a:pt x="11479" y="27942"/>
                  </a:cubicBezTo>
                  <a:cubicBezTo>
                    <a:pt x="11494" y="27971"/>
                    <a:pt x="11521" y="28015"/>
                    <a:pt x="11548" y="28054"/>
                  </a:cubicBezTo>
                  <a:cubicBezTo>
                    <a:pt x="11570" y="28092"/>
                    <a:pt x="11594" y="28125"/>
                    <a:pt x="11605" y="28150"/>
                  </a:cubicBezTo>
                  <a:cubicBezTo>
                    <a:pt x="11622" y="28186"/>
                    <a:pt x="11660" y="28216"/>
                    <a:pt x="11699" y="28244"/>
                  </a:cubicBezTo>
                  <a:cubicBezTo>
                    <a:pt x="11716" y="28257"/>
                    <a:pt x="11734" y="28269"/>
                    <a:pt x="11750" y="28283"/>
                  </a:cubicBezTo>
                  <a:cubicBezTo>
                    <a:pt x="11794" y="28326"/>
                    <a:pt x="11815" y="28343"/>
                    <a:pt x="11861" y="28407"/>
                  </a:cubicBezTo>
                  <a:cubicBezTo>
                    <a:pt x="11894" y="28448"/>
                    <a:pt x="11916" y="28474"/>
                    <a:pt x="11939" y="28494"/>
                  </a:cubicBezTo>
                  <a:cubicBezTo>
                    <a:pt x="11952" y="28509"/>
                    <a:pt x="11964" y="28520"/>
                    <a:pt x="11975" y="28533"/>
                  </a:cubicBezTo>
                  <a:cubicBezTo>
                    <a:pt x="12013" y="28579"/>
                    <a:pt x="12071" y="28631"/>
                    <a:pt x="12097" y="28648"/>
                  </a:cubicBezTo>
                  <a:cubicBezTo>
                    <a:pt x="12121" y="28667"/>
                    <a:pt x="12215" y="28746"/>
                    <a:pt x="12258" y="28782"/>
                  </a:cubicBezTo>
                  <a:cubicBezTo>
                    <a:pt x="12299" y="28815"/>
                    <a:pt x="12432" y="28890"/>
                    <a:pt x="12474" y="28897"/>
                  </a:cubicBezTo>
                  <a:cubicBezTo>
                    <a:pt x="12488" y="28900"/>
                    <a:pt x="12501" y="28902"/>
                    <a:pt x="12510" y="28902"/>
                  </a:cubicBezTo>
                  <a:cubicBezTo>
                    <a:pt x="12537" y="28902"/>
                    <a:pt x="12559" y="28895"/>
                    <a:pt x="12584" y="28881"/>
                  </a:cubicBezTo>
                  <a:cubicBezTo>
                    <a:pt x="12594" y="28875"/>
                    <a:pt x="12600" y="28873"/>
                    <a:pt x="12603" y="28873"/>
                  </a:cubicBezTo>
                  <a:cubicBezTo>
                    <a:pt x="12606" y="28873"/>
                    <a:pt x="12607" y="28874"/>
                    <a:pt x="12607" y="28875"/>
                  </a:cubicBezTo>
                  <a:cubicBezTo>
                    <a:pt x="12610" y="28879"/>
                    <a:pt x="12615" y="28889"/>
                    <a:pt x="12610" y="28922"/>
                  </a:cubicBezTo>
                  <a:cubicBezTo>
                    <a:pt x="12610" y="28945"/>
                    <a:pt x="12615" y="28963"/>
                    <a:pt x="12628" y="28973"/>
                  </a:cubicBezTo>
                  <a:cubicBezTo>
                    <a:pt x="12638" y="28991"/>
                    <a:pt x="12659" y="28994"/>
                    <a:pt x="12675" y="28994"/>
                  </a:cubicBezTo>
                  <a:cubicBezTo>
                    <a:pt x="12703" y="28994"/>
                    <a:pt x="12717" y="28987"/>
                    <a:pt x="12740" y="28961"/>
                  </a:cubicBezTo>
                  <a:cubicBezTo>
                    <a:pt x="12757" y="28938"/>
                    <a:pt x="12762" y="28936"/>
                    <a:pt x="12764" y="28936"/>
                  </a:cubicBezTo>
                  <a:cubicBezTo>
                    <a:pt x="12770" y="28945"/>
                    <a:pt x="12782" y="28955"/>
                    <a:pt x="12798" y="28968"/>
                  </a:cubicBezTo>
                  <a:cubicBezTo>
                    <a:pt x="12807" y="28977"/>
                    <a:pt x="12815" y="28983"/>
                    <a:pt x="12825" y="28994"/>
                  </a:cubicBezTo>
                  <a:cubicBezTo>
                    <a:pt x="12839" y="29010"/>
                    <a:pt x="12869" y="29015"/>
                    <a:pt x="12911" y="29015"/>
                  </a:cubicBezTo>
                  <a:cubicBezTo>
                    <a:pt x="12919" y="29015"/>
                    <a:pt x="12927" y="29012"/>
                    <a:pt x="12937" y="29012"/>
                  </a:cubicBezTo>
                  <a:cubicBezTo>
                    <a:pt x="12974" y="29012"/>
                    <a:pt x="12980" y="29005"/>
                    <a:pt x="13006" y="28983"/>
                  </a:cubicBezTo>
                  <a:cubicBezTo>
                    <a:pt x="13010" y="28980"/>
                    <a:pt x="13016" y="28976"/>
                    <a:pt x="13023" y="28971"/>
                  </a:cubicBezTo>
                  <a:cubicBezTo>
                    <a:pt x="13033" y="28963"/>
                    <a:pt x="13043" y="28955"/>
                    <a:pt x="13054" y="28955"/>
                  </a:cubicBezTo>
                  <a:cubicBezTo>
                    <a:pt x="13064" y="28955"/>
                    <a:pt x="13077" y="28967"/>
                    <a:pt x="13087" y="28980"/>
                  </a:cubicBezTo>
                  <a:cubicBezTo>
                    <a:pt x="13102" y="28994"/>
                    <a:pt x="13116" y="28999"/>
                    <a:pt x="13141" y="28999"/>
                  </a:cubicBezTo>
                  <a:cubicBezTo>
                    <a:pt x="13150" y="28999"/>
                    <a:pt x="13163" y="28999"/>
                    <a:pt x="13182" y="28995"/>
                  </a:cubicBezTo>
                  <a:cubicBezTo>
                    <a:pt x="13213" y="28988"/>
                    <a:pt x="13234" y="28979"/>
                    <a:pt x="13256" y="28968"/>
                  </a:cubicBezTo>
                  <a:cubicBezTo>
                    <a:pt x="13265" y="28964"/>
                    <a:pt x="13273" y="28960"/>
                    <a:pt x="13283" y="28955"/>
                  </a:cubicBezTo>
                  <a:cubicBezTo>
                    <a:pt x="13289" y="28955"/>
                    <a:pt x="13298" y="28951"/>
                    <a:pt x="13315" y="28951"/>
                  </a:cubicBezTo>
                  <a:cubicBezTo>
                    <a:pt x="13351" y="28951"/>
                    <a:pt x="13397" y="28963"/>
                    <a:pt x="13408" y="28966"/>
                  </a:cubicBezTo>
                  <a:cubicBezTo>
                    <a:pt x="13418" y="28970"/>
                    <a:pt x="13439" y="28998"/>
                    <a:pt x="13450" y="29015"/>
                  </a:cubicBezTo>
                  <a:cubicBezTo>
                    <a:pt x="13461" y="29034"/>
                    <a:pt x="13489" y="29047"/>
                    <a:pt x="13515" y="29047"/>
                  </a:cubicBezTo>
                  <a:cubicBezTo>
                    <a:pt x="13519" y="29047"/>
                    <a:pt x="13523" y="29047"/>
                    <a:pt x="13527" y="29046"/>
                  </a:cubicBezTo>
                  <a:cubicBezTo>
                    <a:pt x="13546" y="29041"/>
                    <a:pt x="13560" y="29038"/>
                    <a:pt x="13571" y="29038"/>
                  </a:cubicBezTo>
                  <a:cubicBezTo>
                    <a:pt x="13580" y="29038"/>
                    <a:pt x="13587" y="29040"/>
                    <a:pt x="13593" y="29043"/>
                  </a:cubicBezTo>
                  <a:cubicBezTo>
                    <a:pt x="13611" y="29049"/>
                    <a:pt x="13638" y="29063"/>
                    <a:pt x="13667" y="29080"/>
                  </a:cubicBezTo>
                  <a:lnTo>
                    <a:pt x="13671" y="29081"/>
                  </a:lnTo>
                  <a:cubicBezTo>
                    <a:pt x="13683" y="29089"/>
                    <a:pt x="13692" y="29091"/>
                    <a:pt x="13699" y="29091"/>
                  </a:cubicBezTo>
                  <a:cubicBezTo>
                    <a:pt x="13709" y="29091"/>
                    <a:pt x="13715" y="29085"/>
                    <a:pt x="13721" y="29078"/>
                  </a:cubicBezTo>
                  <a:cubicBezTo>
                    <a:pt x="13727" y="29071"/>
                    <a:pt x="13731" y="29065"/>
                    <a:pt x="13740" y="29058"/>
                  </a:cubicBezTo>
                  <a:cubicBezTo>
                    <a:pt x="13744" y="29056"/>
                    <a:pt x="13748" y="29054"/>
                    <a:pt x="13748" y="29054"/>
                  </a:cubicBezTo>
                  <a:cubicBezTo>
                    <a:pt x="13754" y="29054"/>
                    <a:pt x="13762" y="29066"/>
                    <a:pt x="13767" y="29078"/>
                  </a:cubicBezTo>
                  <a:cubicBezTo>
                    <a:pt x="13773" y="29084"/>
                    <a:pt x="13776" y="29092"/>
                    <a:pt x="13781" y="29098"/>
                  </a:cubicBezTo>
                  <a:cubicBezTo>
                    <a:pt x="13804" y="29122"/>
                    <a:pt x="13896" y="29175"/>
                    <a:pt x="13937" y="29175"/>
                  </a:cubicBezTo>
                  <a:cubicBezTo>
                    <a:pt x="13976" y="29175"/>
                    <a:pt x="13983" y="29164"/>
                    <a:pt x="13991" y="29133"/>
                  </a:cubicBezTo>
                  <a:cubicBezTo>
                    <a:pt x="13991" y="29133"/>
                    <a:pt x="13993" y="29130"/>
                    <a:pt x="13993" y="29125"/>
                  </a:cubicBezTo>
                  <a:cubicBezTo>
                    <a:pt x="13999" y="29106"/>
                    <a:pt x="14012" y="29096"/>
                    <a:pt x="14026" y="29082"/>
                  </a:cubicBezTo>
                  <a:cubicBezTo>
                    <a:pt x="14031" y="29081"/>
                    <a:pt x="14034" y="29075"/>
                    <a:pt x="14040" y="29071"/>
                  </a:cubicBezTo>
                  <a:cubicBezTo>
                    <a:pt x="14063" y="29050"/>
                    <a:pt x="14097" y="29049"/>
                    <a:pt x="14112" y="29049"/>
                  </a:cubicBezTo>
                  <a:cubicBezTo>
                    <a:pt x="14143" y="29049"/>
                    <a:pt x="14148" y="29029"/>
                    <a:pt x="14150" y="29012"/>
                  </a:cubicBezTo>
                  <a:lnTo>
                    <a:pt x="14150" y="29002"/>
                  </a:lnTo>
                  <a:cubicBezTo>
                    <a:pt x="14154" y="28987"/>
                    <a:pt x="14163" y="28980"/>
                    <a:pt x="14169" y="28980"/>
                  </a:cubicBezTo>
                  <a:cubicBezTo>
                    <a:pt x="14173" y="28980"/>
                    <a:pt x="14184" y="28994"/>
                    <a:pt x="14193" y="29002"/>
                  </a:cubicBezTo>
                  <a:cubicBezTo>
                    <a:pt x="14197" y="29010"/>
                    <a:pt x="14203" y="29012"/>
                    <a:pt x="14207" y="29021"/>
                  </a:cubicBezTo>
                  <a:cubicBezTo>
                    <a:pt x="14213" y="29026"/>
                    <a:pt x="14218" y="29027"/>
                    <a:pt x="14224" y="29027"/>
                  </a:cubicBezTo>
                  <a:cubicBezTo>
                    <a:pt x="14243" y="29027"/>
                    <a:pt x="14245" y="29002"/>
                    <a:pt x="14246" y="28964"/>
                  </a:cubicBezTo>
                  <a:cubicBezTo>
                    <a:pt x="14248" y="28951"/>
                    <a:pt x="14248" y="28936"/>
                    <a:pt x="14251" y="28925"/>
                  </a:cubicBezTo>
                  <a:cubicBezTo>
                    <a:pt x="14253" y="28893"/>
                    <a:pt x="14242" y="28883"/>
                    <a:pt x="14231" y="28873"/>
                  </a:cubicBezTo>
                  <a:cubicBezTo>
                    <a:pt x="14226" y="28869"/>
                    <a:pt x="14224" y="28869"/>
                    <a:pt x="14223" y="28861"/>
                  </a:cubicBezTo>
                  <a:cubicBezTo>
                    <a:pt x="14219" y="28845"/>
                    <a:pt x="14224" y="28834"/>
                    <a:pt x="14231" y="28823"/>
                  </a:cubicBezTo>
                  <a:cubicBezTo>
                    <a:pt x="14233" y="28815"/>
                    <a:pt x="14239" y="28809"/>
                    <a:pt x="14240" y="28802"/>
                  </a:cubicBezTo>
                  <a:cubicBezTo>
                    <a:pt x="14242" y="28797"/>
                    <a:pt x="14248" y="28783"/>
                    <a:pt x="14257" y="28769"/>
                  </a:cubicBezTo>
                  <a:cubicBezTo>
                    <a:pt x="14265" y="28758"/>
                    <a:pt x="14273" y="28742"/>
                    <a:pt x="14284" y="28723"/>
                  </a:cubicBezTo>
                  <a:cubicBezTo>
                    <a:pt x="14291" y="28706"/>
                    <a:pt x="14298" y="28702"/>
                    <a:pt x="14308" y="28699"/>
                  </a:cubicBezTo>
                  <a:cubicBezTo>
                    <a:pt x="14315" y="28693"/>
                    <a:pt x="14331" y="28684"/>
                    <a:pt x="14350" y="28663"/>
                  </a:cubicBezTo>
                  <a:cubicBezTo>
                    <a:pt x="14364" y="28646"/>
                    <a:pt x="14373" y="28633"/>
                    <a:pt x="14369" y="28621"/>
                  </a:cubicBezTo>
                  <a:cubicBezTo>
                    <a:pt x="14367" y="28610"/>
                    <a:pt x="14358" y="28605"/>
                    <a:pt x="14343" y="28600"/>
                  </a:cubicBezTo>
                  <a:cubicBezTo>
                    <a:pt x="14337" y="28596"/>
                    <a:pt x="14333" y="28593"/>
                    <a:pt x="14331" y="28589"/>
                  </a:cubicBezTo>
                  <a:cubicBezTo>
                    <a:pt x="14318" y="28579"/>
                    <a:pt x="14306" y="28575"/>
                    <a:pt x="14288" y="28574"/>
                  </a:cubicBezTo>
                  <a:cubicBezTo>
                    <a:pt x="14275" y="28569"/>
                    <a:pt x="14261" y="28566"/>
                    <a:pt x="14253" y="28555"/>
                  </a:cubicBezTo>
                  <a:cubicBezTo>
                    <a:pt x="14235" y="28525"/>
                    <a:pt x="14224" y="28486"/>
                    <a:pt x="14224" y="28462"/>
                  </a:cubicBezTo>
                  <a:cubicBezTo>
                    <a:pt x="14224" y="28449"/>
                    <a:pt x="14235" y="28415"/>
                    <a:pt x="14242" y="28388"/>
                  </a:cubicBezTo>
                  <a:cubicBezTo>
                    <a:pt x="14248" y="28364"/>
                    <a:pt x="14253" y="28344"/>
                    <a:pt x="14254" y="28332"/>
                  </a:cubicBezTo>
                  <a:cubicBezTo>
                    <a:pt x="14257" y="28313"/>
                    <a:pt x="14288" y="28242"/>
                    <a:pt x="14301" y="28212"/>
                  </a:cubicBezTo>
                  <a:lnTo>
                    <a:pt x="14303" y="28200"/>
                  </a:lnTo>
                  <a:cubicBezTo>
                    <a:pt x="14309" y="28186"/>
                    <a:pt x="14331" y="28152"/>
                    <a:pt x="14353" y="28114"/>
                  </a:cubicBezTo>
                  <a:cubicBezTo>
                    <a:pt x="14379" y="28068"/>
                    <a:pt x="14409" y="28018"/>
                    <a:pt x="14432" y="27975"/>
                  </a:cubicBezTo>
                  <a:cubicBezTo>
                    <a:pt x="14470" y="27905"/>
                    <a:pt x="14472" y="27886"/>
                    <a:pt x="14478" y="27847"/>
                  </a:cubicBezTo>
                  <a:cubicBezTo>
                    <a:pt x="14481" y="27837"/>
                    <a:pt x="14482" y="27826"/>
                    <a:pt x="14484" y="27814"/>
                  </a:cubicBezTo>
                  <a:lnTo>
                    <a:pt x="14493" y="27779"/>
                  </a:lnTo>
                  <a:cubicBezTo>
                    <a:pt x="14503" y="27739"/>
                    <a:pt x="14508" y="27720"/>
                    <a:pt x="14520" y="27685"/>
                  </a:cubicBezTo>
                  <a:cubicBezTo>
                    <a:pt x="14534" y="27644"/>
                    <a:pt x="14653" y="27429"/>
                    <a:pt x="14693" y="27385"/>
                  </a:cubicBezTo>
                  <a:cubicBezTo>
                    <a:pt x="14705" y="27370"/>
                    <a:pt x="14718" y="27358"/>
                    <a:pt x="14727" y="27350"/>
                  </a:cubicBezTo>
                  <a:cubicBezTo>
                    <a:pt x="14746" y="27339"/>
                    <a:pt x="14759" y="27329"/>
                    <a:pt x="14769" y="27302"/>
                  </a:cubicBezTo>
                  <a:cubicBezTo>
                    <a:pt x="14781" y="27267"/>
                    <a:pt x="14797" y="27234"/>
                    <a:pt x="14833" y="27182"/>
                  </a:cubicBezTo>
                  <a:cubicBezTo>
                    <a:pt x="14864" y="27140"/>
                    <a:pt x="14873" y="27120"/>
                    <a:pt x="14880" y="27096"/>
                  </a:cubicBezTo>
                  <a:cubicBezTo>
                    <a:pt x="14880" y="27093"/>
                    <a:pt x="14883" y="27089"/>
                    <a:pt x="14886" y="27082"/>
                  </a:cubicBezTo>
                  <a:cubicBezTo>
                    <a:pt x="14888" y="27073"/>
                    <a:pt x="14893" y="27064"/>
                    <a:pt x="14896" y="27058"/>
                  </a:cubicBezTo>
                  <a:cubicBezTo>
                    <a:pt x="14909" y="27034"/>
                    <a:pt x="14918" y="27009"/>
                    <a:pt x="14925" y="26983"/>
                  </a:cubicBezTo>
                  <a:cubicBezTo>
                    <a:pt x="14932" y="26958"/>
                    <a:pt x="14924" y="26935"/>
                    <a:pt x="14915" y="26916"/>
                  </a:cubicBezTo>
                  <a:cubicBezTo>
                    <a:pt x="14909" y="26900"/>
                    <a:pt x="14903" y="26884"/>
                    <a:pt x="14904" y="26871"/>
                  </a:cubicBezTo>
                  <a:cubicBezTo>
                    <a:pt x="14906" y="26862"/>
                    <a:pt x="14906" y="26862"/>
                    <a:pt x="14913" y="26861"/>
                  </a:cubicBezTo>
                  <a:cubicBezTo>
                    <a:pt x="14925" y="26860"/>
                    <a:pt x="14939" y="26855"/>
                    <a:pt x="14946" y="26828"/>
                  </a:cubicBezTo>
                  <a:cubicBezTo>
                    <a:pt x="14951" y="26806"/>
                    <a:pt x="14949" y="26789"/>
                    <a:pt x="14949" y="26766"/>
                  </a:cubicBezTo>
                  <a:cubicBezTo>
                    <a:pt x="14946" y="26739"/>
                    <a:pt x="14946" y="26709"/>
                    <a:pt x="14955" y="26662"/>
                  </a:cubicBezTo>
                  <a:cubicBezTo>
                    <a:pt x="14967" y="26612"/>
                    <a:pt x="14962" y="26586"/>
                    <a:pt x="14959" y="26558"/>
                  </a:cubicBezTo>
                  <a:lnTo>
                    <a:pt x="14959" y="26501"/>
                  </a:lnTo>
                  <a:cubicBezTo>
                    <a:pt x="14962" y="26485"/>
                    <a:pt x="14962" y="26476"/>
                    <a:pt x="14962" y="26465"/>
                  </a:cubicBezTo>
                  <a:cubicBezTo>
                    <a:pt x="14967" y="26444"/>
                    <a:pt x="14967" y="26444"/>
                    <a:pt x="14977" y="26414"/>
                  </a:cubicBezTo>
                  <a:cubicBezTo>
                    <a:pt x="14988" y="26391"/>
                    <a:pt x="14997" y="26381"/>
                    <a:pt x="15006" y="26370"/>
                  </a:cubicBezTo>
                  <a:cubicBezTo>
                    <a:pt x="15012" y="26363"/>
                    <a:pt x="15019" y="26356"/>
                    <a:pt x="15027" y="26340"/>
                  </a:cubicBezTo>
                  <a:cubicBezTo>
                    <a:pt x="15049" y="26307"/>
                    <a:pt x="15058" y="26220"/>
                    <a:pt x="15051" y="26115"/>
                  </a:cubicBezTo>
                  <a:cubicBezTo>
                    <a:pt x="15044" y="26033"/>
                    <a:pt x="15049" y="26011"/>
                    <a:pt x="15053" y="25984"/>
                  </a:cubicBezTo>
                  <a:cubicBezTo>
                    <a:pt x="15055" y="25972"/>
                    <a:pt x="15058" y="25959"/>
                    <a:pt x="15059" y="25944"/>
                  </a:cubicBezTo>
                  <a:cubicBezTo>
                    <a:pt x="15062" y="25900"/>
                    <a:pt x="15055" y="25887"/>
                    <a:pt x="15037" y="25869"/>
                  </a:cubicBezTo>
                  <a:cubicBezTo>
                    <a:pt x="15034" y="25866"/>
                    <a:pt x="15030" y="25861"/>
                    <a:pt x="15023" y="25855"/>
                  </a:cubicBezTo>
                  <a:cubicBezTo>
                    <a:pt x="15016" y="25839"/>
                    <a:pt x="15034" y="25807"/>
                    <a:pt x="15049" y="25781"/>
                  </a:cubicBezTo>
                  <a:cubicBezTo>
                    <a:pt x="15055" y="25765"/>
                    <a:pt x="15062" y="25752"/>
                    <a:pt x="15067" y="25743"/>
                  </a:cubicBezTo>
                  <a:cubicBezTo>
                    <a:pt x="15074" y="25724"/>
                    <a:pt x="15108" y="25655"/>
                    <a:pt x="15138" y="25596"/>
                  </a:cubicBezTo>
                  <a:cubicBezTo>
                    <a:pt x="15161" y="25552"/>
                    <a:pt x="15180" y="25512"/>
                    <a:pt x="15189" y="25493"/>
                  </a:cubicBezTo>
                  <a:cubicBezTo>
                    <a:pt x="15201" y="25467"/>
                    <a:pt x="15219" y="25444"/>
                    <a:pt x="15233" y="25419"/>
                  </a:cubicBezTo>
                  <a:cubicBezTo>
                    <a:pt x="15246" y="25401"/>
                    <a:pt x="15257" y="25387"/>
                    <a:pt x="15267" y="25368"/>
                  </a:cubicBezTo>
                  <a:cubicBezTo>
                    <a:pt x="15295" y="25325"/>
                    <a:pt x="15302" y="25272"/>
                    <a:pt x="15309" y="25235"/>
                  </a:cubicBezTo>
                  <a:lnTo>
                    <a:pt x="15310" y="25225"/>
                  </a:lnTo>
                  <a:cubicBezTo>
                    <a:pt x="15317" y="25189"/>
                    <a:pt x="15326" y="25168"/>
                    <a:pt x="15343" y="25126"/>
                  </a:cubicBezTo>
                  <a:cubicBezTo>
                    <a:pt x="15350" y="25106"/>
                    <a:pt x="15360" y="25091"/>
                    <a:pt x="15371" y="25075"/>
                  </a:cubicBezTo>
                  <a:cubicBezTo>
                    <a:pt x="15384" y="25058"/>
                    <a:pt x="15399" y="25036"/>
                    <a:pt x="15412" y="25007"/>
                  </a:cubicBezTo>
                  <a:cubicBezTo>
                    <a:pt x="15431" y="24955"/>
                    <a:pt x="15435" y="24939"/>
                    <a:pt x="15449" y="24883"/>
                  </a:cubicBezTo>
                  <a:lnTo>
                    <a:pt x="15451" y="24870"/>
                  </a:lnTo>
                  <a:cubicBezTo>
                    <a:pt x="15462" y="24826"/>
                    <a:pt x="15472" y="24807"/>
                    <a:pt x="15490" y="24784"/>
                  </a:cubicBezTo>
                  <a:cubicBezTo>
                    <a:pt x="15498" y="24776"/>
                    <a:pt x="15507" y="24765"/>
                    <a:pt x="15513" y="24750"/>
                  </a:cubicBezTo>
                  <a:cubicBezTo>
                    <a:pt x="15545" y="24698"/>
                    <a:pt x="15591" y="24630"/>
                    <a:pt x="15610" y="24601"/>
                  </a:cubicBezTo>
                  <a:cubicBezTo>
                    <a:pt x="15634" y="24566"/>
                    <a:pt x="15637" y="24546"/>
                    <a:pt x="15641" y="24513"/>
                  </a:cubicBezTo>
                  <a:cubicBezTo>
                    <a:pt x="15644" y="24500"/>
                    <a:pt x="15644" y="24489"/>
                    <a:pt x="15649" y="24472"/>
                  </a:cubicBezTo>
                  <a:cubicBezTo>
                    <a:pt x="15660" y="24429"/>
                    <a:pt x="15649" y="24406"/>
                    <a:pt x="15644" y="24391"/>
                  </a:cubicBezTo>
                  <a:cubicBezTo>
                    <a:pt x="15641" y="24386"/>
                    <a:pt x="15638" y="24384"/>
                    <a:pt x="15638" y="24378"/>
                  </a:cubicBezTo>
                  <a:lnTo>
                    <a:pt x="15638" y="24366"/>
                  </a:lnTo>
                  <a:cubicBezTo>
                    <a:pt x="15638" y="24338"/>
                    <a:pt x="15637" y="24302"/>
                    <a:pt x="15644" y="24253"/>
                  </a:cubicBezTo>
                  <a:cubicBezTo>
                    <a:pt x="15654" y="24219"/>
                    <a:pt x="15644" y="24181"/>
                    <a:pt x="15638" y="24146"/>
                  </a:cubicBezTo>
                  <a:cubicBezTo>
                    <a:pt x="15634" y="24120"/>
                    <a:pt x="15631" y="24096"/>
                    <a:pt x="15634" y="24077"/>
                  </a:cubicBezTo>
                  <a:cubicBezTo>
                    <a:pt x="15637" y="24066"/>
                    <a:pt x="15638" y="24056"/>
                    <a:pt x="15638" y="24050"/>
                  </a:cubicBezTo>
                  <a:cubicBezTo>
                    <a:pt x="15646" y="24024"/>
                    <a:pt x="15652" y="24007"/>
                    <a:pt x="15646" y="23965"/>
                  </a:cubicBezTo>
                  <a:cubicBezTo>
                    <a:pt x="15642" y="23933"/>
                    <a:pt x="15637" y="23922"/>
                    <a:pt x="15630" y="23910"/>
                  </a:cubicBezTo>
                  <a:cubicBezTo>
                    <a:pt x="15625" y="23902"/>
                    <a:pt x="15619" y="23893"/>
                    <a:pt x="15612" y="23869"/>
                  </a:cubicBezTo>
                  <a:cubicBezTo>
                    <a:pt x="15607" y="23838"/>
                    <a:pt x="15597" y="23809"/>
                    <a:pt x="15585" y="23782"/>
                  </a:cubicBezTo>
                  <a:cubicBezTo>
                    <a:pt x="15578" y="23759"/>
                    <a:pt x="15569" y="23734"/>
                    <a:pt x="15559" y="23704"/>
                  </a:cubicBezTo>
                  <a:cubicBezTo>
                    <a:pt x="15547" y="23664"/>
                    <a:pt x="15541" y="23650"/>
                    <a:pt x="15535" y="23637"/>
                  </a:cubicBezTo>
                  <a:cubicBezTo>
                    <a:pt x="15532" y="23625"/>
                    <a:pt x="15527" y="23617"/>
                    <a:pt x="15521" y="23594"/>
                  </a:cubicBezTo>
                  <a:cubicBezTo>
                    <a:pt x="15513" y="23566"/>
                    <a:pt x="15515" y="23538"/>
                    <a:pt x="15517" y="23503"/>
                  </a:cubicBezTo>
                  <a:cubicBezTo>
                    <a:pt x="15517" y="23484"/>
                    <a:pt x="15519" y="23459"/>
                    <a:pt x="15519" y="23431"/>
                  </a:cubicBezTo>
                  <a:cubicBezTo>
                    <a:pt x="15517" y="23415"/>
                    <a:pt x="15517" y="23380"/>
                    <a:pt x="15491" y="23380"/>
                  </a:cubicBezTo>
                  <a:cubicBezTo>
                    <a:pt x="15490" y="23380"/>
                    <a:pt x="15490" y="23380"/>
                    <a:pt x="15489" y="23380"/>
                  </a:cubicBezTo>
                  <a:cubicBezTo>
                    <a:pt x="15492" y="23350"/>
                    <a:pt x="15493" y="23311"/>
                    <a:pt x="15472" y="23253"/>
                  </a:cubicBezTo>
                  <a:cubicBezTo>
                    <a:pt x="15459" y="23210"/>
                    <a:pt x="15456" y="23208"/>
                    <a:pt x="15440" y="23193"/>
                  </a:cubicBezTo>
                  <a:cubicBezTo>
                    <a:pt x="15435" y="23190"/>
                    <a:pt x="15429" y="23186"/>
                    <a:pt x="15421" y="23178"/>
                  </a:cubicBezTo>
                  <a:cubicBezTo>
                    <a:pt x="15396" y="23151"/>
                    <a:pt x="15391" y="23124"/>
                    <a:pt x="15389" y="23095"/>
                  </a:cubicBezTo>
                  <a:cubicBezTo>
                    <a:pt x="15386" y="23087"/>
                    <a:pt x="15386" y="23082"/>
                    <a:pt x="15385" y="23072"/>
                  </a:cubicBezTo>
                  <a:cubicBezTo>
                    <a:pt x="15380" y="23047"/>
                    <a:pt x="15365" y="23019"/>
                    <a:pt x="15300" y="23019"/>
                  </a:cubicBezTo>
                  <a:cubicBezTo>
                    <a:pt x="15281" y="23019"/>
                    <a:pt x="15249" y="22957"/>
                    <a:pt x="15237" y="22921"/>
                  </a:cubicBezTo>
                  <a:cubicBezTo>
                    <a:pt x="15233" y="22911"/>
                    <a:pt x="15228" y="22895"/>
                    <a:pt x="15221" y="22874"/>
                  </a:cubicBezTo>
                  <a:cubicBezTo>
                    <a:pt x="15205" y="22838"/>
                    <a:pt x="15185" y="22788"/>
                    <a:pt x="15184" y="22755"/>
                  </a:cubicBezTo>
                  <a:cubicBezTo>
                    <a:pt x="15182" y="22731"/>
                    <a:pt x="15182" y="22715"/>
                    <a:pt x="15184" y="22698"/>
                  </a:cubicBezTo>
                  <a:cubicBezTo>
                    <a:pt x="15184" y="22681"/>
                    <a:pt x="15185" y="22663"/>
                    <a:pt x="15184" y="22636"/>
                  </a:cubicBezTo>
                  <a:cubicBezTo>
                    <a:pt x="15182" y="22607"/>
                    <a:pt x="15189" y="22593"/>
                    <a:pt x="15193" y="22573"/>
                  </a:cubicBezTo>
                  <a:cubicBezTo>
                    <a:pt x="15195" y="22560"/>
                    <a:pt x="15201" y="22545"/>
                    <a:pt x="15204" y="22525"/>
                  </a:cubicBezTo>
                  <a:cubicBezTo>
                    <a:pt x="15211" y="22491"/>
                    <a:pt x="15217" y="22484"/>
                    <a:pt x="15226" y="22468"/>
                  </a:cubicBezTo>
                  <a:cubicBezTo>
                    <a:pt x="15231" y="22459"/>
                    <a:pt x="15233" y="22450"/>
                    <a:pt x="15240" y="22439"/>
                  </a:cubicBezTo>
                  <a:cubicBezTo>
                    <a:pt x="15252" y="22417"/>
                    <a:pt x="15256" y="22406"/>
                    <a:pt x="15261" y="22395"/>
                  </a:cubicBezTo>
                  <a:cubicBezTo>
                    <a:pt x="15263" y="22383"/>
                    <a:pt x="15270" y="22370"/>
                    <a:pt x="15285" y="22342"/>
                  </a:cubicBezTo>
                  <a:cubicBezTo>
                    <a:pt x="15292" y="22321"/>
                    <a:pt x="15300" y="22309"/>
                    <a:pt x="15307" y="22298"/>
                  </a:cubicBezTo>
                  <a:cubicBezTo>
                    <a:pt x="15318" y="22279"/>
                    <a:pt x="15326" y="22266"/>
                    <a:pt x="15331" y="22237"/>
                  </a:cubicBezTo>
                  <a:cubicBezTo>
                    <a:pt x="15334" y="22224"/>
                    <a:pt x="15337" y="22206"/>
                    <a:pt x="15341" y="22192"/>
                  </a:cubicBezTo>
                  <a:cubicBezTo>
                    <a:pt x="15345" y="22153"/>
                    <a:pt x="15351" y="22112"/>
                    <a:pt x="15365" y="22077"/>
                  </a:cubicBezTo>
                  <a:cubicBezTo>
                    <a:pt x="15377" y="22040"/>
                    <a:pt x="15360" y="22026"/>
                    <a:pt x="15346" y="22018"/>
                  </a:cubicBezTo>
                  <a:cubicBezTo>
                    <a:pt x="15341" y="22015"/>
                    <a:pt x="15339" y="22009"/>
                    <a:pt x="15337" y="22006"/>
                  </a:cubicBezTo>
                  <a:cubicBezTo>
                    <a:pt x="15334" y="21979"/>
                    <a:pt x="15307" y="21975"/>
                    <a:pt x="15287" y="21969"/>
                  </a:cubicBezTo>
                  <a:cubicBezTo>
                    <a:pt x="15281" y="21969"/>
                    <a:pt x="15270" y="21969"/>
                    <a:pt x="15267" y="21968"/>
                  </a:cubicBezTo>
                  <a:cubicBezTo>
                    <a:pt x="15263" y="21958"/>
                    <a:pt x="15273" y="21904"/>
                    <a:pt x="15277" y="21873"/>
                  </a:cubicBezTo>
                  <a:lnTo>
                    <a:pt x="15277" y="21856"/>
                  </a:lnTo>
                  <a:cubicBezTo>
                    <a:pt x="15285" y="21817"/>
                    <a:pt x="15299" y="21774"/>
                    <a:pt x="15323" y="21743"/>
                  </a:cubicBezTo>
                  <a:cubicBezTo>
                    <a:pt x="15346" y="21711"/>
                    <a:pt x="15375" y="21659"/>
                    <a:pt x="15392" y="21612"/>
                  </a:cubicBezTo>
                  <a:cubicBezTo>
                    <a:pt x="15399" y="21596"/>
                    <a:pt x="15405" y="21574"/>
                    <a:pt x="15411" y="21551"/>
                  </a:cubicBezTo>
                  <a:cubicBezTo>
                    <a:pt x="15427" y="21503"/>
                    <a:pt x="15441" y="21450"/>
                    <a:pt x="15462" y="21422"/>
                  </a:cubicBezTo>
                  <a:cubicBezTo>
                    <a:pt x="15484" y="21389"/>
                    <a:pt x="15484" y="21363"/>
                    <a:pt x="15480" y="21339"/>
                  </a:cubicBezTo>
                  <a:cubicBezTo>
                    <a:pt x="15480" y="21330"/>
                    <a:pt x="15480" y="21321"/>
                    <a:pt x="15484" y="21309"/>
                  </a:cubicBezTo>
                  <a:cubicBezTo>
                    <a:pt x="15487" y="21295"/>
                    <a:pt x="15513" y="21263"/>
                    <a:pt x="15539" y="21234"/>
                  </a:cubicBezTo>
                  <a:cubicBezTo>
                    <a:pt x="15558" y="21210"/>
                    <a:pt x="15578" y="21185"/>
                    <a:pt x="15589" y="21164"/>
                  </a:cubicBezTo>
                  <a:cubicBezTo>
                    <a:pt x="15601" y="21146"/>
                    <a:pt x="15604" y="21134"/>
                    <a:pt x="15601" y="21123"/>
                  </a:cubicBezTo>
                  <a:cubicBezTo>
                    <a:pt x="15597" y="21111"/>
                    <a:pt x="15588" y="21106"/>
                    <a:pt x="15578" y="21101"/>
                  </a:cubicBezTo>
                  <a:cubicBezTo>
                    <a:pt x="15572" y="21096"/>
                    <a:pt x="15561" y="21091"/>
                    <a:pt x="15555" y="21080"/>
                  </a:cubicBezTo>
                  <a:cubicBezTo>
                    <a:pt x="15539" y="21059"/>
                    <a:pt x="15552" y="21044"/>
                    <a:pt x="15575" y="21025"/>
                  </a:cubicBezTo>
                  <a:cubicBezTo>
                    <a:pt x="15577" y="21021"/>
                    <a:pt x="15580" y="21018"/>
                    <a:pt x="15584" y="21016"/>
                  </a:cubicBezTo>
                  <a:cubicBezTo>
                    <a:pt x="15604" y="21000"/>
                    <a:pt x="15634" y="20976"/>
                    <a:pt x="15630" y="20940"/>
                  </a:cubicBezTo>
                  <a:cubicBezTo>
                    <a:pt x="15625" y="20918"/>
                    <a:pt x="15652" y="20871"/>
                    <a:pt x="15674" y="20834"/>
                  </a:cubicBezTo>
                  <a:cubicBezTo>
                    <a:pt x="15678" y="20825"/>
                    <a:pt x="15683" y="20817"/>
                    <a:pt x="15689" y="20807"/>
                  </a:cubicBezTo>
                  <a:cubicBezTo>
                    <a:pt x="15701" y="20783"/>
                    <a:pt x="15729" y="20739"/>
                    <a:pt x="15756" y="20695"/>
                  </a:cubicBezTo>
                  <a:cubicBezTo>
                    <a:pt x="15785" y="20649"/>
                    <a:pt x="15812" y="20606"/>
                    <a:pt x="15829" y="20576"/>
                  </a:cubicBezTo>
                  <a:cubicBezTo>
                    <a:pt x="15846" y="20547"/>
                    <a:pt x="15880" y="20514"/>
                    <a:pt x="15911" y="20485"/>
                  </a:cubicBezTo>
                  <a:cubicBezTo>
                    <a:pt x="15930" y="20462"/>
                    <a:pt x="15948" y="20444"/>
                    <a:pt x="15958" y="20431"/>
                  </a:cubicBezTo>
                  <a:cubicBezTo>
                    <a:pt x="15971" y="20414"/>
                    <a:pt x="15993" y="20389"/>
                    <a:pt x="16014" y="20367"/>
                  </a:cubicBezTo>
                  <a:cubicBezTo>
                    <a:pt x="16037" y="20343"/>
                    <a:pt x="16059" y="20317"/>
                    <a:pt x="16074" y="20299"/>
                  </a:cubicBezTo>
                  <a:cubicBezTo>
                    <a:pt x="16085" y="20284"/>
                    <a:pt x="16098" y="20263"/>
                    <a:pt x="16115" y="20243"/>
                  </a:cubicBezTo>
                  <a:cubicBezTo>
                    <a:pt x="16133" y="20219"/>
                    <a:pt x="16157" y="20193"/>
                    <a:pt x="16183" y="20155"/>
                  </a:cubicBezTo>
                  <a:cubicBezTo>
                    <a:pt x="16214" y="20113"/>
                    <a:pt x="16233" y="20045"/>
                    <a:pt x="16247" y="19992"/>
                  </a:cubicBezTo>
                  <a:cubicBezTo>
                    <a:pt x="16254" y="19962"/>
                    <a:pt x="16260" y="19939"/>
                    <a:pt x="16270" y="19924"/>
                  </a:cubicBezTo>
                  <a:cubicBezTo>
                    <a:pt x="16270" y="19917"/>
                    <a:pt x="16276" y="19909"/>
                    <a:pt x="16280" y="19901"/>
                  </a:cubicBezTo>
                  <a:cubicBezTo>
                    <a:pt x="16301" y="19862"/>
                    <a:pt x="16326" y="19811"/>
                    <a:pt x="16337" y="19766"/>
                  </a:cubicBezTo>
                  <a:cubicBezTo>
                    <a:pt x="16342" y="19747"/>
                    <a:pt x="16342" y="19735"/>
                    <a:pt x="16337" y="19727"/>
                  </a:cubicBezTo>
                  <a:cubicBezTo>
                    <a:pt x="16335" y="19723"/>
                    <a:pt x="16331" y="19721"/>
                    <a:pt x="16326" y="19721"/>
                  </a:cubicBezTo>
                  <a:cubicBezTo>
                    <a:pt x="16319" y="19721"/>
                    <a:pt x="16311" y="19724"/>
                    <a:pt x="16302" y="19727"/>
                  </a:cubicBezTo>
                  <a:cubicBezTo>
                    <a:pt x="16299" y="19732"/>
                    <a:pt x="16295" y="19732"/>
                    <a:pt x="16293" y="19733"/>
                  </a:cubicBezTo>
                  <a:cubicBezTo>
                    <a:pt x="16290" y="19734"/>
                    <a:pt x="16288" y="19734"/>
                    <a:pt x="16285" y="19734"/>
                  </a:cubicBezTo>
                  <a:cubicBezTo>
                    <a:pt x="16276" y="19734"/>
                    <a:pt x="16265" y="19726"/>
                    <a:pt x="16248" y="19707"/>
                  </a:cubicBezTo>
                  <a:cubicBezTo>
                    <a:pt x="16227" y="19688"/>
                    <a:pt x="16208" y="19658"/>
                    <a:pt x="16204" y="19606"/>
                  </a:cubicBezTo>
                  <a:lnTo>
                    <a:pt x="16204" y="19560"/>
                  </a:lnTo>
                  <a:cubicBezTo>
                    <a:pt x="16202" y="19542"/>
                    <a:pt x="16202" y="19528"/>
                    <a:pt x="16197" y="19504"/>
                  </a:cubicBezTo>
                  <a:cubicBezTo>
                    <a:pt x="16192" y="19474"/>
                    <a:pt x="16187" y="19450"/>
                    <a:pt x="16156" y="19450"/>
                  </a:cubicBezTo>
                  <a:cubicBezTo>
                    <a:pt x="16152" y="19450"/>
                    <a:pt x="16148" y="19451"/>
                    <a:pt x="16144" y="19453"/>
                  </a:cubicBezTo>
                  <a:lnTo>
                    <a:pt x="16140" y="19453"/>
                  </a:lnTo>
                  <a:cubicBezTo>
                    <a:pt x="16137" y="19449"/>
                    <a:pt x="16139" y="19430"/>
                    <a:pt x="16140" y="19420"/>
                  </a:cubicBezTo>
                  <a:cubicBezTo>
                    <a:pt x="16140" y="19406"/>
                    <a:pt x="16144" y="19397"/>
                    <a:pt x="16140" y="19386"/>
                  </a:cubicBezTo>
                  <a:cubicBezTo>
                    <a:pt x="16137" y="19347"/>
                    <a:pt x="16139" y="19315"/>
                    <a:pt x="16147" y="19279"/>
                  </a:cubicBezTo>
                  <a:cubicBezTo>
                    <a:pt x="16150" y="19263"/>
                    <a:pt x="16152" y="19263"/>
                    <a:pt x="16164" y="19263"/>
                  </a:cubicBezTo>
                  <a:cubicBezTo>
                    <a:pt x="16179" y="19263"/>
                    <a:pt x="16197" y="19261"/>
                    <a:pt x="16210" y="19236"/>
                  </a:cubicBezTo>
                  <a:cubicBezTo>
                    <a:pt x="16222" y="19207"/>
                    <a:pt x="16208" y="19187"/>
                    <a:pt x="16191" y="19172"/>
                  </a:cubicBezTo>
                  <a:cubicBezTo>
                    <a:pt x="16183" y="19161"/>
                    <a:pt x="16176" y="19150"/>
                    <a:pt x="16167" y="19136"/>
                  </a:cubicBezTo>
                  <a:cubicBezTo>
                    <a:pt x="16157" y="19110"/>
                    <a:pt x="16146" y="19095"/>
                    <a:pt x="16135" y="19080"/>
                  </a:cubicBezTo>
                  <a:cubicBezTo>
                    <a:pt x="16127" y="19068"/>
                    <a:pt x="16120" y="19056"/>
                    <a:pt x="16111" y="19041"/>
                  </a:cubicBezTo>
                  <a:cubicBezTo>
                    <a:pt x="16095" y="19005"/>
                    <a:pt x="16092" y="18976"/>
                    <a:pt x="16092" y="18912"/>
                  </a:cubicBezTo>
                  <a:cubicBezTo>
                    <a:pt x="16092" y="18878"/>
                    <a:pt x="16087" y="18832"/>
                    <a:pt x="16081" y="18793"/>
                  </a:cubicBezTo>
                  <a:cubicBezTo>
                    <a:pt x="16080" y="18759"/>
                    <a:pt x="16076" y="18728"/>
                    <a:pt x="16076" y="18708"/>
                  </a:cubicBezTo>
                  <a:cubicBezTo>
                    <a:pt x="16076" y="18683"/>
                    <a:pt x="16085" y="18673"/>
                    <a:pt x="16097" y="18658"/>
                  </a:cubicBezTo>
                  <a:cubicBezTo>
                    <a:pt x="16103" y="18650"/>
                    <a:pt x="16113" y="18641"/>
                    <a:pt x="16116" y="18628"/>
                  </a:cubicBezTo>
                  <a:cubicBezTo>
                    <a:pt x="16133" y="18595"/>
                    <a:pt x="16135" y="18575"/>
                    <a:pt x="16133" y="18512"/>
                  </a:cubicBezTo>
                  <a:cubicBezTo>
                    <a:pt x="16132" y="18495"/>
                    <a:pt x="16133" y="18488"/>
                    <a:pt x="16133" y="18483"/>
                  </a:cubicBezTo>
                  <a:cubicBezTo>
                    <a:pt x="16135" y="18485"/>
                    <a:pt x="16138" y="18488"/>
                    <a:pt x="16144" y="18491"/>
                  </a:cubicBezTo>
                  <a:cubicBezTo>
                    <a:pt x="16146" y="18495"/>
                    <a:pt x="16148" y="18499"/>
                    <a:pt x="16152" y="18502"/>
                  </a:cubicBezTo>
                  <a:cubicBezTo>
                    <a:pt x="16157" y="18512"/>
                    <a:pt x="16163" y="18523"/>
                    <a:pt x="16179" y="18526"/>
                  </a:cubicBezTo>
                  <a:lnTo>
                    <a:pt x="16183" y="18526"/>
                  </a:lnTo>
                  <a:cubicBezTo>
                    <a:pt x="16196" y="18526"/>
                    <a:pt x="16210" y="18513"/>
                    <a:pt x="16229" y="18499"/>
                  </a:cubicBezTo>
                  <a:cubicBezTo>
                    <a:pt x="16239" y="18491"/>
                    <a:pt x="16251" y="18482"/>
                    <a:pt x="16265" y="18470"/>
                  </a:cubicBezTo>
                  <a:cubicBezTo>
                    <a:pt x="16297" y="18452"/>
                    <a:pt x="16297" y="18437"/>
                    <a:pt x="16299" y="18408"/>
                  </a:cubicBezTo>
                  <a:cubicBezTo>
                    <a:pt x="16299" y="18395"/>
                    <a:pt x="16302" y="18381"/>
                    <a:pt x="16303" y="18361"/>
                  </a:cubicBezTo>
                  <a:cubicBezTo>
                    <a:pt x="16312" y="18323"/>
                    <a:pt x="16322" y="18323"/>
                    <a:pt x="16327" y="18323"/>
                  </a:cubicBezTo>
                  <a:cubicBezTo>
                    <a:pt x="16332" y="18323"/>
                    <a:pt x="16335" y="18324"/>
                    <a:pt x="16340" y="18324"/>
                  </a:cubicBezTo>
                  <a:cubicBezTo>
                    <a:pt x="16342" y="18326"/>
                    <a:pt x="16346" y="18327"/>
                    <a:pt x="16347" y="18327"/>
                  </a:cubicBezTo>
                  <a:cubicBezTo>
                    <a:pt x="16353" y="18327"/>
                    <a:pt x="16356" y="18329"/>
                    <a:pt x="16359" y="18330"/>
                  </a:cubicBezTo>
                  <a:cubicBezTo>
                    <a:pt x="16367" y="18333"/>
                    <a:pt x="16378" y="18335"/>
                    <a:pt x="16388" y="18335"/>
                  </a:cubicBezTo>
                  <a:cubicBezTo>
                    <a:pt x="16399" y="18335"/>
                    <a:pt x="16410" y="18332"/>
                    <a:pt x="16417" y="18324"/>
                  </a:cubicBezTo>
                  <a:cubicBezTo>
                    <a:pt x="16419" y="18323"/>
                    <a:pt x="16423" y="18322"/>
                    <a:pt x="16426" y="18322"/>
                  </a:cubicBezTo>
                  <a:cubicBezTo>
                    <a:pt x="16438" y="18322"/>
                    <a:pt x="16457" y="18328"/>
                    <a:pt x="16475" y="18335"/>
                  </a:cubicBezTo>
                  <a:cubicBezTo>
                    <a:pt x="16484" y="18339"/>
                    <a:pt x="16497" y="18344"/>
                    <a:pt x="16507" y="18345"/>
                  </a:cubicBezTo>
                  <a:cubicBezTo>
                    <a:pt x="16516" y="18349"/>
                    <a:pt x="16529" y="18351"/>
                    <a:pt x="16541" y="18354"/>
                  </a:cubicBezTo>
                  <a:cubicBezTo>
                    <a:pt x="16566" y="18361"/>
                    <a:pt x="16601" y="18366"/>
                    <a:pt x="16645" y="18384"/>
                  </a:cubicBezTo>
                  <a:cubicBezTo>
                    <a:pt x="16675" y="18395"/>
                    <a:pt x="16686" y="18399"/>
                    <a:pt x="16694" y="18399"/>
                  </a:cubicBezTo>
                  <a:cubicBezTo>
                    <a:pt x="16699" y="18399"/>
                    <a:pt x="16702" y="18397"/>
                    <a:pt x="16705" y="18395"/>
                  </a:cubicBezTo>
                  <a:lnTo>
                    <a:pt x="16724" y="18395"/>
                  </a:lnTo>
                  <a:cubicBezTo>
                    <a:pt x="16751" y="18395"/>
                    <a:pt x="16762" y="18373"/>
                    <a:pt x="16768" y="18361"/>
                  </a:cubicBezTo>
                  <a:cubicBezTo>
                    <a:pt x="16768" y="18357"/>
                    <a:pt x="16771" y="18352"/>
                    <a:pt x="16772" y="18352"/>
                  </a:cubicBezTo>
                  <a:cubicBezTo>
                    <a:pt x="16792" y="18357"/>
                    <a:pt x="16803" y="18377"/>
                    <a:pt x="16817" y="18403"/>
                  </a:cubicBezTo>
                  <a:cubicBezTo>
                    <a:pt x="16822" y="18414"/>
                    <a:pt x="16835" y="18419"/>
                    <a:pt x="16850" y="18419"/>
                  </a:cubicBezTo>
                  <a:cubicBezTo>
                    <a:pt x="16862" y="18419"/>
                    <a:pt x="16878" y="18415"/>
                    <a:pt x="16890" y="18414"/>
                  </a:cubicBezTo>
                  <a:cubicBezTo>
                    <a:pt x="16904" y="18411"/>
                    <a:pt x="16917" y="18407"/>
                    <a:pt x="16929" y="18407"/>
                  </a:cubicBezTo>
                  <a:cubicBezTo>
                    <a:pt x="16931" y="18407"/>
                    <a:pt x="16933" y="18407"/>
                    <a:pt x="16935" y="18408"/>
                  </a:cubicBezTo>
                  <a:cubicBezTo>
                    <a:pt x="16938" y="18408"/>
                    <a:pt x="16941" y="18409"/>
                    <a:pt x="16944" y="18409"/>
                  </a:cubicBezTo>
                  <a:cubicBezTo>
                    <a:pt x="16969" y="18409"/>
                    <a:pt x="16988" y="18387"/>
                    <a:pt x="17004" y="18369"/>
                  </a:cubicBezTo>
                  <a:cubicBezTo>
                    <a:pt x="17013" y="18357"/>
                    <a:pt x="17020" y="18349"/>
                    <a:pt x="17029" y="18345"/>
                  </a:cubicBezTo>
                  <a:cubicBezTo>
                    <a:pt x="17063" y="18323"/>
                    <a:pt x="17080" y="18219"/>
                    <a:pt x="17082" y="18193"/>
                  </a:cubicBezTo>
                  <a:cubicBezTo>
                    <a:pt x="17084" y="18173"/>
                    <a:pt x="17106" y="18125"/>
                    <a:pt x="17127" y="18080"/>
                  </a:cubicBezTo>
                  <a:cubicBezTo>
                    <a:pt x="17139" y="18058"/>
                    <a:pt x="17151" y="18033"/>
                    <a:pt x="17162" y="18008"/>
                  </a:cubicBezTo>
                  <a:cubicBezTo>
                    <a:pt x="17182" y="17963"/>
                    <a:pt x="17234" y="17921"/>
                    <a:pt x="17278" y="17885"/>
                  </a:cubicBezTo>
                  <a:cubicBezTo>
                    <a:pt x="17299" y="17868"/>
                    <a:pt x="17316" y="17855"/>
                    <a:pt x="17328" y="17844"/>
                  </a:cubicBezTo>
                  <a:cubicBezTo>
                    <a:pt x="17339" y="17831"/>
                    <a:pt x="17352" y="17827"/>
                    <a:pt x="17378" y="17827"/>
                  </a:cubicBezTo>
                  <a:lnTo>
                    <a:pt x="17410" y="17827"/>
                  </a:lnTo>
                  <a:cubicBezTo>
                    <a:pt x="17424" y="17828"/>
                    <a:pt x="17439" y="17829"/>
                    <a:pt x="17454" y="17829"/>
                  </a:cubicBezTo>
                  <a:cubicBezTo>
                    <a:pt x="17466" y="17829"/>
                    <a:pt x="17479" y="17829"/>
                    <a:pt x="17490" y="17827"/>
                  </a:cubicBezTo>
                  <a:cubicBezTo>
                    <a:pt x="17509" y="17824"/>
                    <a:pt x="17523" y="17820"/>
                    <a:pt x="17535" y="17820"/>
                  </a:cubicBezTo>
                  <a:cubicBezTo>
                    <a:pt x="17549" y="17820"/>
                    <a:pt x="17559" y="17824"/>
                    <a:pt x="17567" y="17824"/>
                  </a:cubicBezTo>
                  <a:cubicBezTo>
                    <a:pt x="17579" y="17827"/>
                    <a:pt x="17585" y="17827"/>
                    <a:pt x="17600" y="17827"/>
                  </a:cubicBezTo>
                  <a:cubicBezTo>
                    <a:pt x="17602" y="17826"/>
                    <a:pt x="17606" y="17826"/>
                    <a:pt x="17609" y="17826"/>
                  </a:cubicBezTo>
                  <a:cubicBezTo>
                    <a:pt x="17624" y="17826"/>
                    <a:pt x="17648" y="17830"/>
                    <a:pt x="17674" y="17831"/>
                  </a:cubicBezTo>
                  <a:cubicBezTo>
                    <a:pt x="17703" y="17837"/>
                    <a:pt x="17732" y="17840"/>
                    <a:pt x="17755" y="17840"/>
                  </a:cubicBezTo>
                  <a:cubicBezTo>
                    <a:pt x="17763" y="17840"/>
                    <a:pt x="17771" y="17840"/>
                    <a:pt x="17777" y="17839"/>
                  </a:cubicBezTo>
                  <a:lnTo>
                    <a:pt x="17780" y="17839"/>
                  </a:lnTo>
                  <a:cubicBezTo>
                    <a:pt x="17814" y="17839"/>
                    <a:pt x="17920" y="17881"/>
                    <a:pt x="17982" y="17905"/>
                  </a:cubicBezTo>
                  <a:cubicBezTo>
                    <a:pt x="17998" y="17912"/>
                    <a:pt x="18012" y="17915"/>
                    <a:pt x="18023" y="17922"/>
                  </a:cubicBezTo>
                  <a:cubicBezTo>
                    <a:pt x="18045" y="17930"/>
                    <a:pt x="18058" y="17942"/>
                    <a:pt x="18073" y="17957"/>
                  </a:cubicBezTo>
                  <a:cubicBezTo>
                    <a:pt x="18086" y="17968"/>
                    <a:pt x="18100" y="17983"/>
                    <a:pt x="18126" y="17999"/>
                  </a:cubicBezTo>
                  <a:cubicBezTo>
                    <a:pt x="18140" y="18007"/>
                    <a:pt x="18149" y="18013"/>
                    <a:pt x="18156" y="18013"/>
                  </a:cubicBezTo>
                  <a:cubicBezTo>
                    <a:pt x="18177" y="18013"/>
                    <a:pt x="18180" y="17988"/>
                    <a:pt x="18180" y="17975"/>
                  </a:cubicBezTo>
                  <a:cubicBezTo>
                    <a:pt x="18180" y="17975"/>
                    <a:pt x="18182" y="17974"/>
                    <a:pt x="18182" y="17973"/>
                  </a:cubicBezTo>
                  <a:cubicBezTo>
                    <a:pt x="18186" y="17974"/>
                    <a:pt x="18193" y="17975"/>
                    <a:pt x="18199" y="17975"/>
                  </a:cubicBezTo>
                  <a:cubicBezTo>
                    <a:pt x="18215" y="17985"/>
                    <a:pt x="18232" y="17988"/>
                    <a:pt x="18271" y="18005"/>
                  </a:cubicBezTo>
                  <a:cubicBezTo>
                    <a:pt x="18312" y="18024"/>
                    <a:pt x="18343" y="18046"/>
                    <a:pt x="18373" y="18068"/>
                  </a:cubicBezTo>
                  <a:lnTo>
                    <a:pt x="18397" y="18085"/>
                  </a:lnTo>
                  <a:cubicBezTo>
                    <a:pt x="18426" y="18105"/>
                    <a:pt x="18444" y="18119"/>
                    <a:pt x="18472" y="18155"/>
                  </a:cubicBezTo>
                  <a:cubicBezTo>
                    <a:pt x="18485" y="18173"/>
                    <a:pt x="18498" y="18183"/>
                    <a:pt x="18515" y="18183"/>
                  </a:cubicBezTo>
                  <a:cubicBezTo>
                    <a:pt x="18525" y="18183"/>
                    <a:pt x="18534" y="18177"/>
                    <a:pt x="18545" y="18173"/>
                  </a:cubicBezTo>
                  <a:cubicBezTo>
                    <a:pt x="18555" y="18171"/>
                    <a:pt x="18564" y="18165"/>
                    <a:pt x="18577" y="18164"/>
                  </a:cubicBezTo>
                  <a:cubicBezTo>
                    <a:pt x="18582" y="18163"/>
                    <a:pt x="18587" y="18163"/>
                    <a:pt x="18592" y="18163"/>
                  </a:cubicBezTo>
                  <a:cubicBezTo>
                    <a:pt x="18618" y="18163"/>
                    <a:pt x="18642" y="18176"/>
                    <a:pt x="18673" y="18191"/>
                  </a:cubicBezTo>
                  <a:cubicBezTo>
                    <a:pt x="18679" y="18193"/>
                    <a:pt x="18685" y="18195"/>
                    <a:pt x="18693" y="18201"/>
                  </a:cubicBezTo>
                  <a:cubicBezTo>
                    <a:pt x="18714" y="18210"/>
                    <a:pt x="18730" y="18230"/>
                    <a:pt x="18745" y="18249"/>
                  </a:cubicBezTo>
                  <a:cubicBezTo>
                    <a:pt x="18762" y="18275"/>
                    <a:pt x="18779" y="18296"/>
                    <a:pt x="18805" y="18299"/>
                  </a:cubicBezTo>
                  <a:cubicBezTo>
                    <a:pt x="18806" y="18299"/>
                    <a:pt x="18808" y="18299"/>
                    <a:pt x="18810" y="18299"/>
                  </a:cubicBezTo>
                  <a:cubicBezTo>
                    <a:pt x="18834" y="18299"/>
                    <a:pt x="18875" y="18279"/>
                    <a:pt x="18914" y="18254"/>
                  </a:cubicBezTo>
                  <a:cubicBezTo>
                    <a:pt x="18942" y="18240"/>
                    <a:pt x="18965" y="18225"/>
                    <a:pt x="18982" y="18219"/>
                  </a:cubicBezTo>
                  <a:lnTo>
                    <a:pt x="19006" y="18214"/>
                  </a:lnTo>
                  <a:cubicBezTo>
                    <a:pt x="19040" y="18203"/>
                    <a:pt x="19070" y="18195"/>
                    <a:pt x="19121" y="18176"/>
                  </a:cubicBezTo>
                  <a:cubicBezTo>
                    <a:pt x="19165" y="18155"/>
                    <a:pt x="19179" y="18155"/>
                    <a:pt x="19194" y="18150"/>
                  </a:cubicBezTo>
                  <a:cubicBezTo>
                    <a:pt x="19201" y="18150"/>
                    <a:pt x="19207" y="18147"/>
                    <a:pt x="19217" y="18145"/>
                  </a:cubicBezTo>
                  <a:cubicBezTo>
                    <a:pt x="19217" y="18145"/>
                    <a:pt x="19221" y="18143"/>
                    <a:pt x="19232" y="18143"/>
                  </a:cubicBezTo>
                  <a:cubicBezTo>
                    <a:pt x="19271" y="18143"/>
                    <a:pt x="19341" y="18151"/>
                    <a:pt x="19409" y="18161"/>
                  </a:cubicBezTo>
                  <a:cubicBezTo>
                    <a:pt x="19457" y="18165"/>
                    <a:pt x="19503" y="18171"/>
                    <a:pt x="19520" y="18171"/>
                  </a:cubicBezTo>
                  <a:cubicBezTo>
                    <a:pt x="19548" y="18171"/>
                    <a:pt x="19572" y="18173"/>
                    <a:pt x="19595" y="18179"/>
                  </a:cubicBezTo>
                  <a:cubicBezTo>
                    <a:pt x="19603" y="18181"/>
                    <a:pt x="19616" y="18183"/>
                    <a:pt x="19628" y="18186"/>
                  </a:cubicBezTo>
                  <a:cubicBezTo>
                    <a:pt x="19664" y="18191"/>
                    <a:pt x="19704" y="18213"/>
                    <a:pt x="19746" y="18231"/>
                  </a:cubicBezTo>
                  <a:cubicBezTo>
                    <a:pt x="19773" y="18247"/>
                    <a:pt x="19799" y="18265"/>
                    <a:pt x="19822" y="18281"/>
                  </a:cubicBezTo>
                  <a:cubicBezTo>
                    <a:pt x="19834" y="18293"/>
                    <a:pt x="19846" y="18299"/>
                    <a:pt x="19856" y="18307"/>
                  </a:cubicBezTo>
                  <a:cubicBezTo>
                    <a:pt x="19887" y="18327"/>
                    <a:pt x="20006" y="18380"/>
                    <a:pt x="20080" y="18403"/>
                  </a:cubicBezTo>
                  <a:cubicBezTo>
                    <a:pt x="20089" y="18409"/>
                    <a:pt x="20104" y="18409"/>
                    <a:pt x="20113" y="18409"/>
                  </a:cubicBezTo>
                  <a:cubicBezTo>
                    <a:pt x="20151" y="18409"/>
                    <a:pt x="20174" y="18389"/>
                    <a:pt x="20193" y="18373"/>
                  </a:cubicBezTo>
                  <a:cubicBezTo>
                    <a:pt x="20204" y="18364"/>
                    <a:pt x="20213" y="18357"/>
                    <a:pt x="20223" y="18352"/>
                  </a:cubicBezTo>
                  <a:cubicBezTo>
                    <a:pt x="20255" y="18339"/>
                    <a:pt x="20307" y="18275"/>
                    <a:pt x="20357" y="18201"/>
                  </a:cubicBezTo>
                  <a:cubicBezTo>
                    <a:pt x="20366" y="18191"/>
                    <a:pt x="20374" y="18179"/>
                    <a:pt x="20380" y="18172"/>
                  </a:cubicBezTo>
                  <a:cubicBezTo>
                    <a:pt x="20395" y="18151"/>
                    <a:pt x="20429" y="18131"/>
                    <a:pt x="20464" y="18108"/>
                  </a:cubicBezTo>
                  <a:cubicBezTo>
                    <a:pt x="20511" y="18079"/>
                    <a:pt x="20563" y="18046"/>
                    <a:pt x="20589" y="18008"/>
                  </a:cubicBezTo>
                  <a:cubicBezTo>
                    <a:pt x="20637" y="17942"/>
                    <a:pt x="20660" y="17926"/>
                    <a:pt x="20697" y="17919"/>
                  </a:cubicBezTo>
                  <a:cubicBezTo>
                    <a:pt x="20707" y="17915"/>
                    <a:pt x="20718" y="17915"/>
                    <a:pt x="20724" y="17914"/>
                  </a:cubicBezTo>
                  <a:cubicBezTo>
                    <a:pt x="20744" y="17910"/>
                    <a:pt x="20760" y="17906"/>
                    <a:pt x="20777" y="17885"/>
                  </a:cubicBezTo>
                  <a:cubicBezTo>
                    <a:pt x="20783" y="17877"/>
                    <a:pt x="20789" y="17865"/>
                    <a:pt x="20796" y="17851"/>
                  </a:cubicBezTo>
                  <a:cubicBezTo>
                    <a:pt x="20809" y="17831"/>
                    <a:pt x="20837" y="17782"/>
                    <a:pt x="20850" y="17780"/>
                  </a:cubicBezTo>
                  <a:cubicBezTo>
                    <a:pt x="20871" y="17776"/>
                    <a:pt x="20889" y="17751"/>
                    <a:pt x="20901" y="17730"/>
                  </a:cubicBezTo>
                  <a:cubicBezTo>
                    <a:pt x="20906" y="17722"/>
                    <a:pt x="20911" y="17717"/>
                    <a:pt x="20917" y="17710"/>
                  </a:cubicBezTo>
                  <a:cubicBezTo>
                    <a:pt x="20923" y="17701"/>
                    <a:pt x="20929" y="17695"/>
                    <a:pt x="20939" y="17686"/>
                  </a:cubicBezTo>
                  <a:cubicBezTo>
                    <a:pt x="20953" y="17668"/>
                    <a:pt x="20976" y="17647"/>
                    <a:pt x="20988" y="17623"/>
                  </a:cubicBezTo>
                  <a:cubicBezTo>
                    <a:pt x="20999" y="17604"/>
                    <a:pt x="21037" y="17596"/>
                    <a:pt x="21061" y="17590"/>
                  </a:cubicBezTo>
                  <a:cubicBezTo>
                    <a:pt x="21083" y="17587"/>
                    <a:pt x="21095" y="17585"/>
                    <a:pt x="21100" y="17579"/>
                  </a:cubicBezTo>
                  <a:cubicBezTo>
                    <a:pt x="21112" y="17569"/>
                    <a:pt x="21121" y="17553"/>
                    <a:pt x="21134" y="17533"/>
                  </a:cubicBezTo>
                  <a:cubicBezTo>
                    <a:pt x="21143" y="17519"/>
                    <a:pt x="21154" y="17504"/>
                    <a:pt x="21162" y="17496"/>
                  </a:cubicBezTo>
                  <a:cubicBezTo>
                    <a:pt x="21175" y="17481"/>
                    <a:pt x="21181" y="17464"/>
                    <a:pt x="21187" y="17449"/>
                  </a:cubicBezTo>
                  <a:cubicBezTo>
                    <a:pt x="21191" y="17437"/>
                    <a:pt x="21195" y="17426"/>
                    <a:pt x="21205" y="17412"/>
                  </a:cubicBezTo>
                  <a:cubicBezTo>
                    <a:pt x="21215" y="17398"/>
                    <a:pt x="21227" y="17388"/>
                    <a:pt x="21238" y="17378"/>
                  </a:cubicBezTo>
                  <a:cubicBezTo>
                    <a:pt x="21246" y="17374"/>
                    <a:pt x="21253" y="17368"/>
                    <a:pt x="21263" y="17357"/>
                  </a:cubicBezTo>
                  <a:cubicBezTo>
                    <a:pt x="21271" y="17346"/>
                    <a:pt x="21282" y="17343"/>
                    <a:pt x="21298" y="17338"/>
                  </a:cubicBezTo>
                  <a:cubicBezTo>
                    <a:pt x="21310" y="17332"/>
                    <a:pt x="21325" y="17326"/>
                    <a:pt x="21339" y="17319"/>
                  </a:cubicBezTo>
                  <a:cubicBezTo>
                    <a:pt x="21360" y="17299"/>
                    <a:pt x="21359" y="17283"/>
                    <a:pt x="21359" y="17269"/>
                  </a:cubicBezTo>
                  <a:cubicBezTo>
                    <a:pt x="21359" y="17261"/>
                    <a:pt x="21359" y="17254"/>
                    <a:pt x="21360" y="17247"/>
                  </a:cubicBezTo>
                  <a:cubicBezTo>
                    <a:pt x="21367" y="17213"/>
                    <a:pt x="21369" y="17181"/>
                    <a:pt x="21369" y="17121"/>
                  </a:cubicBezTo>
                  <a:lnTo>
                    <a:pt x="21369" y="17075"/>
                  </a:lnTo>
                  <a:cubicBezTo>
                    <a:pt x="21379" y="17059"/>
                    <a:pt x="21419" y="17015"/>
                    <a:pt x="21431" y="16995"/>
                  </a:cubicBezTo>
                  <a:cubicBezTo>
                    <a:pt x="21447" y="16974"/>
                    <a:pt x="21445" y="16948"/>
                    <a:pt x="21442" y="16915"/>
                  </a:cubicBezTo>
                  <a:cubicBezTo>
                    <a:pt x="21442" y="16909"/>
                    <a:pt x="21441" y="16903"/>
                    <a:pt x="21441" y="16896"/>
                  </a:cubicBezTo>
                  <a:cubicBezTo>
                    <a:pt x="21438" y="16865"/>
                    <a:pt x="21445" y="16857"/>
                    <a:pt x="21464" y="16837"/>
                  </a:cubicBezTo>
                  <a:lnTo>
                    <a:pt x="21467" y="16834"/>
                  </a:lnTo>
                  <a:cubicBezTo>
                    <a:pt x="21475" y="16825"/>
                    <a:pt x="21485" y="16825"/>
                    <a:pt x="21500" y="16825"/>
                  </a:cubicBezTo>
                  <a:cubicBezTo>
                    <a:pt x="21513" y="16825"/>
                    <a:pt x="21528" y="16825"/>
                    <a:pt x="21547" y="16818"/>
                  </a:cubicBezTo>
                  <a:cubicBezTo>
                    <a:pt x="21574" y="16807"/>
                    <a:pt x="21583" y="16795"/>
                    <a:pt x="21592" y="16782"/>
                  </a:cubicBezTo>
                  <a:cubicBezTo>
                    <a:pt x="21595" y="16775"/>
                    <a:pt x="21599" y="16772"/>
                    <a:pt x="21605" y="16768"/>
                  </a:cubicBezTo>
                  <a:cubicBezTo>
                    <a:pt x="21610" y="16763"/>
                    <a:pt x="21616" y="16753"/>
                    <a:pt x="21621" y="16746"/>
                  </a:cubicBezTo>
                  <a:cubicBezTo>
                    <a:pt x="21634" y="16731"/>
                    <a:pt x="21645" y="16718"/>
                    <a:pt x="21661" y="16707"/>
                  </a:cubicBezTo>
                  <a:cubicBezTo>
                    <a:pt x="21687" y="16689"/>
                    <a:pt x="21687" y="16655"/>
                    <a:pt x="21687" y="16636"/>
                  </a:cubicBezTo>
                  <a:lnTo>
                    <a:pt x="21687" y="16631"/>
                  </a:lnTo>
                  <a:cubicBezTo>
                    <a:pt x="21687" y="16597"/>
                    <a:pt x="21691" y="16588"/>
                    <a:pt x="21692" y="16585"/>
                  </a:cubicBezTo>
                  <a:cubicBezTo>
                    <a:pt x="21705" y="16585"/>
                    <a:pt x="21727" y="16571"/>
                    <a:pt x="21753" y="16555"/>
                  </a:cubicBezTo>
                  <a:lnTo>
                    <a:pt x="21761" y="16548"/>
                  </a:lnTo>
                  <a:cubicBezTo>
                    <a:pt x="21775" y="16540"/>
                    <a:pt x="21805" y="16508"/>
                    <a:pt x="21813" y="16500"/>
                  </a:cubicBezTo>
                  <a:cubicBezTo>
                    <a:pt x="21844" y="16485"/>
                    <a:pt x="21841" y="16456"/>
                    <a:pt x="21839" y="16418"/>
                  </a:cubicBezTo>
                  <a:lnTo>
                    <a:pt x="21839" y="16414"/>
                  </a:lnTo>
                  <a:cubicBezTo>
                    <a:pt x="21837" y="16392"/>
                    <a:pt x="21852" y="16370"/>
                    <a:pt x="21863" y="16351"/>
                  </a:cubicBezTo>
                  <a:cubicBezTo>
                    <a:pt x="21870" y="16343"/>
                    <a:pt x="21876" y="16335"/>
                    <a:pt x="21879" y="16326"/>
                  </a:cubicBezTo>
                  <a:cubicBezTo>
                    <a:pt x="21885" y="16326"/>
                    <a:pt x="21898" y="16331"/>
                    <a:pt x="21908" y="16336"/>
                  </a:cubicBezTo>
                  <a:cubicBezTo>
                    <a:pt x="21923" y="16343"/>
                    <a:pt x="21938" y="16350"/>
                    <a:pt x="21957" y="16356"/>
                  </a:cubicBezTo>
                  <a:cubicBezTo>
                    <a:pt x="21968" y="16359"/>
                    <a:pt x="21976" y="16360"/>
                    <a:pt x="21983" y="16360"/>
                  </a:cubicBezTo>
                  <a:cubicBezTo>
                    <a:pt x="22000" y="16360"/>
                    <a:pt x="22005" y="16352"/>
                    <a:pt x="22011" y="16343"/>
                  </a:cubicBezTo>
                  <a:cubicBezTo>
                    <a:pt x="22017" y="16336"/>
                    <a:pt x="22021" y="16331"/>
                    <a:pt x="22030" y="16326"/>
                  </a:cubicBezTo>
                  <a:cubicBezTo>
                    <a:pt x="22050" y="16310"/>
                    <a:pt x="22055" y="16296"/>
                    <a:pt x="22065" y="16280"/>
                  </a:cubicBezTo>
                  <a:cubicBezTo>
                    <a:pt x="22071" y="16271"/>
                    <a:pt x="22077" y="16258"/>
                    <a:pt x="22090" y="16242"/>
                  </a:cubicBezTo>
                  <a:cubicBezTo>
                    <a:pt x="22097" y="16233"/>
                    <a:pt x="22101" y="16229"/>
                    <a:pt x="22105" y="16228"/>
                  </a:cubicBezTo>
                  <a:lnTo>
                    <a:pt x="22105" y="16230"/>
                  </a:lnTo>
                  <a:cubicBezTo>
                    <a:pt x="22108" y="16235"/>
                    <a:pt x="22116" y="16245"/>
                    <a:pt x="22127" y="16245"/>
                  </a:cubicBezTo>
                  <a:cubicBezTo>
                    <a:pt x="22129" y="16245"/>
                    <a:pt x="22131" y="16245"/>
                    <a:pt x="22134" y="16244"/>
                  </a:cubicBezTo>
                  <a:cubicBezTo>
                    <a:pt x="22169" y="16236"/>
                    <a:pt x="22179" y="16188"/>
                    <a:pt x="22177" y="16146"/>
                  </a:cubicBezTo>
                  <a:cubicBezTo>
                    <a:pt x="22174" y="16124"/>
                    <a:pt x="22166" y="16106"/>
                    <a:pt x="22157" y="16091"/>
                  </a:cubicBezTo>
                  <a:cubicBezTo>
                    <a:pt x="22147" y="16071"/>
                    <a:pt x="22138" y="16055"/>
                    <a:pt x="22138" y="16030"/>
                  </a:cubicBezTo>
                  <a:cubicBezTo>
                    <a:pt x="22136" y="16003"/>
                    <a:pt x="22146" y="15991"/>
                    <a:pt x="22161" y="15972"/>
                  </a:cubicBezTo>
                  <a:cubicBezTo>
                    <a:pt x="22169" y="15964"/>
                    <a:pt x="22179" y="15952"/>
                    <a:pt x="22190" y="15934"/>
                  </a:cubicBezTo>
                  <a:cubicBezTo>
                    <a:pt x="22211" y="15896"/>
                    <a:pt x="22196" y="15876"/>
                    <a:pt x="22181" y="15860"/>
                  </a:cubicBezTo>
                  <a:cubicBezTo>
                    <a:pt x="22172" y="15851"/>
                    <a:pt x="22165" y="15843"/>
                    <a:pt x="22161" y="15833"/>
                  </a:cubicBezTo>
                  <a:cubicBezTo>
                    <a:pt x="22156" y="15814"/>
                    <a:pt x="22147" y="15804"/>
                    <a:pt x="22143" y="15797"/>
                  </a:cubicBezTo>
                  <a:cubicBezTo>
                    <a:pt x="22134" y="15785"/>
                    <a:pt x="22129" y="15776"/>
                    <a:pt x="22129" y="15746"/>
                  </a:cubicBezTo>
                  <a:cubicBezTo>
                    <a:pt x="22129" y="15709"/>
                    <a:pt x="22140" y="15696"/>
                    <a:pt x="22156" y="15678"/>
                  </a:cubicBezTo>
                  <a:cubicBezTo>
                    <a:pt x="22159" y="15673"/>
                    <a:pt x="22166" y="15666"/>
                    <a:pt x="22171" y="15658"/>
                  </a:cubicBezTo>
                  <a:lnTo>
                    <a:pt x="22174" y="15650"/>
                  </a:lnTo>
                  <a:cubicBezTo>
                    <a:pt x="22190" y="15628"/>
                    <a:pt x="22194" y="15619"/>
                    <a:pt x="22220" y="15593"/>
                  </a:cubicBezTo>
                  <a:cubicBezTo>
                    <a:pt x="22252" y="15557"/>
                    <a:pt x="22254" y="15541"/>
                    <a:pt x="22243" y="15508"/>
                  </a:cubicBezTo>
                  <a:cubicBezTo>
                    <a:pt x="22236" y="15483"/>
                    <a:pt x="22215" y="15453"/>
                    <a:pt x="22185" y="15415"/>
                  </a:cubicBezTo>
                  <a:cubicBezTo>
                    <a:pt x="22178" y="15405"/>
                    <a:pt x="22169" y="15392"/>
                    <a:pt x="22163" y="15380"/>
                  </a:cubicBezTo>
                  <a:cubicBezTo>
                    <a:pt x="22125" y="15326"/>
                    <a:pt x="22098" y="15281"/>
                    <a:pt x="22077" y="15224"/>
                  </a:cubicBezTo>
                  <a:cubicBezTo>
                    <a:pt x="22062" y="15183"/>
                    <a:pt x="22062" y="15153"/>
                    <a:pt x="22065" y="15128"/>
                  </a:cubicBezTo>
                  <a:cubicBezTo>
                    <a:pt x="22065" y="15112"/>
                    <a:pt x="22065" y="15097"/>
                    <a:pt x="22062" y="15084"/>
                  </a:cubicBezTo>
                  <a:cubicBezTo>
                    <a:pt x="22056" y="15044"/>
                    <a:pt x="22052" y="15013"/>
                    <a:pt x="22032" y="14969"/>
                  </a:cubicBezTo>
                  <a:cubicBezTo>
                    <a:pt x="22022" y="14938"/>
                    <a:pt x="22011" y="14917"/>
                    <a:pt x="21997" y="14887"/>
                  </a:cubicBezTo>
                  <a:cubicBezTo>
                    <a:pt x="21986" y="14870"/>
                    <a:pt x="21974" y="14848"/>
                    <a:pt x="21962" y="14823"/>
                  </a:cubicBezTo>
                  <a:cubicBezTo>
                    <a:pt x="21939" y="14778"/>
                    <a:pt x="21944" y="14761"/>
                    <a:pt x="21948" y="14740"/>
                  </a:cubicBezTo>
                  <a:cubicBezTo>
                    <a:pt x="21948" y="14726"/>
                    <a:pt x="21950" y="14715"/>
                    <a:pt x="21948" y="14698"/>
                  </a:cubicBezTo>
                  <a:cubicBezTo>
                    <a:pt x="21942" y="14656"/>
                    <a:pt x="21934" y="14607"/>
                    <a:pt x="21931" y="14544"/>
                  </a:cubicBezTo>
                  <a:cubicBezTo>
                    <a:pt x="21927" y="14505"/>
                    <a:pt x="21942" y="14459"/>
                    <a:pt x="21952" y="14422"/>
                  </a:cubicBezTo>
                  <a:cubicBezTo>
                    <a:pt x="21958" y="14408"/>
                    <a:pt x="21962" y="14394"/>
                    <a:pt x="21962" y="14387"/>
                  </a:cubicBezTo>
                  <a:cubicBezTo>
                    <a:pt x="21968" y="14360"/>
                    <a:pt x="22001" y="14299"/>
                    <a:pt x="22011" y="14284"/>
                  </a:cubicBezTo>
                  <a:cubicBezTo>
                    <a:pt x="22017" y="14275"/>
                    <a:pt x="22017" y="14262"/>
                    <a:pt x="22016" y="14241"/>
                  </a:cubicBezTo>
                  <a:lnTo>
                    <a:pt x="22016" y="14213"/>
                  </a:lnTo>
                  <a:cubicBezTo>
                    <a:pt x="22019" y="14187"/>
                    <a:pt x="22012" y="14171"/>
                    <a:pt x="22001" y="14148"/>
                  </a:cubicBezTo>
                  <a:lnTo>
                    <a:pt x="21997" y="14142"/>
                  </a:lnTo>
                  <a:cubicBezTo>
                    <a:pt x="21983" y="14115"/>
                    <a:pt x="21974" y="14088"/>
                    <a:pt x="21970" y="14063"/>
                  </a:cubicBezTo>
                  <a:cubicBezTo>
                    <a:pt x="21960" y="14036"/>
                    <a:pt x="21958" y="14005"/>
                    <a:pt x="21958" y="13992"/>
                  </a:cubicBezTo>
                  <a:cubicBezTo>
                    <a:pt x="21958" y="13984"/>
                    <a:pt x="21970" y="13967"/>
                    <a:pt x="21981" y="13949"/>
                  </a:cubicBezTo>
                  <a:cubicBezTo>
                    <a:pt x="21986" y="13941"/>
                    <a:pt x="21993" y="13932"/>
                    <a:pt x="22000" y="13920"/>
                  </a:cubicBezTo>
                  <a:cubicBezTo>
                    <a:pt x="22006" y="13911"/>
                    <a:pt x="22008" y="13905"/>
                    <a:pt x="22011" y="13904"/>
                  </a:cubicBezTo>
                  <a:cubicBezTo>
                    <a:pt x="22015" y="13901"/>
                    <a:pt x="22022" y="13898"/>
                    <a:pt x="22048" y="13871"/>
                  </a:cubicBezTo>
                  <a:cubicBezTo>
                    <a:pt x="22056" y="13860"/>
                    <a:pt x="22062" y="13853"/>
                    <a:pt x="22071" y="13847"/>
                  </a:cubicBezTo>
                  <a:cubicBezTo>
                    <a:pt x="22071" y="13854"/>
                    <a:pt x="22072" y="13862"/>
                    <a:pt x="22073" y="13873"/>
                  </a:cubicBezTo>
                  <a:cubicBezTo>
                    <a:pt x="22075" y="13884"/>
                    <a:pt x="22082" y="13911"/>
                    <a:pt x="22105" y="13911"/>
                  </a:cubicBezTo>
                  <a:cubicBezTo>
                    <a:pt x="22114" y="13911"/>
                    <a:pt x="22118" y="13908"/>
                    <a:pt x="22125" y="13904"/>
                  </a:cubicBezTo>
                  <a:cubicBezTo>
                    <a:pt x="22126" y="13904"/>
                    <a:pt x="22129" y="13901"/>
                    <a:pt x="22134" y="13901"/>
                  </a:cubicBezTo>
                  <a:cubicBezTo>
                    <a:pt x="22153" y="13895"/>
                    <a:pt x="22149" y="13865"/>
                    <a:pt x="22144" y="13823"/>
                  </a:cubicBezTo>
                  <a:cubicBezTo>
                    <a:pt x="22143" y="13803"/>
                    <a:pt x="22140" y="13783"/>
                    <a:pt x="22140" y="13763"/>
                  </a:cubicBezTo>
                  <a:cubicBezTo>
                    <a:pt x="22140" y="13724"/>
                    <a:pt x="22134" y="13707"/>
                    <a:pt x="22126" y="13688"/>
                  </a:cubicBezTo>
                  <a:cubicBezTo>
                    <a:pt x="22124" y="13680"/>
                    <a:pt x="22119" y="13671"/>
                    <a:pt x="22115" y="13655"/>
                  </a:cubicBezTo>
                  <a:cubicBezTo>
                    <a:pt x="22111" y="13625"/>
                    <a:pt x="22098" y="13588"/>
                    <a:pt x="22087" y="13556"/>
                  </a:cubicBezTo>
                  <a:cubicBezTo>
                    <a:pt x="22083" y="13542"/>
                    <a:pt x="22078" y="13530"/>
                    <a:pt x="22075" y="13520"/>
                  </a:cubicBezTo>
                  <a:cubicBezTo>
                    <a:pt x="22061" y="13476"/>
                    <a:pt x="21997" y="13430"/>
                    <a:pt x="21973" y="13423"/>
                  </a:cubicBezTo>
                  <a:cubicBezTo>
                    <a:pt x="21965" y="13421"/>
                    <a:pt x="21964" y="13400"/>
                    <a:pt x="21964" y="13381"/>
                  </a:cubicBezTo>
                  <a:cubicBezTo>
                    <a:pt x="21963" y="13365"/>
                    <a:pt x="21962" y="13345"/>
                    <a:pt x="21958" y="13325"/>
                  </a:cubicBezTo>
                  <a:cubicBezTo>
                    <a:pt x="21945" y="13281"/>
                    <a:pt x="21939" y="13262"/>
                    <a:pt x="21919" y="13217"/>
                  </a:cubicBezTo>
                  <a:lnTo>
                    <a:pt x="21913" y="13203"/>
                  </a:lnTo>
                  <a:cubicBezTo>
                    <a:pt x="21901" y="13177"/>
                    <a:pt x="21889" y="13160"/>
                    <a:pt x="21883" y="13149"/>
                  </a:cubicBezTo>
                  <a:cubicBezTo>
                    <a:pt x="21873" y="13134"/>
                    <a:pt x="21868" y="13124"/>
                    <a:pt x="21863" y="13105"/>
                  </a:cubicBezTo>
                  <a:cubicBezTo>
                    <a:pt x="21852" y="13075"/>
                    <a:pt x="21848" y="13050"/>
                    <a:pt x="21847" y="13022"/>
                  </a:cubicBezTo>
                  <a:cubicBezTo>
                    <a:pt x="21845" y="13003"/>
                    <a:pt x="21826" y="12992"/>
                    <a:pt x="21801" y="12981"/>
                  </a:cubicBezTo>
                  <a:cubicBezTo>
                    <a:pt x="21785" y="12976"/>
                    <a:pt x="21764" y="12966"/>
                    <a:pt x="21756" y="12955"/>
                  </a:cubicBezTo>
                  <a:lnTo>
                    <a:pt x="21745" y="12942"/>
                  </a:lnTo>
                  <a:cubicBezTo>
                    <a:pt x="21726" y="12919"/>
                    <a:pt x="21707" y="12898"/>
                    <a:pt x="21681" y="12856"/>
                  </a:cubicBezTo>
                  <a:cubicBezTo>
                    <a:pt x="21666" y="12830"/>
                    <a:pt x="21655" y="12817"/>
                    <a:pt x="21648" y="12807"/>
                  </a:cubicBezTo>
                  <a:cubicBezTo>
                    <a:pt x="21640" y="12797"/>
                    <a:pt x="21629" y="12788"/>
                    <a:pt x="21617" y="12766"/>
                  </a:cubicBezTo>
                  <a:cubicBezTo>
                    <a:pt x="21603" y="12741"/>
                    <a:pt x="21606" y="12735"/>
                    <a:pt x="21611" y="12728"/>
                  </a:cubicBezTo>
                  <a:cubicBezTo>
                    <a:pt x="21614" y="12720"/>
                    <a:pt x="21618" y="12714"/>
                    <a:pt x="21618" y="12702"/>
                  </a:cubicBezTo>
                  <a:cubicBezTo>
                    <a:pt x="21621" y="12686"/>
                    <a:pt x="21610" y="12662"/>
                    <a:pt x="21596" y="12634"/>
                  </a:cubicBezTo>
                  <a:cubicBezTo>
                    <a:pt x="21586" y="12614"/>
                    <a:pt x="21575" y="12592"/>
                    <a:pt x="21569" y="12574"/>
                  </a:cubicBezTo>
                  <a:cubicBezTo>
                    <a:pt x="21567" y="12554"/>
                    <a:pt x="21558" y="12532"/>
                    <a:pt x="21551" y="12509"/>
                  </a:cubicBezTo>
                  <a:cubicBezTo>
                    <a:pt x="21543" y="12483"/>
                    <a:pt x="21535" y="12457"/>
                    <a:pt x="21528" y="12434"/>
                  </a:cubicBezTo>
                  <a:cubicBezTo>
                    <a:pt x="21522" y="12399"/>
                    <a:pt x="21506" y="12379"/>
                    <a:pt x="21492" y="12356"/>
                  </a:cubicBezTo>
                  <a:cubicBezTo>
                    <a:pt x="21486" y="12351"/>
                    <a:pt x="21479" y="12343"/>
                    <a:pt x="21475" y="12335"/>
                  </a:cubicBezTo>
                  <a:cubicBezTo>
                    <a:pt x="21462" y="12316"/>
                    <a:pt x="21422" y="12300"/>
                    <a:pt x="21368" y="12284"/>
                  </a:cubicBezTo>
                  <a:cubicBezTo>
                    <a:pt x="21345" y="12276"/>
                    <a:pt x="21312" y="12265"/>
                    <a:pt x="21309" y="12259"/>
                  </a:cubicBezTo>
                  <a:cubicBezTo>
                    <a:pt x="21300" y="12243"/>
                    <a:pt x="21283" y="12190"/>
                    <a:pt x="21272" y="12150"/>
                  </a:cubicBezTo>
                  <a:cubicBezTo>
                    <a:pt x="21266" y="12130"/>
                    <a:pt x="21259" y="12108"/>
                    <a:pt x="21247" y="12086"/>
                  </a:cubicBezTo>
                  <a:cubicBezTo>
                    <a:pt x="21240" y="12061"/>
                    <a:pt x="21232" y="12033"/>
                    <a:pt x="21224" y="12010"/>
                  </a:cubicBezTo>
                  <a:cubicBezTo>
                    <a:pt x="21214" y="11965"/>
                    <a:pt x="21178" y="11942"/>
                    <a:pt x="21160" y="11942"/>
                  </a:cubicBezTo>
                  <a:cubicBezTo>
                    <a:pt x="21155" y="11941"/>
                    <a:pt x="21134" y="11913"/>
                    <a:pt x="21121" y="11890"/>
                  </a:cubicBezTo>
                  <a:lnTo>
                    <a:pt x="21118" y="11885"/>
                  </a:lnTo>
                  <a:lnTo>
                    <a:pt x="21112" y="11884"/>
                  </a:lnTo>
                  <a:cubicBezTo>
                    <a:pt x="21104" y="11882"/>
                    <a:pt x="21079" y="11875"/>
                    <a:pt x="21050" y="11865"/>
                  </a:cubicBezTo>
                  <a:cubicBezTo>
                    <a:pt x="21002" y="11850"/>
                    <a:pt x="20939" y="11831"/>
                    <a:pt x="20912" y="11826"/>
                  </a:cubicBezTo>
                  <a:cubicBezTo>
                    <a:pt x="20882" y="11821"/>
                    <a:pt x="20858" y="11802"/>
                    <a:pt x="20831" y="11781"/>
                  </a:cubicBezTo>
                  <a:cubicBezTo>
                    <a:pt x="20819" y="11774"/>
                    <a:pt x="20809" y="11764"/>
                    <a:pt x="20796" y="11758"/>
                  </a:cubicBezTo>
                  <a:cubicBezTo>
                    <a:pt x="20753" y="11726"/>
                    <a:pt x="20740" y="11715"/>
                    <a:pt x="20724" y="11692"/>
                  </a:cubicBezTo>
                  <a:cubicBezTo>
                    <a:pt x="20710" y="11665"/>
                    <a:pt x="20678" y="11646"/>
                    <a:pt x="20626" y="11608"/>
                  </a:cubicBezTo>
                  <a:lnTo>
                    <a:pt x="20618" y="11605"/>
                  </a:lnTo>
                  <a:cubicBezTo>
                    <a:pt x="20572" y="11572"/>
                    <a:pt x="20557" y="11557"/>
                    <a:pt x="20543" y="11539"/>
                  </a:cubicBezTo>
                  <a:lnTo>
                    <a:pt x="20534" y="11531"/>
                  </a:lnTo>
                  <a:cubicBezTo>
                    <a:pt x="20523" y="11521"/>
                    <a:pt x="20513" y="11493"/>
                    <a:pt x="20506" y="11470"/>
                  </a:cubicBezTo>
                  <a:cubicBezTo>
                    <a:pt x="20498" y="11449"/>
                    <a:pt x="20492" y="11431"/>
                    <a:pt x="20484" y="11418"/>
                  </a:cubicBezTo>
                  <a:cubicBezTo>
                    <a:pt x="20468" y="11396"/>
                    <a:pt x="20413" y="11316"/>
                    <a:pt x="20413" y="11312"/>
                  </a:cubicBezTo>
                  <a:cubicBezTo>
                    <a:pt x="20385" y="11281"/>
                    <a:pt x="20349" y="11233"/>
                    <a:pt x="20346" y="11218"/>
                  </a:cubicBezTo>
                  <a:cubicBezTo>
                    <a:pt x="20346" y="11208"/>
                    <a:pt x="20350" y="11198"/>
                    <a:pt x="20359" y="11186"/>
                  </a:cubicBezTo>
                  <a:cubicBezTo>
                    <a:pt x="20365" y="11177"/>
                    <a:pt x="20371" y="11170"/>
                    <a:pt x="20374" y="11161"/>
                  </a:cubicBezTo>
                  <a:cubicBezTo>
                    <a:pt x="20382" y="11138"/>
                    <a:pt x="20398" y="11061"/>
                    <a:pt x="20392" y="11016"/>
                  </a:cubicBezTo>
                  <a:cubicBezTo>
                    <a:pt x="20385" y="11000"/>
                    <a:pt x="20388" y="10984"/>
                    <a:pt x="20392" y="10965"/>
                  </a:cubicBezTo>
                  <a:cubicBezTo>
                    <a:pt x="20394" y="10942"/>
                    <a:pt x="20398" y="10916"/>
                    <a:pt x="20392" y="10882"/>
                  </a:cubicBezTo>
                  <a:cubicBezTo>
                    <a:pt x="20381" y="10837"/>
                    <a:pt x="20358" y="10818"/>
                    <a:pt x="20336" y="10801"/>
                  </a:cubicBezTo>
                  <a:cubicBezTo>
                    <a:pt x="20328" y="10793"/>
                    <a:pt x="20318" y="10786"/>
                    <a:pt x="20308" y="10772"/>
                  </a:cubicBezTo>
                  <a:cubicBezTo>
                    <a:pt x="20272" y="10736"/>
                    <a:pt x="20256" y="10679"/>
                    <a:pt x="20260" y="10642"/>
                  </a:cubicBezTo>
                  <a:cubicBezTo>
                    <a:pt x="20264" y="10598"/>
                    <a:pt x="20229" y="10566"/>
                    <a:pt x="20208" y="10544"/>
                  </a:cubicBezTo>
                  <a:cubicBezTo>
                    <a:pt x="20207" y="10539"/>
                    <a:pt x="20204" y="10538"/>
                    <a:pt x="20202" y="10536"/>
                  </a:cubicBezTo>
                  <a:cubicBezTo>
                    <a:pt x="20183" y="10516"/>
                    <a:pt x="20121" y="10456"/>
                    <a:pt x="20078" y="10424"/>
                  </a:cubicBezTo>
                  <a:cubicBezTo>
                    <a:pt x="20052" y="10406"/>
                    <a:pt x="19990" y="10365"/>
                    <a:pt x="19946" y="10341"/>
                  </a:cubicBezTo>
                  <a:cubicBezTo>
                    <a:pt x="19930" y="10330"/>
                    <a:pt x="19903" y="10316"/>
                    <a:pt x="19876" y="10304"/>
                  </a:cubicBezTo>
                  <a:cubicBezTo>
                    <a:pt x="19850" y="10293"/>
                    <a:pt x="19822" y="10280"/>
                    <a:pt x="19818" y="10273"/>
                  </a:cubicBezTo>
                  <a:cubicBezTo>
                    <a:pt x="19812" y="10270"/>
                    <a:pt x="19798" y="10256"/>
                    <a:pt x="19784" y="10242"/>
                  </a:cubicBezTo>
                  <a:cubicBezTo>
                    <a:pt x="19757" y="10214"/>
                    <a:pt x="19719" y="10178"/>
                    <a:pt x="19702" y="10169"/>
                  </a:cubicBezTo>
                  <a:cubicBezTo>
                    <a:pt x="19685" y="10157"/>
                    <a:pt x="19661" y="10119"/>
                    <a:pt x="19643" y="10086"/>
                  </a:cubicBezTo>
                  <a:cubicBezTo>
                    <a:pt x="19632" y="10068"/>
                    <a:pt x="19620" y="10046"/>
                    <a:pt x="19609" y="10034"/>
                  </a:cubicBezTo>
                  <a:cubicBezTo>
                    <a:pt x="19585" y="9999"/>
                    <a:pt x="19574" y="9963"/>
                    <a:pt x="19564" y="9936"/>
                  </a:cubicBezTo>
                  <a:cubicBezTo>
                    <a:pt x="19563" y="9928"/>
                    <a:pt x="19558" y="9921"/>
                    <a:pt x="19556" y="9913"/>
                  </a:cubicBezTo>
                  <a:cubicBezTo>
                    <a:pt x="19539" y="9872"/>
                    <a:pt x="19524" y="9835"/>
                    <a:pt x="19508" y="9802"/>
                  </a:cubicBezTo>
                  <a:cubicBezTo>
                    <a:pt x="19490" y="9765"/>
                    <a:pt x="19489" y="9761"/>
                    <a:pt x="19485" y="9739"/>
                  </a:cubicBezTo>
                  <a:lnTo>
                    <a:pt x="19484" y="9735"/>
                  </a:lnTo>
                  <a:cubicBezTo>
                    <a:pt x="19479" y="9696"/>
                    <a:pt x="19449" y="9696"/>
                    <a:pt x="19386" y="9696"/>
                  </a:cubicBezTo>
                  <a:cubicBezTo>
                    <a:pt x="19334" y="9696"/>
                    <a:pt x="19323" y="9715"/>
                    <a:pt x="19316" y="9738"/>
                  </a:cubicBezTo>
                  <a:cubicBezTo>
                    <a:pt x="19314" y="9743"/>
                    <a:pt x="19314" y="9747"/>
                    <a:pt x="19311" y="9750"/>
                  </a:cubicBezTo>
                  <a:cubicBezTo>
                    <a:pt x="19294" y="9770"/>
                    <a:pt x="19269" y="9804"/>
                    <a:pt x="19245" y="9845"/>
                  </a:cubicBezTo>
                  <a:cubicBezTo>
                    <a:pt x="19234" y="9867"/>
                    <a:pt x="19220" y="9868"/>
                    <a:pt x="19194" y="9868"/>
                  </a:cubicBezTo>
                  <a:cubicBezTo>
                    <a:pt x="19181" y="9868"/>
                    <a:pt x="19165" y="9871"/>
                    <a:pt x="19150" y="9876"/>
                  </a:cubicBezTo>
                  <a:cubicBezTo>
                    <a:pt x="19129" y="9881"/>
                    <a:pt x="19118" y="9883"/>
                    <a:pt x="19109" y="9883"/>
                  </a:cubicBezTo>
                  <a:cubicBezTo>
                    <a:pt x="19099" y="9883"/>
                    <a:pt x="19092" y="9880"/>
                    <a:pt x="19076" y="9876"/>
                  </a:cubicBezTo>
                  <a:lnTo>
                    <a:pt x="19063" y="9871"/>
                  </a:lnTo>
                  <a:cubicBezTo>
                    <a:pt x="19050" y="9868"/>
                    <a:pt x="19040" y="9864"/>
                    <a:pt x="19032" y="9861"/>
                  </a:cubicBezTo>
                  <a:cubicBezTo>
                    <a:pt x="19015" y="9855"/>
                    <a:pt x="19005" y="9851"/>
                    <a:pt x="18983" y="9851"/>
                  </a:cubicBezTo>
                  <a:cubicBezTo>
                    <a:pt x="18976" y="9851"/>
                    <a:pt x="18968" y="9852"/>
                    <a:pt x="18958" y="9853"/>
                  </a:cubicBezTo>
                  <a:cubicBezTo>
                    <a:pt x="18938" y="9853"/>
                    <a:pt x="18924" y="9855"/>
                    <a:pt x="18918" y="9856"/>
                  </a:cubicBezTo>
                  <a:cubicBezTo>
                    <a:pt x="18912" y="9856"/>
                    <a:pt x="18909" y="9857"/>
                    <a:pt x="18905" y="9857"/>
                  </a:cubicBezTo>
                  <a:cubicBezTo>
                    <a:pt x="18903" y="9857"/>
                    <a:pt x="18901" y="9856"/>
                    <a:pt x="18898" y="9856"/>
                  </a:cubicBezTo>
                  <a:cubicBezTo>
                    <a:pt x="18892" y="9854"/>
                    <a:pt x="18885" y="9850"/>
                    <a:pt x="18877" y="9845"/>
                  </a:cubicBezTo>
                  <a:cubicBezTo>
                    <a:pt x="18863" y="9836"/>
                    <a:pt x="18845" y="9826"/>
                    <a:pt x="18826" y="9826"/>
                  </a:cubicBezTo>
                  <a:cubicBezTo>
                    <a:pt x="18824" y="9826"/>
                    <a:pt x="18822" y="9826"/>
                    <a:pt x="18819" y="9827"/>
                  </a:cubicBezTo>
                  <a:cubicBezTo>
                    <a:pt x="18807" y="9828"/>
                    <a:pt x="18801" y="9835"/>
                    <a:pt x="18801" y="9840"/>
                  </a:cubicBezTo>
                  <a:cubicBezTo>
                    <a:pt x="18795" y="9854"/>
                    <a:pt x="18806" y="9868"/>
                    <a:pt x="18813" y="9884"/>
                  </a:cubicBezTo>
                  <a:cubicBezTo>
                    <a:pt x="18796" y="9890"/>
                    <a:pt x="18771" y="9897"/>
                    <a:pt x="18742" y="9897"/>
                  </a:cubicBezTo>
                  <a:cubicBezTo>
                    <a:pt x="18699" y="9897"/>
                    <a:pt x="18662" y="9884"/>
                    <a:pt x="18610" y="9868"/>
                  </a:cubicBezTo>
                  <a:lnTo>
                    <a:pt x="18602" y="9867"/>
                  </a:lnTo>
                  <a:cubicBezTo>
                    <a:pt x="18560" y="9855"/>
                    <a:pt x="18552" y="9850"/>
                    <a:pt x="18528" y="9835"/>
                  </a:cubicBezTo>
                  <a:cubicBezTo>
                    <a:pt x="18524" y="9830"/>
                    <a:pt x="18518" y="9827"/>
                    <a:pt x="18512" y="9824"/>
                  </a:cubicBezTo>
                  <a:cubicBezTo>
                    <a:pt x="18490" y="9809"/>
                    <a:pt x="18485" y="9802"/>
                    <a:pt x="18479" y="9795"/>
                  </a:cubicBezTo>
                  <a:cubicBezTo>
                    <a:pt x="18474" y="9788"/>
                    <a:pt x="18468" y="9780"/>
                    <a:pt x="18456" y="9769"/>
                  </a:cubicBezTo>
                  <a:cubicBezTo>
                    <a:pt x="18444" y="9758"/>
                    <a:pt x="18432" y="9753"/>
                    <a:pt x="18418" y="9748"/>
                  </a:cubicBezTo>
                  <a:cubicBezTo>
                    <a:pt x="18402" y="9741"/>
                    <a:pt x="18388" y="9734"/>
                    <a:pt x="18372" y="9712"/>
                  </a:cubicBezTo>
                  <a:cubicBezTo>
                    <a:pt x="18358" y="9691"/>
                    <a:pt x="18356" y="9689"/>
                    <a:pt x="18348" y="9689"/>
                  </a:cubicBezTo>
                  <a:lnTo>
                    <a:pt x="18340" y="9689"/>
                  </a:lnTo>
                  <a:lnTo>
                    <a:pt x="18336" y="9698"/>
                  </a:lnTo>
                  <a:cubicBezTo>
                    <a:pt x="18334" y="9697"/>
                    <a:pt x="18331" y="9697"/>
                    <a:pt x="18326" y="9696"/>
                  </a:cubicBezTo>
                  <a:cubicBezTo>
                    <a:pt x="18305" y="9689"/>
                    <a:pt x="18290" y="9689"/>
                    <a:pt x="18276" y="9689"/>
                  </a:cubicBezTo>
                  <a:lnTo>
                    <a:pt x="18251" y="9689"/>
                  </a:lnTo>
                  <a:cubicBezTo>
                    <a:pt x="18243" y="9689"/>
                    <a:pt x="18236" y="9689"/>
                    <a:pt x="18226" y="9687"/>
                  </a:cubicBezTo>
                  <a:cubicBezTo>
                    <a:pt x="18215" y="9687"/>
                    <a:pt x="18215" y="9684"/>
                    <a:pt x="18213" y="9684"/>
                  </a:cubicBezTo>
                  <a:cubicBezTo>
                    <a:pt x="18215" y="9683"/>
                    <a:pt x="18215" y="9680"/>
                    <a:pt x="18215" y="9678"/>
                  </a:cubicBezTo>
                  <a:cubicBezTo>
                    <a:pt x="18215" y="9665"/>
                    <a:pt x="18218" y="9642"/>
                    <a:pt x="18195" y="9626"/>
                  </a:cubicBezTo>
                  <a:cubicBezTo>
                    <a:pt x="18165" y="9600"/>
                    <a:pt x="18110" y="9579"/>
                    <a:pt x="18059" y="9556"/>
                  </a:cubicBezTo>
                  <a:lnTo>
                    <a:pt x="18030" y="9545"/>
                  </a:lnTo>
                  <a:cubicBezTo>
                    <a:pt x="17994" y="9530"/>
                    <a:pt x="17951" y="9522"/>
                    <a:pt x="17905" y="9516"/>
                  </a:cubicBezTo>
                  <a:cubicBezTo>
                    <a:pt x="17873" y="9511"/>
                    <a:pt x="17837" y="9507"/>
                    <a:pt x="17804" y="9497"/>
                  </a:cubicBezTo>
                  <a:cubicBezTo>
                    <a:pt x="17777" y="9491"/>
                    <a:pt x="17757" y="9488"/>
                    <a:pt x="17742" y="9488"/>
                  </a:cubicBezTo>
                  <a:cubicBezTo>
                    <a:pt x="17726" y="9488"/>
                    <a:pt x="17721" y="9492"/>
                    <a:pt x="17714" y="9495"/>
                  </a:cubicBezTo>
                  <a:cubicBezTo>
                    <a:pt x="17710" y="9497"/>
                    <a:pt x="17709" y="9497"/>
                    <a:pt x="17703" y="9497"/>
                  </a:cubicBezTo>
                  <a:cubicBezTo>
                    <a:pt x="17688" y="9497"/>
                    <a:pt x="17679" y="9491"/>
                    <a:pt x="17657" y="9482"/>
                  </a:cubicBezTo>
                  <a:cubicBezTo>
                    <a:pt x="17648" y="9470"/>
                    <a:pt x="17633" y="9461"/>
                    <a:pt x="17612" y="9452"/>
                  </a:cubicBezTo>
                  <a:cubicBezTo>
                    <a:pt x="17598" y="9446"/>
                    <a:pt x="17585" y="9445"/>
                    <a:pt x="17572" y="9445"/>
                  </a:cubicBezTo>
                  <a:cubicBezTo>
                    <a:pt x="17564" y="9445"/>
                    <a:pt x="17556" y="9445"/>
                    <a:pt x="17547" y="9446"/>
                  </a:cubicBezTo>
                  <a:cubicBezTo>
                    <a:pt x="17537" y="9447"/>
                    <a:pt x="17527" y="9449"/>
                    <a:pt x="17515" y="9449"/>
                  </a:cubicBezTo>
                  <a:cubicBezTo>
                    <a:pt x="17504" y="9449"/>
                    <a:pt x="17492" y="9447"/>
                    <a:pt x="17479" y="9445"/>
                  </a:cubicBezTo>
                  <a:cubicBezTo>
                    <a:pt x="17437" y="9433"/>
                    <a:pt x="17427" y="9430"/>
                    <a:pt x="17416" y="9425"/>
                  </a:cubicBezTo>
                  <a:cubicBezTo>
                    <a:pt x="17406" y="9422"/>
                    <a:pt x="17398" y="9418"/>
                    <a:pt x="17380" y="9416"/>
                  </a:cubicBezTo>
                  <a:cubicBezTo>
                    <a:pt x="17365" y="9410"/>
                    <a:pt x="17347" y="9409"/>
                    <a:pt x="17325" y="9409"/>
                  </a:cubicBezTo>
                  <a:cubicBezTo>
                    <a:pt x="17314" y="9409"/>
                    <a:pt x="17302" y="9409"/>
                    <a:pt x="17288" y="9409"/>
                  </a:cubicBezTo>
                  <a:cubicBezTo>
                    <a:pt x="17264" y="9412"/>
                    <a:pt x="17234" y="9416"/>
                    <a:pt x="17196" y="9416"/>
                  </a:cubicBezTo>
                  <a:cubicBezTo>
                    <a:pt x="17144" y="9416"/>
                    <a:pt x="17133" y="9418"/>
                    <a:pt x="17127" y="9430"/>
                  </a:cubicBezTo>
                  <a:cubicBezTo>
                    <a:pt x="17124" y="9438"/>
                    <a:pt x="17127" y="9446"/>
                    <a:pt x="17130" y="9451"/>
                  </a:cubicBezTo>
                  <a:cubicBezTo>
                    <a:pt x="17122" y="9458"/>
                    <a:pt x="17116" y="9469"/>
                    <a:pt x="17107" y="9482"/>
                  </a:cubicBezTo>
                  <a:cubicBezTo>
                    <a:pt x="17100" y="9492"/>
                    <a:pt x="17088" y="9509"/>
                    <a:pt x="17083" y="9511"/>
                  </a:cubicBezTo>
                  <a:cubicBezTo>
                    <a:pt x="17082" y="9509"/>
                    <a:pt x="17073" y="9494"/>
                    <a:pt x="17064" y="9482"/>
                  </a:cubicBezTo>
                  <a:cubicBezTo>
                    <a:pt x="17059" y="9469"/>
                    <a:pt x="17052" y="9458"/>
                    <a:pt x="17045" y="9446"/>
                  </a:cubicBezTo>
                  <a:cubicBezTo>
                    <a:pt x="17032" y="9427"/>
                    <a:pt x="17024" y="9418"/>
                    <a:pt x="17009" y="9418"/>
                  </a:cubicBezTo>
                  <a:cubicBezTo>
                    <a:pt x="17004" y="9418"/>
                    <a:pt x="16998" y="9421"/>
                    <a:pt x="16994" y="9422"/>
                  </a:cubicBezTo>
                  <a:cubicBezTo>
                    <a:pt x="16991" y="9425"/>
                    <a:pt x="16988" y="9427"/>
                    <a:pt x="16984" y="9427"/>
                  </a:cubicBezTo>
                  <a:cubicBezTo>
                    <a:pt x="16963" y="9427"/>
                    <a:pt x="16935" y="9421"/>
                    <a:pt x="16901" y="9413"/>
                  </a:cubicBezTo>
                  <a:lnTo>
                    <a:pt x="16886" y="9409"/>
                  </a:lnTo>
                  <a:cubicBezTo>
                    <a:pt x="16867" y="9407"/>
                    <a:pt x="16862" y="9402"/>
                    <a:pt x="16854" y="9389"/>
                  </a:cubicBezTo>
                  <a:cubicBezTo>
                    <a:pt x="16848" y="9377"/>
                    <a:pt x="16838" y="9363"/>
                    <a:pt x="16820" y="9346"/>
                  </a:cubicBezTo>
                  <a:cubicBezTo>
                    <a:pt x="16799" y="9325"/>
                    <a:pt x="16798" y="9324"/>
                    <a:pt x="16792" y="9324"/>
                  </a:cubicBezTo>
                  <a:lnTo>
                    <a:pt x="16787" y="9324"/>
                  </a:lnTo>
                  <a:lnTo>
                    <a:pt x="16783" y="9331"/>
                  </a:lnTo>
                  <a:cubicBezTo>
                    <a:pt x="16780" y="9336"/>
                    <a:pt x="16781" y="9341"/>
                    <a:pt x="16783" y="9346"/>
                  </a:cubicBezTo>
                  <a:cubicBezTo>
                    <a:pt x="16784" y="9352"/>
                    <a:pt x="16784" y="9355"/>
                    <a:pt x="16784" y="9355"/>
                  </a:cubicBezTo>
                  <a:cubicBezTo>
                    <a:pt x="16771" y="9363"/>
                    <a:pt x="16765" y="9372"/>
                    <a:pt x="16756" y="9382"/>
                  </a:cubicBezTo>
                  <a:cubicBezTo>
                    <a:pt x="16750" y="9391"/>
                    <a:pt x="16744" y="9398"/>
                    <a:pt x="16730" y="9402"/>
                  </a:cubicBezTo>
                  <a:cubicBezTo>
                    <a:pt x="16726" y="9403"/>
                    <a:pt x="16722" y="9404"/>
                    <a:pt x="16718" y="9404"/>
                  </a:cubicBezTo>
                  <a:cubicBezTo>
                    <a:pt x="16704" y="9404"/>
                    <a:pt x="16689" y="9399"/>
                    <a:pt x="16676" y="9395"/>
                  </a:cubicBezTo>
                  <a:cubicBezTo>
                    <a:pt x="16666" y="9391"/>
                    <a:pt x="16655" y="9387"/>
                    <a:pt x="16643" y="9385"/>
                  </a:cubicBezTo>
                  <a:cubicBezTo>
                    <a:pt x="16638" y="9384"/>
                    <a:pt x="16637" y="9379"/>
                    <a:pt x="16634" y="9371"/>
                  </a:cubicBezTo>
                  <a:cubicBezTo>
                    <a:pt x="16630" y="9362"/>
                    <a:pt x="16625" y="9346"/>
                    <a:pt x="16608" y="9346"/>
                  </a:cubicBezTo>
                  <a:cubicBezTo>
                    <a:pt x="16606" y="9346"/>
                    <a:pt x="16604" y="9346"/>
                    <a:pt x="16601" y="9346"/>
                  </a:cubicBezTo>
                  <a:cubicBezTo>
                    <a:pt x="16566" y="9353"/>
                    <a:pt x="16535" y="9379"/>
                    <a:pt x="16525" y="9389"/>
                  </a:cubicBezTo>
                  <a:cubicBezTo>
                    <a:pt x="16511" y="9398"/>
                    <a:pt x="16510" y="9412"/>
                    <a:pt x="16510" y="9418"/>
                  </a:cubicBezTo>
                  <a:cubicBezTo>
                    <a:pt x="16483" y="9416"/>
                    <a:pt x="16354" y="9387"/>
                    <a:pt x="16318" y="9377"/>
                  </a:cubicBezTo>
                  <a:cubicBezTo>
                    <a:pt x="16302" y="9372"/>
                    <a:pt x="16282" y="9360"/>
                    <a:pt x="16261" y="9344"/>
                  </a:cubicBezTo>
                  <a:cubicBezTo>
                    <a:pt x="16238" y="9327"/>
                    <a:pt x="16210" y="9308"/>
                    <a:pt x="16180" y="9295"/>
                  </a:cubicBezTo>
                  <a:cubicBezTo>
                    <a:pt x="16158" y="9287"/>
                    <a:pt x="16136" y="9284"/>
                    <a:pt x="16114" y="9284"/>
                  </a:cubicBezTo>
                  <a:cubicBezTo>
                    <a:pt x="16070" y="9284"/>
                    <a:pt x="16038" y="9299"/>
                    <a:pt x="16022" y="9324"/>
                  </a:cubicBezTo>
                  <a:cubicBezTo>
                    <a:pt x="16016" y="9336"/>
                    <a:pt x="16010" y="9346"/>
                    <a:pt x="16010" y="9355"/>
                  </a:cubicBezTo>
                  <a:cubicBezTo>
                    <a:pt x="16007" y="9369"/>
                    <a:pt x="16005" y="9378"/>
                    <a:pt x="15976" y="9404"/>
                  </a:cubicBezTo>
                  <a:cubicBezTo>
                    <a:pt x="15967" y="9409"/>
                    <a:pt x="15960" y="9412"/>
                    <a:pt x="15952" y="9412"/>
                  </a:cubicBezTo>
                  <a:cubicBezTo>
                    <a:pt x="15926" y="9412"/>
                    <a:pt x="15894" y="9390"/>
                    <a:pt x="15869" y="9372"/>
                  </a:cubicBezTo>
                  <a:cubicBezTo>
                    <a:pt x="15848" y="9355"/>
                    <a:pt x="15833" y="9346"/>
                    <a:pt x="15818" y="9346"/>
                  </a:cubicBezTo>
                  <a:cubicBezTo>
                    <a:pt x="15809" y="9346"/>
                    <a:pt x="15803" y="9351"/>
                    <a:pt x="15800" y="9355"/>
                  </a:cubicBezTo>
                  <a:cubicBezTo>
                    <a:pt x="15790" y="9371"/>
                    <a:pt x="15798" y="9390"/>
                    <a:pt x="15809" y="9420"/>
                  </a:cubicBezTo>
                  <a:cubicBezTo>
                    <a:pt x="15816" y="9431"/>
                    <a:pt x="15818" y="9446"/>
                    <a:pt x="15825" y="9460"/>
                  </a:cubicBezTo>
                  <a:cubicBezTo>
                    <a:pt x="15839" y="9506"/>
                    <a:pt x="15848" y="9515"/>
                    <a:pt x="15862" y="9522"/>
                  </a:cubicBezTo>
                  <a:cubicBezTo>
                    <a:pt x="15863" y="9524"/>
                    <a:pt x="15864" y="9527"/>
                    <a:pt x="15867" y="9528"/>
                  </a:cubicBezTo>
                  <a:cubicBezTo>
                    <a:pt x="15869" y="9530"/>
                    <a:pt x="15874" y="9534"/>
                    <a:pt x="15876" y="9537"/>
                  </a:cubicBezTo>
                  <a:cubicBezTo>
                    <a:pt x="15890" y="9550"/>
                    <a:pt x="15911" y="9567"/>
                    <a:pt x="15926" y="9607"/>
                  </a:cubicBezTo>
                  <a:cubicBezTo>
                    <a:pt x="15941" y="9637"/>
                    <a:pt x="15936" y="9641"/>
                    <a:pt x="15918" y="9652"/>
                  </a:cubicBezTo>
                  <a:cubicBezTo>
                    <a:pt x="15911" y="9656"/>
                    <a:pt x="15903" y="9659"/>
                    <a:pt x="15894" y="9669"/>
                  </a:cubicBezTo>
                  <a:cubicBezTo>
                    <a:pt x="15872" y="9692"/>
                    <a:pt x="15856" y="9724"/>
                    <a:pt x="15833" y="9770"/>
                  </a:cubicBezTo>
                  <a:lnTo>
                    <a:pt x="15825" y="9786"/>
                  </a:lnTo>
                  <a:cubicBezTo>
                    <a:pt x="15808" y="9824"/>
                    <a:pt x="15811" y="9835"/>
                    <a:pt x="15818" y="9853"/>
                  </a:cubicBezTo>
                  <a:cubicBezTo>
                    <a:pt x="15825" y="9858"/>
                    <a:pt x="15825" y="9861"/>
                    <a:pt x="15825" y="9868"/>
                  </a:cubicBezTo>
                  <a:cubicBezTo>
                    <a:pt x="15818" y="9907"/>
                    <a:pt x="15831" y="9950"/>
                    <a:pt x="15846" y="9975"/>
                  </a:cubicBezTo>
                  <a:cubicBezTo>
                    <a:pt x="15850" y="9984"/>
                    <a:pt x="15863" y="9999"/>
                    <a:pt x="15876" y="10016"/>
                  </a:cubicBezTo>
                  <a:cubicBezTo>
                    <a:pt x="15896" y="10037"/>
                    <a:pt x="15919" y="10065"/>
                    <a:pt x="15936" y="10093"/>
                  </a:cubicBezTo>
                  <a:cubicBezTo>
                    <a:pt x="15949" y="10112"/>
                    <a:pt x="15960" y="10125"/>
                    <a:pt x="15975" y="10142"/>
                  </a:cubicBezTo>
                  <a:cubicBezTo>
                    <a:pt x="15997" y="10165"/>
                    <a:pt x="16013" y="10187"/>
                    <a:pt x="16013" y="10217"/>
                  </a:cubicBezTo>
                  <a:cubicBezTo>
                    <a:pt x="16013" y="10250"/>
                    <a:pt x="15994" y="10266"/>
                    <a:pt x="15966" y="10288"/>
                  </a:cubicBezTo>
                  <a:cubicBezTo>
                    <a:pt x="15963" y="10290"/>
                    <a:pt x="15956" y="10296"/>
                    <a:pt x="15952" y="10298"/>
                  </a:cubicBezTo>
                  <a:cubicBezTo>
                    <a:pt x="15946" y="10303"/>
                    <a:pt x="15944" y="10303"/>
                    <a:pt x="15941" y="10303"/>
                  </a:cubicBezTo>
                  <a:cubicBezTo>
                    <a:pt x="15936" y="10303"/>
                    <a:pt x="15931" y="10301"/>
                    <a:pt x="15925" y="10298"/>
                  </a:cubicBezTo>
                  <a:cubicBezTo>
                    <a:pt x="15913" y="10296"/>
                    <a:pt x="15896" y="10289"/>
                    <a:pt x="15874" y="10289"/>
                  </a:cubicBezTo>
                  <a:cubicBezTo>
                    <a:pt x="15859" y="10289"/>
                    <a:pt x="15839" y="10293"/>
                    <a:pt x="15820" y="10296"/>
                  </a:cubicBezTo>
                  <a:cubicBezTo>
                    <a:pt x="15778" y="10308"/>
                    <a:pt x="15764" y="10309"/>
                    <a:pt x="15763" y="10325"/>
                  </a:cubicBezTo>
                  <a:cubicBezTo>
                    <a:pt x="15762" y="10334"/>
                    <a:pt x="15770" y="10341"/>
                    <a:pt x="15778" y="10344"/>
                  </a:cubicBezTo>
                  <a:cubicBezTo>
                    <a:pt x="15786" y="10353"/>
                    <a:pt x="15792" y="10360"/>
                    <a:pt x="15792" y="10373"/>
                  </a:cubicBezTo>
                  <a:cubicBezTo>
                    <a:pt x="15792" y="10404"/>
                    <a:pt x="15760" y="10414"/>
                    <a:pt x="15693" y="10433"/>
                  </a:cubicBezTo>
                  <a:cubicBezTo>
                    <a:pt x="15687" y="10435"/>
                    <a:pt x="15674" y="10437"/>
                    <a:pt x="15666" y="10440"/>
                  </a:cubicBezTo>
                  <a:cubicBezTo>
                    <a:pt x="15623" y="10453"/>
                    <a:pt x="15611" y="10462"/>
                    <a:pt x="15597" y="10476"/>
                  </a:cubicBezTo>
                  <a:cubicBezTo>
                    <a:pt x="15585" y="10487"/>
                    <a:pt x="15567" y="10502"/>
                    <a:pt x="15526" y="10525"/>
                  </a:cubicBezTo>
                  <a:cubicBezTo>
                    <a:pt x="15489" y="10545"/>
                    <a:pt x="15441" y="10555"/>
                    <a:pt x="15380" y="10555"/>
                  </a:cubicBezTo>
                  <a:cubicBezTo>
                    <a:pt x="15334" y="10555"/>
                    <a:pt x="15290" y="10548"/>
                    <a:pt x="15249" y="10545"/>
                  </a:cubicBezTo>
                  <a:cubicBezTo>
                    <a:pt x="15233" y="10543"/>
                    <a:pt x="15219" y="10540"/>
                    <a:pt x="15205" y="10538"/>
                  </a:cubicBezTo>
                  <a:cubicBezTo>
                    <a:pt x="15200" y="10538"/>
                    <a:pt x="15196" y="10538"/>
                    <a:pt x="15191" y="10538"/>
                  </a:cubicBezTo>
                  <a:cubicBezTo>
                    <a:pt x="15134" y="10538"/>
                    <a:pt x="15106" y="10562"/>
                    <a:pt x="15082" y="10582"/>
                  </a:cubicBezTo>
                  <a:cubicBezTo>
                    <a:pt x="15065" y="10595"/>
                    <a:pt x="15054" y="10608"/>
                    <a:pt x="15038" y="10612"/>
                  </a:cubicBezTo>
                  <a:cubicBezTo>
                    <a:pt x="15023" y="10615"/>
                    <a:pt x="15008" y="10619"/>
                    <a:pt x="14994" y="10621"/>
                  </a:cubicBezTo>
                  <a:cubicBezTo>
                    <a:pt x="14959" y="10631"/>
                    <a:pt x="14918" y="10637"/>
                    <a:pt x="14887" y="10673"/>
                  </a:cubicBezTo>
                  <a:cubicBezTo>
                    <a:pt x="14861" y="10701"/>
                    <a:pt x="14851" y="10742"/>
                    <a:pt x="14842" y="10788"/>
                  </a:cubicBezTo>
                  <a:cubicBezTo>
                    <a:pt x="14832" y="10827"/>
                    <a:pt x="14821" y="10869"/>
                    <a:pt x="14801" y="10899"/>
                  </a:cubicBezTo>
                  <a:cubicBezTo>
                    <a:pt x="14772" y="10940"/>
                    <a:pt x="14745" y="10957"/>
                    <a:pt x="14699" y="10957"/>
                  </a:cubicBezTo>
                  <a:cubicBezTo>
                    <a:pt x="14685" y="10957"/>
                    <a:pt x="14671" y="10955"/>
                    <a:pt x="14652" y="10951"/>
                  </a:cubicBezTo>
                  <a:cubicBezTo>
                    <a:pt x="14648" y="10950"/>
                    <a:pt x="14644" y="10950"/>
                    <a:pt x="14639" y="10950"/>
                  </a:cubicBezTo>
                  <a:cubicBezTo>
                    <a:pt x="14544" y="10950"/>
                    <a:pt x="14288" y="11063"/>
                    <a:pt x="14258" y="11083"/>
                  </a:cubicBezTo>
                  <a:lnTo>
                    <a:pt x="14252" y="11087"/>
                  </a:lnTo>
                  <a:cubicBezTo>
                    <a:pt x="14223" y="11107"/>
                    <a:pt x="14195" y="11127"/>
                    <a:pt x="14138" y="11176"/>
                  </a:cubicBezTo>
                  <a:cubicBezTo>
                    <a:pt x="14111" y="11205"/>
                    <a:pt x="14095" y="11208"/>
                    <a:pt x="14080" y="11208"/>
                  </a:cubicBezTo>
                  <a:cubicBezTo>
                    <a:pt x="14072" y="11208"/>
                    <a:pt x="14064" y="11205"/>
                    <a:pt x="14053" y="11205"/>
                  </a:cubicBezTo>
                  <a:cubicBezTo>
                    <a:pt x="14041" y="11201"/>
                    <a:pt x="14027" y="11198"/>
                    <a:pt x="14010" y="11198"/>
                  </a:cubicBezTo>
                  <a:cubicBezTo>
                    <a:pt x="13947" y="11198"/>
                    <a:pt x="13911" y="11148"/>
                    <a:pt x="13906" y="11137"/>
                  </a:cubicBezTo>
                  <a:cubicBezTo>
                    <a:pt x="13883" y="11105"/>
                    <a:pt x="13843" y="11029"/>
                    <a:pt x="13840" y="11000"/>
                  </a:cubicBezTo>
                  <a:cubicBezTo>
                    <a:pt x="13838" y="10985"/>
                    <a:pt x="13843" y="10978"/>
                    <a:pt x="13847" y="10966"/>
                  </a:cubicBezTo>
                  <a:cubicBezTo>
                    <a:pt x="13851" y="10957"/>
                    <a:pt x="13855" y="10948"/>
                    <a:pt x="13855" y="10929"/>
                  </a:cubicBezTo>
                  <a:cubicBezTo>
                    <a:pt x="13855" y="10915"/>
                    <a:pt x="13862" y="10890"/>
                    <a:pt x="13868" y="10859"/>
                  </a:cubicBezTo>
                  <a:cubicBezTo>
                    <a:pt x="13875" y="10834"/>
                    <a:pt x="13881" y="10804"/>
                    <a:pt x="13886" y="10776"/>
                  </a:cubicBezTo>
                  <a:cubicBezTo>
                    <a:pt x="13892" y="10735"/>
                    <a:pt x="13870" y="10709"/>
                    <a:pt x="13855" y="10694"/>
                  </a:cubicBezTo>
                  <a:cubicBezTo>
                    <a:pt x="13848" y="10683"/>
                    <a:pt x="13843" y="10677"/>
                    <a:pt x="13840" y="10672"/>
                  </a:cubicBezTo>
                  <a:cubicBezTo>
                    <a:pt x="13833" y="10642"/>
                    <a:pt x="13797" y="10626"/>
                    <a:pt x="13765" y="10614"/>
                  </a:cubicBezTo>
                  <a:lnTo>
                    <a:pt x="13761" y="10612"/>
                  </a:lnTo>
                  <a:cubicBezTo>
                    <a:pt x="13749" y="10608"/>
                    <a:pt x="13749" y="10599"/>
                    <a:pt x="13741" y="10590"/>
                  </a:cubicBezTo>
                  <a:cubicBezTo>
                    <a:pt x="13731" y="10575"/>
                    <a:pt x="13721" y="10554"/>
                    <a:pt x="13690" y="10548"/>
                  </a:cubicBezTo>
                  <a:cubicBezTo>
                    <a:pt x="13657" y="10540"/>
                    <a:pt x="13646" y="10538"/>
                    <a:pt x="13617" y="10527"/>
                  </a:cubicBezTo>
                  <a:lnTo>
                    <a:pt x="13589" y="10520"/>
                  </a:lnTo>
                  <a:cubicBezTo>
                    <a:pt x="13565" y="10511"/>
                    <a:pt x="13555" y="10506"/>
                    <a:pt x="13551" y="10503"/>
                  </a:cubicBezTo>
                  <a:cubicBezTo>
                    <a:pt x="13537" y="10499"/>
                    <a:pt x="13534" y="10495"/>
                    <a:pt x="13518" y="10494"/>
                  </a:cubicBezTo>
                  <a:cubicBezTo>
                    <a:pt x="13503" y="10493"/>
                    <a:pt x="13496" y="10493"/>
                    <a:pt x="13484" y="10490"/>
                  </a:cubicBezTo>
                  <a:cubicBezTo>
                    <a:pt x="13469" y="10490"/>
                    <a:pt x="13456" y="10490"/>
                    <a:pt x="13419" y="10487"/>
                  </a:cubicBezTo>
                  <a:cubicBezTo>
                    <a:pt x="13413" y="10485"/>
                    <a:pt x="13407" y="10485"/>
                    <a:pt x="13402" y="10485"/>
                  </a:cubicBezTo>
                  <a:cubicBezTo>
                    <a:pt x="13370" y="10485"/>
                    <a:pt x="13361" y="10504"/>
                    <a:pt x="13352" y="10522"/>
                  </a:cubicBezTo>
                  <a:cubicBezTo>
                    <a:pt x="13346" y="10531"/>
                    <a:pt x="13340" y="10543"/>
                    <a:pt x="13330" y="10552"/>
                  </a:cubicBezTo>
                  <a:cubicBezTo>
                    <a:pt x="13312" y="10566"/>
                    <a:pt x="13271" y="10569"/>
                    <a:pt x="13241" y="10573"/>
                  </a:cubicBezTo>
                  <a:cubicBezTo>
                    <a:pt x="13208" y="10576"/>
                    <a:pt x="13195" y="10577"/>
                    <a:pt x="13191" y="10590"/>
                  </a:cubicBezTo>
                  <a:cubicBezTo>
                    <a:pt x="13186" y="10605"/>
                    <a:pt x="13183" y="10644"/>
                    <a:pt x="13191" y="10677"/>
                  </a:cubicBezTo>
                  <a:cubicBezTo>
                    <a:pt x="13191" y="10680"/>
                    <a:pt x="13191" y="10682"/>
                    <a:pt x="13189" y="10683"/>
                  </a:cubicBezTo>
                  <a:cubicBezTo>
                    <a:pt x="13186" y="10689"/>
                    <a:pt x="13168" y="10696"/>
                    <a:pt x="13133" y="10696"/>
                  </a:cubicBezTo>
                  <a:cubicBezTo>
                    <a:pt x="13124" y="10696"/>
                    <a:pt x="13114" y="10696"/>
                    <a:pt x="13108" y="10694"/>
                  </a:cubicBezTo>
                  <a:lnTo>
                    <a:pt x="13024" y="10694"/>
                  </a:lnTo>
                  <a:cubicBezTo>
                    <a:pt x="12987" y="10699"/>
                    <a:pt x="12980" y="10709"/>
                    <a:pt x="12975" y="10727"/>
                  </a:cubicBezTo>
                  <a:cubicBezTo>
                    <a:pt x="12973" y="10734"/>
                    <a:pt x="12973" y="10739"/>
                    <a:pt x="12963" y="10742"/>
                  </a:cubicBezTo>
                  <a:cubicBezTo>
                    <a:pt x="12955" y="10747"/>
                    <a:pt x="12942" y="10750"/>
                    <a:pt x="12924" y="10750"/>
                  </a:cubicBezTo>
                  <a:cubicBezTo>
                    <a:pt x="12899" y="10750"/>
                    <a:pt x="12871" y="10745"/>
                    <a:pt x="12862" y="10741"/>
                  </a:cubicBezTo>
                  <a:cubicBezTo>
                    <a:pt x="12857" y="10740"/>
                    <a:pt x="12855" y="10740"/>
                    <a:pt x="12848" y="10740"/>
                  </a:cubicBezTo>
                  <a:cubicBezTo>
                    <a:pt x="12826" y="10740"/>
                    <a:pt x="12787" y="10752"/>
                    <a:pt x="12769" y="10764"/>
                  </a:cubicBezTo>
                  <a:cubicBezTo>
                    <a:pt x="12749" y="10779"/>
                    <a:pt x="12733" y="10811"/>
                    <a:pt x="12726" y="10854"/>
                  </a:cubicBezTo>
                  <a:cubicBezTo>
                    <a:pt x="12724" y="10869"/>
                    <a:pt x="12712" y="10872"/>
                    <a:pt x="12699" y="10872"/>
                  </a:cubicBezTo>
                  <a:lnTo>
                    <a:pt x="12697" y="10872"/>
                  </a:lnTo>
                  <a:cubicBezTo>
                    <a:pt x="12697" y="10872"/>
                    <a:pt x="12650" y="10859"/>
                    <a:pt x="12619" y="10859"/>
                  </a:cubicBezTo>
                  <a:cubicBezTo>
                    <a:pt x="12615" y="10859"/>
                    <a:pt x="12611" y="10859"/>
                    <a:pt x="12608" y="10859"/>
                  </a:cubicBezTo>
                  <a:cubicBezTo>
                    <a:pt x="12592" y="10863"/>
                    <a:pt x="12580" y="10866"/>
                    <a:pt x="12568" y="10874"/>
                  </a:cubicBezTo>
                  <a:cubicBezTo>
                    <a:pt x="12553" y="10881"/>
                    <a:pt x="12538" y="10887"/>
                    <a:pt x="12516" y="10894"/>
                  </a:cubicBezTo>
                  <a:cubicBezTo>
                    <a:pt x="12502" y="10897"/>
                    <a:pt x="12480" y="10901"/>
                    <a:pt x="12457" y="10903"/>
                  </a:cubicBezTo>
                  <a:cubicBezTo>
                    <a:pt x="12422" y="10909"/>
                    <a:pt x="12389" y="10914"/>
                    <a:pt x="12370" y="10919"/>
                  </a:cubicBezTo>
                  <a:lnTo>
                    <a:pt x="12322" y="10919"/>
                  </a:lnTo>
                  <a:cubicBezTo>
                    <a:pt x="12311" y="10919"/>
                    <a:pt x="12295" y="10919"/>
                    <a:pt x="12284" y="10926"/>
                  </a:cubicBezTo>
                  <a:cubicBezTo>
                    <a:pt x="12270" y="10934"/>
                    <a:pt x="12252" y="10939"/>
                    <a:pt x="12232" y="10945"/>
                  </a:cubicBezTo>
                  <a:cubicBezTo>
                    <a:pt x="12219" y="10951"/>
                    <a:pt x="12204" y="10955"/>
                    <a:pt x="12190" y="10960"/>
                  </a:cubicBezTo>
                  <a:cubicBezTo>
                    <a:pt x="12178" y="10964"/>
                    <a:pt x="12169" y="10970"/>
                    <a:pt x="12157" y="10978"/>
                  </a:cubicBezTo>
                  <a:cubicBezTo>
                    <a:pt x="12130" y="10995"/>
                    <a:pt x="12099" y="11015"/>
                    <a:pt x="12065" y="11015"/>
                  </a:cubicBezTo>
                  <a:cubicBezTo>
                    <a:pt x="12061" y="11015"/>
                    <a:pt x="12056" y="11015"/>
                    <a:pt x="12052" y="11014"/>
                  </a:cubicBezTo>
                  <a:cubicBezTo>
                    <a:pt x="12030" y="11011"/>
                    <a:pt x="12017" y="11010"/>
                    <a:pt x="12007" y="11010"/>
                  </a:cubicBezTo>
                  <a:cubicBezTo>
                    <a:pt x="11984" y="11010"/>
                    <a:pt x="11976" y="11014"/>
                    <a:pt x="11961" y="11022"/>
                  </a:cubicBezTo>
                  <a:lnTo>
                    <a:pt x="11961" y="11023"/>
                  </a:lnTo>
                  <a:cubicBezTo>
                    <a:pt x="11947" y="11029"/>
                    <a:pt x="11937" y="11039"/>
                    <a:pt x="11931" y="11048"/>
                  </a:cubicBezTo>
                  <a:cubicBezTo>
                    <a:pt x="11916" y="11060"/>
                    <a:pt x="11905" y="11071"/>
                    <a:pt x="11890" y="11071"/>
                  </a:cubicBezTo>
                  <a:cubicBezTo>
                    <a:pt x="11883" y="11074"/>
                    <a:pt x="11878" y="11075"/>
                    <a:pt x="11871" y="11075"/>
                  </a:cubicBezTo>
                  <a:cubicBezTo>
                    <a:pt x="11858" y="11075"/>
                    <a:pt x="11840" y="11071"/>
                    <a:pt x="11817" y="11052"/>
                  </a:cubicBezTo>
                  <a:cubicBezTo>
                    <a:pt x="11802" y="11037"/>
                    <a:pt x="11791" y="11029"/>
                    <a:pt x="11783" y="11020"/>
                  </a:cubicBezTo>
                  <a:cubicBezTo>
                    <a:pt x="11770" y="11010"/>
                    <a:pt x="11757" y="10997"/>
                    <a:pt x="11738" y="10980"/>
                  </a:cubicBezTo>
                  <a:cubicBezTo>
                    <a:pt x="11724" y="10964"/>
                    <a:pt x="11707" y="10956"/>
                    <a:pt x="11690" y="10956"/>
                  </a:cubicBezTo>
                  <a:cubicBezTo>
                    <a:pt x="11684" y="10956"/>
                    <a:pt x="11675" y="10960"/>
                    <a:pt x="11671" y="10961"/>
                  </a:cubicBezTo>
                  <a:cubicBezTo>
                    <a:pt x="11665" y="10963"/>
                    <a:pt x="11660" y="10964"/>
                    <a:pt x="11660" y="10964"/>
                  </a:cubicBezTo>
                  <a:cubicBezTo>
                    <a:pt x="11660" y="10964"/>
                    <a:pt x="11659" y="10960"/>
                    <a:pt x="11656" y="10954"/>
                  </a:cubicBezTo>
                  <a:cubicBezTo>
                    <a:pt x="11650" y="10939"/>
                    <a:pt x="11639" y="10917"/>
                    <a:pt x="11611" y="10898"/>
                  </a:cubicBezTo>
                  <a:cubicBezTo>
                    <a:pt x="11581" y="10879"/>
                    <a:pt x="11564" y="10878"/>
                    <a:pt x="11546" y="10877"/>
                  </a:cubicBezTo>
                  <a:cubicBezTo>
                    <a:pt x="11536" y="10877"/>
                    <a:pt x="11528" y="10877"/>
                    <a:pt x="11511" y="10873"/>
                  </a:cubicBezTo>
                  <a:cubicBezTo>
                    <a:pt x="11500" y="10867"/>
                    <a:pt x="11492" y="10865"/>
                    <a:pt x="11483" y="10862"/>
                  </a:cubicBezTo>
                  <a:cubicBezTo>
                    <a:pt x="11471" y="10856"/>
                    <a:pt x="11462" y="10853"/>
                    <a:pt x="11440" y="10851"/>
                  </a:cubicBezTo>
                  <a:cubicBezTo>
                    <a:pt x="11435" y="10851"/>
                    <a:pt x="11431" y="10850"/>
                    <a:pt x="11428" y="10850"/>
                  </a:cubicBezTo>
                  <a:cubicBezTo>
                    <a:pt x="11405" y="10850"/>
                    <a:pt x="11395" y="10861"/>
                    <a:pt x="11384" y="10870"/>
                  </a:cubicBezTo>
                  <a:cubicBezTo>
                    <a:pt x="11381" y="10874"/>
                    <a:pt x="11380" y="10877"/>
                    <a:pt x="11377" y="10878"/>
                  </a:cubicBezTo>
                  <a:cubicBezTo>
                    <a:pt x="11366" y="10883"/>
                    <a:pt x="11351" y="10893"/>
                    <a:pt x="11321" y="10893"/>
                  </a:cubicBezTo>
                  <a:cubicBezTo>
                    <a:pt x="11313" y="10893"/>
                    <a:pt x="11302" y="10890"/>
                    <a:pt x="11289" y="10887"/>
                  </a:cubicBezTo>
                  <a:cubicBezTo>
                    <a:pt x="11282" y="10887"/>
                    <a:pt x="11274" y="10885"/>
                    <a:pt x="11270" y="10883"/>
                  </a:cubicBezTo>
                  <a:lnTo>
                    <a:pt x="11254" y="10883"/>
                  </a:lnTo>
                  <a:lnTo>
                    <a:pt x="11249" y="10893"/>
                  </a:lnTo>
                  <a:lnTo>
                    <a:pt x="11249" y="10899"/>
                  </a:lnTo>
                  <a:cubicBezTo>
                    <a:pt x="11249" y="10901"/>
                    <a:pt x="11249" y="10901"/>
                    <a:pt x="11246" y="10903"/>
                  </a:cubicBezTo>
                  <a:lnTo>
                    <a:pt x="11242" y="10909"/>
                  </a:lnTo>
                  <a:cubicBezTo>
                    <a:pt x="11230" y="10929"/>
                    <a:pt x="11210" y="10960"/>
                    <a:pt x="11188" y="10976"/>
                  </a:cubicBezTo>
                  <a:cubicBezTo>
                    <a:pt x="11164" y="10988"/>
                    <a:pt x="11144" y="10999"/>
                    <a:pt x="11130" y="10999"/>
                  </a:cubicBezTo>
                  <a:lnTo>
                    <a:pt x="11124" y="10999"/>
                  </a:lnTo>
                  <a:cubicBezTo>
                    <a:pt x="11120" y="10996"/>
                    <a:pt x="11116" y="10995"/>
                    <a:pt x="11111" y="10995"/>
                  </a:cubicBezTo>
                  <a:cubicBezTo>
                    <a:pt x="11103" y="10995"/>
                    <a:pt x="11094" y="10997"/>
                    <a:pt x="11085" y="10999"/>
                  </a:cubicBezTo>
                  <a:cubicBezTo>
                    <a:pt x="11075" y="11000"/>
                    <a:pt x="11064" y="11001"/>
                    <a:pt x="11055" y="11001"/>
                  </a:cubicBezTo>
                  <a:cubicBezTo>
                    <a:pt x="11048" y="11001"/>
                    <a:pt x="11043" y="11001"/>
                    <a:pt x="11039" y="10999"/>
                  </a:cubicBezTo>
                  <a:cubicBezTo>
                    <a:pt x="11030" y="10992"/>
                    <a:pt x="11023" y="10988"/>
                    <a:pt x="11015" y="10984"/>
                  </a:cubicBezTo>
                  <a:cubicBezTo>
                    <a:pt x="11008" y="10976"/>
                    <a:pt x="11000" y="10969"/>
                    <a:pt x="10991" y="10969"/>
                  </a:cubicBezTo>
                  <a:cubicBezTo>
                    <a:pt x="10988" y="10969"/>
                    <a:pt x="10980" y="10972"/>
                    <a:pt x="10975" y="10978"/>
                  </a:cubicBezTo>
                  <a:cubicBezTo>
                    <a:pt x="10974" y="10978"/>
                    <a:pt x="10973" y="10981"/>
                    <a:pt x="10972" y="10981"/>
                  </a:cubicBezTo>
                  <a:cubicBezTo>
                    <a:pt x="10962" y="10981"/>
                    <a:pt x="10951" y="10976"/>
                    <a:pt x="10943" y="10972"/>
                  </a:cubicBezTo>
                  <a:cubicBezTo>
                    <a:pt x="10934" y="10969"/>
                    <a:pt x="10922" y="10966"/>
                    <a:pt x="10915" y="10964"/>
                  </a:cubicBezTo>
                  <a:cubicBezTo>
                    <a:pt x="10912" y="10964"/>
                    <a:pt x="10910" y="10963"/>
                    <a:pt x="10907" y="10963"/>
                  </a:cubicBezTo>
                  <a:cubicBezTo>
                    <a:pt x="10899" y="10963"/>
                    <a:pt x="10889" y="10965"/>
                    <a:pt x="10877" y="10969"/>
                  </a:cubicBezTo>
                  <a:cubicBezTo>
                    <a:pt x="10865" y="10970"/>
                    <a:pt x="10850" y="10976"/>
                    <a:pt x="10837" y="10976"/>
                  </a:cubicBezTo>
                  <a:cubicBezTo>
                    <a:pt x="10823" y="10976"/>
                    <a:pt x="10813" y="10972"/>
                    <a:pt x="10802" y="10966"/>
                  </a:cubicBezTo>
                  <a:cubicBezTo>
                    <a:pt x="10794" y="10960"/>
                    <a:pt x="10785" y="10955"/>
                    <a:pt x="10773" y="10949"/>
                  </a:cubicBezTo>
                  <a:cubicBezTo>
                    <a:pt x="10742" y="10929"/>
                    <a:pt x="10710" y="10909"/>
                    <a:pt x="10690" y="10881"/>
                  </a:cubicBezTo>
                  <a:cubicBezTo>
                    <a:pt x="10674" y="10857"/>
                    <a:pt x="10671" y="10843"/>
                    <a:pt x="10666" y="10824"/>
                  </a:cubicBezTo>
                  <a:cubicBezTo>
                    <a:pt x="10665" y="10811"/>
                    <a:pt x="10659" y="10794"/>
                    <a:pt x="10652" y="10772"/>
                  </a:cubicBezTo>
                  <a:cubicBezTo>
                    <a:pt x="10638" y="10745"/>
                    <a:pt x="10636" y="10719"/>
                    <a:pt x="10634" y="10699"/>
                  </a:cubicBezTo>
                  <a:cubicBezTo>
                    <a:pt x="10634" y="10683"/>
                    <a:pt x="10632" y="10673"/>
                    <a:pt x="10628" y="10661"/>
                  </a:cubicBezTo>
                  <a:cubicBezTo>
                    <a:pt x="10623" y="10650"/>
                    <a:pt x="10621" y="10620"/>
                    <a:pt x="10618" y="10592"/>
                  </a:cubicBezTo>
                  <a:cubicBezTo>
                    <a:pt x="10615" y="10565"/>
                    <a:pt x="10612" y="10536"/>
                    <a:pt x="10608" y="10520"/>
                  </a:cubicBezTo>
                  <a:cubicBezTo>
                    <a:pt x="10604" y="10503"/>
                    <a:pt x="10599" y="10487"/>
                    <a:pt x="10595" y="10472"/>
                  </a:cubicBezTo>
                  <a:cubicBezTo>
                    <a:pt x="10590" y="10458"/>
                    <a:pt x="10587" y="10443"/>
                    <a:pt x="10583" y="10433"/>
                  </a:cubicBezTo>
                  <a:cubicBezTo>
                    <a:pt x="10580" y="10410"/>
                    <a:pt x="10559" y="10355"/>
                    <a:pt x="10547" y="10328"/>
                  </a:cubicBezTo>
                  <a:cubicBezTo>
                    <a:pt x="10541" y="10314"/>
                    <a:pt x="10537" y="10294"/>
                    <a:pt x="10531" y="10276"/>
                  </a:cubicBezTo>
                  <a:cubicBezTo>
                    <a:pt x="10527" y="10264"/>
                    <a:pt x="10525" y="10256"/>
                    <a:pt x="10521" y="10246"/>
                  </a:cubicBezTo>
                  <a:cubicBezTo>
                    <a:pt x="10514" y="10226"/>
                    <a:pt x="10505" y="10180"/>
                    <a:pt x="10505" y="10165"/>
                  </a:cubicBezTo>
                  <a:cubicBezTo>
                    <a:pt x="10505" y="10146"/>
                    <a:pt x="10501" y="10128"/>
                    <a:pt x="10489" y="10101"/>
                  </a:cubicBezTo>
                  <a:cubicBezTo>
                    <a:pt x="10475" y="10075"/>
                    <a:pt x="10467" y="10055"/>
                    <a:pt x="10432" y="10037"/>
                  </a:cubicBezTo>
                  <a:cubicBezTo>
                    <a:pt x="10427" y="10035"/>
                    <a:pt x="10427" y="10034"/>
                    <a:pt x="10427" y="10034"/>
                  </a:cubicBezTo>
                  <a:cubicBezTo>
                    <a:pt x="10429" y="10030"/>
                    <a:pt x="10445" y="10016"/>
                    <a:pt x="10458" y="10014"/>
                  </a:cubicBezTo>
                  <a:cubicBezTo>
                    <a:pt x="10481" y="10008"/>
                    <a:pt x="10486" y="9975"/>
                    <a:pt x="10486" y="9927"/>
                  </a:cubicBezTo>
                  <a:cubicBezTo>
                    <a:pt x="10486" y="9894"/>
                    <a:pt x="10475" y="9887"/>
                    <a:pt x="10462" y="9887"/>
                  </a:cubicBezTo>
                  <a:cubicBezTo>
                    <a:pt x="10465" y="9872"/>
                    <a:pt x="10472" y="9853"/>
                    <a:pt x="10486" y="9839"/>
                  </a:cubicBezTo>
                  <a:cubicBezTo>
                    <a:pt x="10501" y="9827"/>
                    <a:pt x="10509" y="9809"/>
                    <a:pt x="10515" y="9793"/>
                  </a:cubicBezTo>
                  <a:cubicBezTo>
                    <a:pt x="10516" y="9786"/>
                    <a:pt x="10521" y="9779"/>
                    <a:pt x="10525" y="9773"/>
                  </a:cubicBezTo>
                  <a:cubicBezTo>
                    <a:pt x="10536" y="9753"/>
                    <a:pt x="10527" y="9741"/>
                    <a:pt x="10521" y="9734"/>
                  </a:cubicBezTo>
                  <a:cubicBezTo>
                    <a:pt x="10521" y="9727"/>
                    <a:pt x="10519" y="9723"/>
                    <a:pt x="10516" y="9718"/>
                  </a:cubicBezTo>
                  <a:cubicBezTo>
                    <a:pt x="10515" y="9707"/>
                    <a:pt x="10513" y="9692"/>
                    <a:pt x="10505" y="9678"/>
                  </a:cubicBezTo>
                  <a:cubicBezTo>
                    <a:pt x="10503" y="9665"/>
                    <a:pt x="10501" y="9653"/>
                    <a:pt x="10497" y="9639"/>
                  </a:cubicBezTo>
                  <a:cubicBezTo>
                    <a:pt x="10495" y="9627"/>
                    <a:pt x="10495" y="9623"/>
                    <a:pt x="10495" y="9621"/>
                  </a:cubicBezTo>
                  <a:lnTo>
                    <a:pt x="10496" y="9621"/>
                  </a:lnTo>
                  <a:cubicBezTo>
                    <a:pt x="10498" y="9619"/>
                    <a:pt x="10501" y="9618"/>
                    <a:pt x="10505" y="9611"/>
                  </a:cubicBezTo>
                  <a:cubicBezTo>
                    <a:pt x="10521" y="9595"/>
                    <a:pt x="10515" y="9575"/>
                    <a:pt x="10505" y="9561"/>
                  </a:cubicBezTo>
                  <a:lnTo>
                    <a:pt x="10503" y="9557"/>
                  </a:lnTo>
                  <a:cubicBezTo>
                    <a:pt x="10497" y="9540"/>
                    <a:pt x="10481" y="9517"/>
                    <a:pt x="10445" y="9507"/>
                  </a:cubicBezTo>
                  <a:cubicBezTo>
                    <a:pt x="10441" y="9506"/>
                    <a:pt x="10439" y="9504"/>
                    <a:pt x="10439" y="9501"/>
                  </a:cubicBezTo>
                  <a:cubicBezTo>
                    <a:pt x="10437" y="9491"/>
                    <a:pt x="10444" y="9470"/>
                    <a:pt x="10451" y="9466"/>
                  </a:cubicBezTo>
                  <a:cubicBezTo>
                    <a:pt x="10462" y="9454"/>
                    <a:pt x="10475" y="9446"/>
                    <a:pt x="10498" y="9433"/>
                  </a:cubicBezTo>
                  <a:cubicBezTo>
                    <a:pt x="10503" y="9431"/>
                    <a:pt x="10503" y="9431"/>
                    <a:pt x="10503" y="9431"/>
                  </a:cubicBezTo>
                  <a:cubicBezTo>
                    <a:pt x="10503" y="9431"/>
                    <a:pt x="10505" y="9435"/>
                    <a:pt x="10509" y="9438"/>
                  </a:cubicBezTo>
                  <a:cubicBezTo>
                    <a:pt x="10513" y="9446"/>
                    <a:pt x="10516" y="9454"/>
                    <a:pt x="10527" y="9461"/>
                  </a:cubicBezTo>
                  <a:cubicBezTo>
                    <a:pt x="10531" y="9466"/>
                    <a:pt x="10536" y="9477"/>
                    <a:pt x="10541" y="9487"/>
                  </a:cubicBezTo>
                  <a:cubicBezTo>
                    <a:pt x="10552" y="9506"/>
                    <a:pt x="10568" y="9533"/>
                    <a:pt x="10592" y="9533"/>
                  </a:cubicBezTo>
                  <a:lnTo>
                    <a:pt x="10603" y="9533"/>
                  </a:lnTo>
                  <a:cubicBezTo>
                    <a:pt x="10612" y="9528"/>
                    <a:pt x="10621" y="9528"/>
                    <a:pt x="10627" y="9528"/>
                  </a:cubicBezTo>
                  <a:cubicBezTo>
                    <a:pt x="10641" y="9525"/>
                    <a:pt x="10652" y="9523"/>
                    <a:pt x="10679" y="9509"/>
                  </a:cubicBezTo>
                  <a:cubicBezTo>
                    <a:pt x="10698" y="9501"/>
                    <a:pt x="10710" y="9493"/>
                    <a:pt x="10717" y="9484"/>
                  </a:cubicBezTo>
                  <a:cubicBezTo>
                    <a:pt x="10723" y="9477"/>
                    <a:pt x="10733" y="9467"/>
                    <a:pt x="10759" y="9459"/>
                  </a:cubicBezTo>
                  <a:cubicBezTo>
                    <a:pt x="10760" y="9458"/>
                    <a:pt x="10765" y="9458"/>
                    <a:pt x="10765" y="9458"/>
                  </a:cubicBezTo>
                  <a:cubicBezTo>
                    <a:pt x="10769" y="9465"/>
                    <a:pt x="10773" y="9476"/>
                    <a:pt x="10790" y="9482"/>
                  </a:cubicBezTo>
                  <a:cubicBezTo>
                    <a:pt x="10809" y="9497"/>
                    <a:pt x="10813" y="9504"/>
                    <a:pt x="10820" y="9516"/>
                  </a:cubicBezTo>
                  <a:cubicBezTo>
                    <a:pt x="10829" y="9528"/>
                    <a:pt x="10837" y="9541"/>
                    <a:pt x="10857" y="9561"/>
                  </a:cubicBezTo>
                  <a:cubicBezTo>
                    <a:pt x="10877" y="9584"/>
                    <a:pt x="10887" y="9598"/>
                    <a:pt x="10893" y="9610"/>
                  </a:cubicBezTo>
                  <a:cubicBezTo>
                    <a:pt x="10898" y="9620"/>
                    <a:pt x="10905" y="9629"/>
                    <a:pt x="10917" y="9640"/>
                  </a:cubicBezTo>
                  <a:cubicBezTo>
                    <a:pt x="10924" y="9645"/>
                    <a:pt x="10931" y="9647"/>
                    <a:pt x="10937" y="9647"/>
                  </a:cubicBezTo>
                  <a:cubicBezTo>
                    <a:pt x="10945" y="9647"/>
                    <a:pt x="10952" y="9643"/>
                    <a:pt x="10956" y="9640"/>
                  </a:cubicBezTo>
                  <a:cubicBezTo>
                    <a:pt x="10961" y="9638"/>
                    <a:pt x="10964" y="9637"/>
                    <a:pt x="10969" y="9637"/>
                  </a:cubicBezTo>
                  <a:cubicBezTo>
                    <a:pt x="10970" y="9637"/>
                    <a:pt x="10972" y="9637"/>
                    <a:pt x="10974" y="9637"/>
                  </a:cubicBezTo>
                  <a:cubicBezTo>
                    <a:pt x="10989" y="9640"/>
                    <a:pt x="11000" y="9643"/>
                    <a:pt x="11013" y="9649"/>
                  </a:cubicBezTo>
                  <a:cubicBezTo>
                    <a:pt x="11021" y="9652"/>
                    <a:pt x="11030" y="9653"/>
                    <a:pt x="11039" y="9658"/>
                  </a:cubicBezTo>
                  <a:cubicBezTo>
                    <a:pt x="11053" y="9662"/>
                    <a:pt x="11066" y="9664"/>
                    <a:pt x="11081" y="9664"/>
                  </a:cubicBezTo>
                  <a:cubicBezTo>
                    <a:pt x="11094" y="9664"/>
                    <a:pt x="11108" y="9662"/>
                    <a:pt x="11125" y="9659"/>
                  </a:cubicBezTo>
                  <a:cubicBezTo>
                    <a:pt x="11157" y="9658"/>
                    <a:pt x="11196" y="9649"/>
                    <a:pt x="11219" y="9636"/>
                  </a:cubicBezTo>
                  <a:cubicBezTo>
                    <a:pt x="11224" y="9632"/>
                    <a:pt x="11230" y="9629"/>
                    <a:pt x="11236" y="9627"/>
                  </a:cubicBezTo>
                  <a:cubicBezTo>
                    <a:pt x="11251" y="9619"/>
                    <a:pt x="11271" y="9607"/>
                    <a:pt x="11295" y="9582"/>
                  </a:cubicBezTo>
                  <a:cubicBezTo>
                    <a:pt x="11304" y="9571"/>
                    <a:pt x="11307" y="9562"/>
                    <a:pt x="11313" y="9556"/>
                  </a:cubicBezTo>
                  <a:cubicBezTo>
                    <a:pt x="11324" y="9538"/>
                    <a:pt x="11329" y="9534"/>
                    <a:pt x="11341" y="9533"/>
                  </a:cubicBezTo>
                  <a:cubicBezTo>
                    <a:pt x="11357" y="9530"/>
                    <a:pt x="11387" y="9515"/>
                    <a:pt x="11421" y="9497"/>
                  </a:cubicBezTo>
                  <a:cubicBezTo>
                    <a:pt x="11449" y="9482"/>
                    <a:pt x="11475" y="9466"/>
                    <a:pt x="11494" y="9459"/>
                  </a:cubicBezTo>
                  <a:lnTo>
                    <a:pt x="11501" y="9458"/>
                  </a:lnTo>
                  <a:cubicBezTo>
                    <a:pt x="11522" y="9451"/>
                    <a:pt x="11522" y="9451"/>
                    <a:pt x="11538" y="9451"/>
                  </a:cubicBezTo>
                  <a:cubicBezTo>
                    <a:pt x="11543" y="9451"/>
                    <a:pt x="11550" y="9448"/>
                    <a:pt x="11563" y="9448"/>
                  </a:cubicBezTo>
                  <a:cubicBezTo>
                    <a:pt x="11572" y="9447"/>
                    <a:pt x="11579" y="9446"/>
                    <a:pt x="11584" y="9446"/>
                  </a:cubicBezTo>
                  <a:cubicBezTo>
                    <a:pt x="11591" y="9446"/>
                    <a:pt x="11591" y="9446"/>
                    <a:pt x="11595" y="9451"/>
                  </a:cubicBezTo>
                  <a:cubicBezTo>
                    <a:pt x="11597" y="9454"/>
                    <a:pt x="11601" y="9459"/>
                    <a:pt x="11612" y="9466"/>
                  </a:cubicBezTo>
                  <a:cubicBezTo>
                    <a:pt x="11622" y="9477"/>
                    <a:pt x="11622" y="9482"/>
                    <a:pt x="11621" y="9511"/>
                  </a:cubicBezTo>
                  <a:lnTo>
                    <a:pt x="11621" y="9540"/>
                  </a:lnTo>
                  <a:cubicBezTo>
                    <a:pt x="11621" y="9576"/>
                    <a:pt x="11629" y="9591"/>
                    <a:pt x="11640" y="9598"/>
                  </a:cubicBezTo>
                  <a:cubicBezTo>
                    <a:pt x="11646" y="9602"/>
                    <a:pt x="11646" y="9604"/>
                    <a:pt x="11651" y="9610"/>
                  </a:cubicBezTo>
                  <a:cubicBezTo>
                    <a:pt x="11659" y="9627"/>
                    <a:pt x="11679" y="9640"/>
                    <a:pt x="11692" y="9653"/>
                  </a:cubicBezTo>
                  <a:cubicBezTo>
                    <a:pt x="11699" y="9658"/>
                    <a:pt x="11703" y="9662"/>
                    <a:pt x="11707" y="9666"/>
                  </a:cubicBezTo>
                  <a:cubicBezTo>
                    <a:pt x="11712" y="9674"/>
                    <a:pt x="11725" y="9674"/>
                    <a:pt x="11734" y="9674"/>
                  </a:cubicBezTo>
                  <a:cubicBezTo>
                    <a:pt x="11746" y="9674"/>
                    <a:pt x="11758" y="9674"/>
                    <a:pt x="11771" y="9671"/>
                  </a:cubicBezTo>
                  <a:cubicBezTo>
                    <a:pt x="11786" y="9669"/>
                    <a:pt x="11801" y="9666"/>
                    <a:pt x="11815" y="9666"/>
                  </a:cubicBezTo>
                  <a:cubicBezTo>
                    <a:pt x="11840" y="9666"/>
                    <a:pt x="11845" y="9662"/>
                    <a:pt x="11854" y="9658"/>
                  </a:cubicBezTo>
                  <a:cubicBezTo>
                    <a:pt x="11859" y="9653"/>
                    <a:pt x="11863" y="9652"/>
                    <a:pt x="11874" y="9649"/>
                  </a:cubicBezTo>
                  <a:cubicBezTo>
                    <a:pt x="11890" y="9643"/>
                    <a:pt x="11897" y="9639"/>
                    <a:pt x="11903" y="9632"/>
                  </a:cubicBezTo>
                  <a:cubicBezTo>
                    <a:pt x="11910" y="9629"/>
                    <a:pt x="11914" y="9623"/>
                    <a:pt x="11925" y="9619"/>
                  </a:cubicBezTo>
                  <a:cubicBezTo>
                    <a:pt x="11949" y="9607"/>
                    <a:pt x="11952" y="9591"/>
                    <a:pt x="11952" y="9571"/>
                  </a:cubicBezTo>
                  <a:cubicBezTo>
                    <a:pt x="11953" y="9565"/>
                    <a:pt x="11953" y="9556"/>
                    <a:pt x="11956" y="9545"/>
                  </a:cubicBezTo>
                  <a:cubicBezTo>
                    <a:pt x="11965" y="9528"/>
                    <a:pt x="11958" y="9503"/>
                    <a:pt x="11953" y="9482"/>
                  </a:cubicBezTo>
                  <a:cubicBezTo>
                    <a:pt x="11956" y="9482"/>
                    <a:pt x="11956" y="9482"/>
                    <a:pt x="11958" y="9484"/>
                  </a:cubicBezTo>
                  <a:cubicBezTo>
                    <a:pt x="11974" y="9497"/>
                    <a:pt x="11993" y="9511"/>
                    <a:pt x="12015" y="9511"/>
                  </a:cubicBezTo>
                  <a:lnTo>
                    <a:pt x="12027" y="9511"/>
                  </a:lnTo>
                  <a:cubicBezTo>
                    <a:pt x="12053" y="9504"/>
                    <a:pt x="12062" y="9470"/>
                    <a:pt x="12071" y="9451"/>
                  </a:cubicBezTo>
                  <a:cubicBezTo>
                    <a:pt x="12080" y="9456"/>
                    <a:pt x="12087" y="9459"/>
                    <a:pt x="12098" y="9466"/>
                  </a:cubicBezTo>
                  <a:cubicBezTo>
                    <a:pt x="12109" y="9469"/>
                    <a:pt x="12119" y="9477"/>
                    <a:pt x="12127" y="9482"/>
                  </a:cubicBezTo>
                  <a:cubicBezTo>
                    <a:pt x="12130" y="9486"/>
                    <a:pt x="12127" y="9511"/>
                    <a:pt x="12122" y="9525"/>
                  </a:cubicBezTo>
                  <a:cubicBezTo>
                    <a:pt x="12120" y="9543"/>
                    <a:pt x="12119" y="9561"/>
                    <a:pt x="12122" y="9571"/>
                  </a:cubicBezTo>
                  <a:cubicBezTo>
                    <a:pt x="12127" y="9575"/>
                    <a:pt x="12130" y="9582"/>
                    <a:pt x="12130" y="9591"/>
                  </a:cubicBezTo>
                  <a:cubicBezTo>
                    <a:pt x="12143" y="9611"/>
                    <a:pt x="12150" y="9640"/>
                    <a:pt x="12164" y="9653"/>
                  </a:cubicBezTo>
                  <a:cubicBezTo>
                    <a:pt x="12177" y="9670"/>
                    <a:pt x="12212" y="9700"/>
                    <a:pt x="12237" y="9700"/>
                  </a:cubicBezTo>
                  <a:cubicBezTo>
                    <a:pt x="12240" y="9700"/>
                    <a:pt x="12242" y="9700"/>
                    <a:pt x="12245" y="9699"/>
                  </a:cubicBezTo>
                  <a:cubicBezTo>
                    <a:pt x="12252" y="9698"/>
                    <a:pt x="12257" y="9691"/>
                    <a:pt x="12261" y="9682"/>
                  </a:cubicBezTo>
                  <a:cubicBezTo>
                    <a:pt x="12273" y="9659"/>
                    <a:pt x="12281" y="9619"/>
                    <a:pt x="12276" y="9602"/>
                  </a:cubicBezTo>
                  <a:cubicBezTo>
                    <a:pt x="12271" y="9584"/>
                    <a:pt x="12214" y="9538"/>
                    <a:pt x="12187" y="9537"/>
                  </a:cubicBezTo>
                  <a:cubicBezTo>
                    <a:pt x="12187" y="9530"/>
                    <a:pt x="12190" y="9519"/>
                    <a:pt x="12194" y="9509"/>
                  </a:cubicBezTo>
                  <a:lnTo>
                    <a:pt x="12194" y="9506"/>
                  </a:lnTo>
                  <a:cubicBezTo>
                    <a:pt x="12194" y="9504"/>
                    <a:pt x="12196" y="9491"/>
                    <a:pt x="12194" y="9474"/>
                  </a:cubicBezTo>
                  <a:cubicBezTo>
                    <a:pt x="12196" y="9470"/>
                    <a:pt x="12204" y="9470"/>
                    <a:pt x="12209" y="9470"/>
                  </a:cubicBezTo>
                  <a:cubicBezTo>
                    <a:pt x="12229" y="9474"/>
                    <a:pt x="12247" y="9469"/>
                    <a:pt x="12268" y="9497"/>
                  </a:cubicBezTo>
                  <a:cubicBezTo>
                    <a:pt x="12276" y="9509"/>
                    <a:pt x="12287" y="9511"/>
                    <a:pt x="12293" y="9511"/>
                  </a:cubicBezTo>
                  <a:cubicBezTo>
                    <a:pt x="12311" y="9511"/>
                    <a:pt x="12324" y="9494"/>
                    <a:pt x="12326" y="9492"/>
                  </a:cubicBezTo>
                  <a:lnTo>
                    <a:pt x="12330" y="9486"/>
                  </a:lnTo>
                  <a:lnTo>
                    <a:pt x="12326" y="9482"/>
                  </a:lnTo>
                  <a:cubicBezTo>
                    <a:pt x="12326" y="9479"/>
                    <a:pt x="12319" y="9451"/>
                    <a:pt x="12271" y="9421"/>
                  </a:cubicBezTo>
                  <a:cubicBezTo>
                    <a:pt x="12257" y="9409"/>
                    <a:pt x="12247" y="9406"/>
                    <a:pt x="12235" y="9406"/>
                  </a:cubicBezTo>
                  <a:cubicBezTo>
                    <a:pt x="12227" y="9406"/>
                    <a:pt x="12221" y="9409"/>
                    <a:pt x="12220" y="9413"/>
                  </a:cubicBezTo>
                  <a:lnTo>
                    <a:pt x="12216" y="9416"/>
                  </a:lnTo>
                  <a:cubicBezTo>
                    <a:pt x="12207" y="9412"/>
                    <a:pt x="12204" y="9409"/>
                    <a:pt x="12204" y="9387"/>
                  </a:cubicBezTo>
                  <a:lnTo>
                    <a:pt x="12204" y="9387"/>
                  </a:lnTo>
                  <a:cubicBezTo>
                    <a:pt x="12207" y="9388"/>
                    <a:pt x="12210" y="9388"/>
                    <a:pt x="12213" y="9388"/>
                  </a:cubicBezTo>
                  <a:cubicBezTo>
                    <a:pt x="12217" y="9388"/>
                    <a:pt x="12220" y="9388"/>
                    <a:pt x="12224" y="9387"/>
                  </a:cubicBezTo>
                  <a:cubicBezTo>
                    <a:pt x="12229" y="9387"/>
                    <a:pt x="12236" y="9387"/>
                    <a:pt x="12247" y="9390"/>
                  </a:cubicBezTo>
                  <a:cubicBezTo>
                    <a:pt x="12257" y="9392"/>
                    <a:pt x="12263" y="9393"/>
                    <a:pt x="12268" y="9393"/>
                  </a:cubicBezTo>
                  <a:cubicBezTo>
                    <a:pt x="12273" y="9393"/>
                    <a:pt x="12277" y="9392"/>
                    <a:pt x="12281" y="9391"/>
                  </a:cubicBezTo>
                  <a:cubicBezTo>
                    <a:pt x="12285" y="9391"/>
                    <a:pt x="12289" y="9390"/>
                    <a:pt x="12299" y="9390"/>
                  </a:cubicBezTo>
                  <a:cubicBezTo>
                    <a:pt x="12306" y="9390"/>
                    <a:pt x="12306" y="9390"/>
                    <a:pt x="12310" y="9403"/>
                  </a:cubicBezTo>
                  <a:cubicBezTo>
                    <a:pt x="12312" y="9413"/>
                    <a:pt x="12320" y="9431"/>
                    <a:pt x="12335" y="9451"/>
                  </a:cubicBezTo>
                  <a:cubicBezTo>
                    <a:pt x="12368" y="9495"/>
                    <a:pt x="12426" y="9528"/>
                    <a:pt x="12428" y="9530"/>
                  </a:cubicBezTo>
                  <a:lnTo>
                    <a:pt x="12453" y="9543"/>
                  </a:lnTo>
                  <a:lnTo>
                    <a:pt x="12448" y="9516"/>
                  </a:lnTo>
                  <a:cubicBezTo>
                    <a:pt x="12445" y="9511"/>
                    <a:pt x="12433" y="9466"/>
                    <a:pt x="12416" y="9447"/>
                  </a:cubicBezTo>
                  <a:cubicBezTo>
                    <a:pt x="12410" y="9440"/>
                    <a:pt x="12402" y="9435"/>
                    <a:pt x="12398" y="9430"/>
                  </a:cubicBezTo>
                  <a:cubicBezTo>
                    <a:pt x="12383" y="9422"/>
                    <a:pt x="12371" y="9416"/>
                    <a:pt x="12371" y="9403"/>
                  </a:cubicBezTo>
                  <a:lnTo>
                    <a:pt x="12371" y="9399"/>
                  </a:lnTo>
                  <a:cubicBezTo>
                    <a:pt x="12368" y="9377"/>
                    <a:pt x="12368" y="9363"/>
                    <a:pt x="12343" y="9346"/>
                  </a:cubicBezTo>
                  <a:cubicBezTo>
                    <a:pt x="12335" y="9339"/>
                    <a:pt x="12324" y="9333"/>
                    <a:pt x="12319" y="9331"/>
                  </a:cubicBezTo>
                  <a:cubicBezTo>
                    <a:pt x="12326" y="9325"/>
                    <a:pt x="12347" y="9322"/>
                    <a:pt x="12371" y="9322"/>
                  </a:cubicBezTo>
                  <a:cubicBezTo>
                    <a:pt x="12383" y="9322"/>
                    <a:pt x="12391" y="9315"/>
                    <a:pt x="12395" y="9310"/>
                  </a:cubicBezTo>
                  <a:cubicBezTo>
                    <a:pt x="12402" y="9299"/>
                    <a:pt x="12399" y="9282"/>
                    <a:pt x="12398" y="9277"/>
                  </a:cubicBezTo>
                  <a:cubicBezTo>
                    <a:pt x="12398" y="9251"/>
                    <a:pt x="12399" y="9224"/>
                    <a:pt x="12405" y="9220"/>
                  </a:cubicBezTo>
                  <a:cubicBezTo>
                    <a:pt x="12407" y="9219"/>
                    <a:pt x="12409" y="9218"/>
                    <a:pt x="12411" y="9218"/>
                  </a:cubicBezTo>
                  <a:cubicBezTo>
                    <a:pt x="12414" y="9218"/>
                    <a:pt x="12418" y="9220"/>
                    <a:pt x="12423" y="9224"/>
                  </a:cubicBezTo>
                  <a:cubicBezTo>
                    <a:pt x="12426" y="9225"/>
                    <a:pt x="12432" y="9228"/>
                    <a:pt x="12439" y="9233"/>
                  </a:cubicBezTo>
                  <a:cubicBezTo>
                    <a:pt x="12444" y="9235"/>
                    <a:pt x="12451" y="9235"/>
                    <a:pt x="12455" y="9235"/>
                  </a:cubicBezTo>
                  <a:cubicBezTo>
                    <a:pt x="12480" y="9235"/>
                    <a:pt x="12493" y="9218"/>
                    <a:pt x="12496" y="9218"/>
                  </a:cubicBezTo>
                  <a:lnTo>
                    <a:pt x="12497" y="9216"/>
                  </a:lnTo>
                  <a:cubicBezTo>
                    <a:pt x="12498" y="9210"/>
                    <a:pt x="12516" y="9172"/>
                    <a:pt x="12492" y="9137"/>
                  </a:cubicBezTo>
                  <a:cubicBezTo>
                    <a:pt x="12485" y="9129"/>
                    <a:pt x="12480" y="9121"/>
                    <a:pt x="12469" y="9121"/>
                  </a:cubicBezTo>
                  <a:cubicBezTo>
                    <a:pt x="12463" y="9121"/>
                    <a:pt x="12455" y="9125"/>
                    <a:pt x="12451" y="9134"/>
                  </a:cubicBezTo>
                  <a:cubicBezTo>
                    <a:pt x="12446" y="9139"/>
                    <a:pt x="12439" y="9146"/>
                    <a:pt x="12426" y="9149"/>
                  </a:cubicBezTo>
                  <a:cubicBezTo>
                    <a:pt x="12410" y="9158"/>
                    <a:pt x="12394" y="9163"/>
                    <a:pt x="12383" y="9169"/>
                  </a:cubicBezTo>
                  <a:lnTo>
                    <a:pt x="12383" y="9120"/>
                  </a:lnTo>
                  <a:lnTo>
                    <a:pt x="12383" y="9112"/>
                  </a:lnTo>
                  <a:lnTo>
                    <a:pt x="12398" y="9112"/>
                  </a:lnTo>
                  <a:cubicBezTo>
                    <a:pt x="12411" y="9112"/>
                    <a:pt x="12433" y="9112"/>
                    <a:pt x="12465" y="9103"/>
                  </a:cubicBezTo>
                  <a:cubicBezTo>
                    <a:pt x="12475" y="9100"/>
                    <a:pt x="12480" y="9094"/>
                    <a:pt x="12485" y="9090"/>
                  </a:cubicBezTo>
                  <a:cubicBezTo>
                    <a:pt x="12485" y="9090"/>
                    <a:pt x="12485" y="9094"/>
                    <a:pt x="12486" y="9094"/>
                  </a:cubicBezTo>
                  <a:cubicBezTo>
                    <a:pt x="12492" y="9111"/>
                    <a:pt x="12502" y="9113"/>
                    <a:pt x="12509" y="9113"/>
                  </a:cubicBezTo>
                  <a:cubicBezTo>
                    <a:pt x="12519" y="9113"/>
                    <a:pt x="12532" y="9102"/>
                    <a:pt x="12543" y="9087"/>
                  </a:cubicBezTo>
                  <a:cubicBezTo>
                    <a:pt x="12550" y="9077"/>
                    <a:pt x="12560" y="9068"/>
                    <a:pt x="12565" y="9063"/>
                  </a:cubicBezTo>
                  <a:cubicBezTo>
                    <a:pt x="12569" y="9058"/>
                    <a:pt x="12583" y="9049"/>
                    <a:pt x="12578" y="9036"/>
                  </a:cubicBezTo>
                  <a:cubicBezTo>
                    <a:pt x="12577" y="9031"/>
                    <a:pt x="12574" y="9030"/>
                    <a:pt x="12569" y="9028"/>
                  </a:cubicBezTo>
                  <a:cubicBezTo>
                    <a:pt x="12575" y="9015"/>
                    <a:pt x="12584" y="9000"/>
                    <a:pt x="12589" y="8995"/>
                  </a:cubicBezTo>
                  <a:cubicBezTo>
                    <a:pt x="12596" y="8997"/>
                    <a:pt x="12597" y="9015"/>
                    <a:pt x="12603" y="9038"/>
                  </a:cubicBezTo>
                  <a:cubicBezTo>
                    <a:pt x="12603" y="9046"/>
                    <a:pt x="12603" y="9066"/>
                    <a:pt x="12620" y="9066"/>
                  </a:cubicBezTo>
                  <a:cubicBezTo>
                    <a:pt x="12629" y="9066"/>
                    <a:pt x="12629" y="9064"/>
                    <a:pt x="12631" y="9064"/>
                  </a:cubicBezTo>
                  <a:cubicBezTo>
                    <a:pt x="12637" y="9064"/>
                    <a:pt x="12642" y="9062"/>
                    <a:pt x="12647" y="9062"/>
                  </a:cubicBezTo>
                  <a:cubicBezTo>
                    <a:pt x="12649" y="9062"/>
                    <a:pt x="12651" y="9063"/>
                    <a:pt x="12653" y="9063"/>
                  </a:cubicBezTo>
                  <a:cubicBezTo>
                    <a:pt x="12657" y="9065"/>
                    <a:pt x="12662" y="9066"/>
                    <a:pt x="12666" y="9066"/>
                  </a:cubicBezTo>
                  <a:cubicBezTo>
                    <a:pt x="12673" y="9066"/>
                    <a:pt x="12679" y="9063"/>
                    <a:pt x="12684" y="9058"/>
                  </a:cubicBezTo>
                  <a:cubicBezTo>
                    <a:pt x="12695" y="9045"/>
                    <a:pt x="12698" y="9016"/>
                    <a:pt x="12695" y="8968"/>
                  </a:cubicBezTo>
                  <a:cubicBezTo>
                    <a:pt x="12695" y="8951"/>
                    <a:pt x="12694" y="8920"/>
                    <a:pt x="12665" y="8920"/>
                  </a:cubicBezTo>
                  <a:cubicBezTo>
                    <a:pt x="12659" y="8920"/>
                    <a:pt x="12653" y="8921"/>
                    <a:pt x="12647" y="8923"/>
                  </a:cubicBezTo>
                  <a:cubicBezTo>
                    <a:pt x="12640" y="8923"/>
                    <a:pt x="12630" y="8925"/>
                    <a:pt x="12620" y="8927"/>
                  </a:cubicBezTo>
                  <a:cubicBezTo>
                    <a:pt x="12597" y="8929"/>
                    <a:pt x="12584" y="8931"/>
                    <a:pt x="12577" y="8933"/>
                  </a:cubicBezTo>
                  <a:lnTo>
                    <a:pt x="12562" y="8915"/>
                  </a:lnTo>
                  <a:cubicBezTo>
                    <a:pt x="12554" y="8902"/>
                    <a:pt x="12550" y="8899"/>
                    <a:pt x="12544" y="8899"/>
                  </a:cubicBezTo>
                  <a:lnTo>
                    <a:pt x="12533" y="8899"/>
                  </a:lnTo>
                  <a:lnTo>
                    <a:pt x="12532" y="8908"/>
                  </a:lnTo>
                  <a:cubicBezTo>
                    <a:pt x="12519" y="8908"/>
                    <a:pt x="12519" y="8908"/>
                    <a:pt x="12509" y="8905"/>
                  </a:cubicBezTo>
                  <a:cubicBezTo>
                    <a:pt x="12507" y="8900"/>
                    <a:pt x="12502" y="8893"/>
                    <a:pt x="12491" y="8890"/>
                  </a:cubicBezTo>
                  <a:cubicBezTo>
                    <a:pt x="12475" y="8882"/>
                    <a:pt x="12473" y="8867"/>
                    <a:pt x="12473" y="8861"/>
                  </a:cubicBezTo>
                  <a:cubicBezTo>
                    <a:pt x="12475" y="8860"/>
                    <a:pt x="12480" y="8852"/>
                    <a:pt x="12483" y="8835"/>
                  </a:cubicBezTo>
                  <a:cubicBezTo>
                    <a:pt x="12485" y="8823"/>
                    <a:pt x="12490" y="8807"/>
                    <a:pt x="12496" y="8793"/>
                  </a:cubicBezTo>
                  <a:cubicBezTo>
                    <a:pt x="12509" y="8762"/>
                    <a:pt x="12506" y="8734"/>
                    <a:pt x="12506" y="8733"/>
                  </a:cubicBezTo>
                  <a:cubicBezTo>
                    <a:pt x="12502" y="8711"/>
                    <a:pt x="12498" y="8691"/>
                    <a:pt x="12498" y="8677"/>
                  </a:cubicBezTo>
                  <a:lnTo>
                    <a:pt x="12498" y="8677"/>
                  </a:lnTo>
                  <a:cubicBezTo>
                    <a:pt x="12498" y="8680"/>
                    <a:pt x="12502" y="8680"/>
                    <a:pt x="12502" y="8680"/>
                  </a:cubicBezTo>
                  <a:cubicBezTo>
                    <a:pt x="12516" y="8689"/>
                    <a:pt x="12526" y="8696"/>
                    <a:pt x="12546" y="8714"/>
                  </a:cubicBezTo>
                  <a:cubicBezTo>
                    <a:pt x="12560" y="8725"/>
                    <a:pt x="12553" y="8748"/>
                    <a:pt x="12528" y="8784"/>
                  </a:cubicBezTo>
                  <a:cubicBezTo>
                    <a:pt x="12524" y="8791"/>
                    <a:pt x="12524" y="8796"/>
                    <a:pt x="12524" y="8802"/>
                  </a:cubicBezTo>
                  <a:cubicBezTo>
                    <a:pt x="12528" y="8817"/>
                    <a:pt x="12543" y="8829"/>
                    <a:pt x="12560" y="8841"/>
                  </a:cubicBezTo>
                  <a:cubicBezTo>
                    <a:pt x="12565" y="8846"/>
                    <a:pt x="12573" y="8846"/>
                    <a:pt x="12584" y="8846"/>
                  </a:cubicBezTo>
                  <a:cubicBezTo>
                    <a:pt x="12604" y="8846"/>
                    <a:pt x="12635" y="8841"/>
                    <a:pt x="12647" y="8833"/>
                  </a:cubicBezTo>
                  <a:cubicBezTo>
                    <a:pt x="12649" y="8830"/>
                    <a:pt x="12653" y="8829"/>
                    <a:pt x="12660" y="8829"/>
                  </a:cubicBezTo>
                  <a:cubicBezTo>
                    <a:pt x="12676" y="8823"/>
                    <a:pt x="12695" y="8816"/>
                    <a:pt x="12707" y="8788"/>
                  </a:cubicBezTo>
                  <a:cubicBezTo>
                    <a:pt x="12713" y="8778"/>
                    <a:pt x="12711" y="8766"/>
                    <a:pt x="12705" y="8755"/>
                  </a:cubicBezTo>
                  <a:cubicBezTo>
                    <a:pt x="12695" y="8735"/>
                    <a:pt x="12667" y="8724"/>
                    <a:pt x="12647" y="8720"/>
                  </a:cubicBezTo>
                  <a:lnTo>
                    <a:pt x="12642" y="8720"/>
                  </a:lnTo>
                  <a:cubicBezTo>
                    <a:pt x="12642" y="8720"/>
                    <a:pt x="12649" y="8710"/>
                    <a:pt x="12649" y="8704"/>
                  </a:cubicBezTo>
                  <a:cubicBezTo>
                    <a:pt x="12653" y="8695"/>
                    <a:pt x="12656" y="8685"/>
                    <a:pt x="12656" y="8676"/>
                  </a:cubicBezTo>
                  <a:cubicBezTo>
                    <a:pt x="12656" y="8656"/>
                    <a:pt x="12660" y="8636"/>
                    <a:pt x="12671" y="8591"/>
                  </a:cubicBezTo>
                  <a:cubicBezTo>
                    <a:pt x="12679" y="8565"/>
                    <a:pt x="12671" y="8550"/>
                    <a:pt x="12665" y="8539"/>
                  </a:cubicBezTo>
                  <a:cubicBezTo>
                    <a:pt x="12655" y="8524"/>
                    <a:pt x="12637" y="8517"/>
                    <a:pt x="12625" y="8517"/>
                  </a:cubicBezTo>
                  <a:cubicBezTo>
                    <a:pt x="12623" y="8517"/>
                    <a:pt x="12620" y="8517"/>
                    <a:pt x="12619" y="8517"/>
                  </a:cubicBezTo>
                  <a:cubicBezTo>
                    <a:pt x="12617" y="8518"/>
                    <a:pt x="12616" y="8518"/>
                    <a:pt x="12614" y="8518"/>
                  </a:cubicBezTo>
                  <a:cubicBezTo>
                    <a:pt x="12610" y="8518"/>
                    <a:pt x="12607" y="8517"/>
                    <a:pt x="12603" y="8516"/>
                  </a:cubicBezTo>
                  <a:lnTo>
                    <a:pt x="12584" y="8516"/>
                  </a:lnTo>
                  <a:cubicBezTo>
                    <a:pt x="12573" y="8509"/>
                    <a:pt x="12546" y="8467"/>
                    <a:pt x="12550" y="8445"/>
                  </a:cubicBezTo>
                  <a:cubicBezTo>
                    <a:pt x="12550" y="8435"/>
                    <a:pt x="12554" y="8435"/>
                    <a:pt x="12571" y="8431"/>
                  </a:cubicBezTo>
                  <a:lnTo>
                    <a:pt x="12588" y="8431"/>
                  </a:lnTo>
                  <a:cubicBezTo>
                    <a:pt x="12601" y="8428"/>
                    <a:pt x="12608" y="8426"/>
                    <a:pt x="12620" y="8426"/>
                  </a:cubicBezTo>
                  <a:cubicBezTo>
                    <a:pt x="12629" y="8424"/>
                    <a:pt x="12637" y="8424"/>
                    <a:pt x="12647" y="8422"/>
                  </a:cubicBezTo>
                  <a:cubicBezTo>
                    <a:pt x="12686" y="8419"/>
                    <a:pt x="12692" y="8383"/>
                    <a:pt x="12698" y="8325"/>
                  </a:cubicBezTo>
                  <a:cubicBezTo>
                    <a:pt x="12705" y="8332"/>
                    <a:pt x="12714" y="8339"/>
                    <a:pt x="12724" y="8343"/>
                  </a:cubicBezTo>
                  <a:cubicBezTo>
                    <a:pt x="12734" y="8346"/>
                    <a:pt x="12743" y="8347"/>
                    <a:pt x="12752" y="8347"/>
                  </a:cubicBezTo>
                  <a:cubicBezTo>
                    <a:pt x="12774" y="8347"/>
                    <a:pt x="12796" y="8340"/>
                    <a:pt x="12827" y="8330"/>
                  </a:cubicBezTo>
                  <a:cubicBezTo>
                    <a:pt x="12836" y="8327"/>
                    <a:pt x="12851" y="8323"/>
                    <a:pt x="12865" y="8318"/>
                  </a:cubicBezTo>
                  <a:cubicBezTo>
                    <a:pt x="12912" y="8302"/>
                    <a:pt x="12920" y="8302"/>
                    <a:pt x="12930" y="8302"/>
                  </a:cubicBezTo>
                  <a:cubicBezTo>
                    <a:pt x="12935" y="8302"/>
                    <a:pt x="12940" y="8302"/>
                    <a:pt x="12948" y="8301"/>
                  </a:cubicBezTo>
                  <a:lnTo>
                    <a:pt x="12956" y="8301"/>
                  </a:lnTo>
                  <a:cubicBezTo>
                    <a:pt x="12963" y="8298"/>
                    <a:pt x="12971" y="8296"/>
                    <a:pt x="12975" y="8296"/>
                  </a:cubicBezTo>
                  <a:cubicBezTo>
                    <a:pt x="12981" y="8296"/>
                    <a:pt x="12995" y="8299"/>
                    <a:pt x="13009" y="8309"/>
                  </a:cubicBezTo>
                  <a:cubicBezTo>
                    <a:pt x="13040" y="8334"/>
                    <a:pt x="13048" y="8343"/>
                    <a:pt x="13074" y="8376"/>
                  </a:cubicBezTo>
                  <a:cubicBezTo>
                    <a:pt x="13088" y="8392"/>
                    <a:pt x="13097" y="8400"/>
                    <a:pt x="13106" y="8403"/>
                  </a:cubicBezTo>
                  <a:cubicBezTo>
                    <a:pt x="13117" y="8411"/>
                    <a:pt x="13119" y="8412"/>
                    <a:pt x="13119" y="8426"/>
                  </a:cubicBezTo>
                  <a:cubicBezTo>
                    <a:pt x="13119" y="8461"/>
                    <a:pt x="13147" y="8478"/>
                    <a:pt x="13172" y="8493"/>
                  </a:cubicBezTo>
                  <a:cubicBezTo>
                    <a:pt x="13181" y="8499"/>
                    <a:pt x="13188" y="8504"/>
                    <a:pt x="13195" y="8509"/>
                  </a:cubicBezTo>
                  <a:cubicBezTo>
                    <a:pt x="13205" y="8514"/>
                    <a:pt x="13214" y="8519"/>
                    <a:pt x="13229" y="8519"/>
                  </a:cubicBezTo>
                  <a:cubicBezTo>
                    <a:pt x="13244" y="8519"/>
                    <a:pt x="13260" y="8514"/>
                    <a:pt x="13272" y="8509"/>
                  </a:cubicBezTo>
                  <a:cubicBezTo>
                    <a:pt x="13278" y="8509"/>
                    <a:pt x="13284" y="8507"/>
                    <a:pt x="13289" y="8506"/>
                  </a:cubicBezTo>
                  <a:cubicBezTo>
                    <a:pt x="13303" y="8504"/>
                    <a:pt x="13329" y="8483"/>
                    <a:pt x="13352" y="8466"/>
                  </a:cubicBezTo>
                  <a:cubicBezTo>
                    <a:pt x="13360" y="8457"/>
                    <a:pt x="13366" y="8451"/>
                    <a:pt x="13375" y="8445"/>
                  </a:cubicBezTo>
                  <a:cubicBezTo>
                    <a:pt x="13386" y="8438"/>
                    <a:pt x="13393" y="8435"/>
                    <a:pt x="13397" y="8435"/>
                  </a:cubicBezTo>
                  <a:cubicBezTo>
                    <a:pt x="13399" y="8435"/>
                    <a:pt x="13401" y="8440"/>
                    <a:pt x="13401" y="8446"/>
                  </a:cubicBezTo>
                  <a:lnTo>
                    <a:pt x="13401" y="8531"/>
                  </a:lnTo>
                  <a:cubicBezTo>
                    <a:pt x="13401" y="8540"/>
                    <a:pt x="13385" y="8559"/>
                    <a:pt x="13373" y="8581"/>
                  </a:cubicBezTo>
                  <a:cubicBezTo>
                    <a:pt x="13365" y="8591"/>
                    <a:pt x="13360" y="8600"/>
                    <a:pt x="13354" y="8611"/>
                  </a:cubicBezTo>
                  <a:cubicBezTo>
                    <a:pt x="13340" y="8631"/>
                    <a:pt x="13327" y="8644"/>
                    <a:pt x="13312" y="8654"/>
                  </a:cubicBezTo>
                  <a:cubicBezTo>
                    <a:pt x="13303" y="8661"/>
                    <a:pt x="13296" y="8665"/>
                    <a:pt x="13289" y="8676"/>
                  </a:cubicBezTo>
                  <a:cubicBezTo>
                    <a:pt x="13278" y="8685"/>
                    <a:pt x="13244" y="8724"/>
                    <a:pt x="13218" y="8764"/>
                  </a:cubicBezTo>
                  <a:cubicBezTo>
                    <a:pt x="13214" y="8778"/>
                    <a:pt x="13205" y="8788"/>
                    <a:pt x="13201" y="8800"/>
                  </a:cubicBezTo>
                  <a:cubicBezTo>
                    <a:pt x="13188" y="8814"/>
                    <a:pt x="13181" y="8830"/>
                    <a:pt x="13168" y="8850"/>
                  </a:cubicBezTo>
                  <a:cubicBezTo>
                    <a:pt x="13157" y="8868"/>
                    <a:pt x="13149" y="8872"/>
                    <a:pt x="13137" y="8875"/>
                  </a:cubicBezTo>
                  <a:cubicBezTo>
                    <a:pt x="13127" y="8876"/>
                    <a:pt x="13119" y="8877"/>
                    <a:pt x="13113" y="8882"/>
                  </a:cubicBezTo>
                  <a:cubicBezTo>
                    <a:pt x="13097" y="8893"/>
                    <a:pt x="13079" y="8921"/>
                    <a:pt x="13065" y="8938"/>
                  </a:cubicBezTo>
                  <a:lnTo>
                    <a:pt x="13061" y="8945"/>
                  </a:lnTo>
                  <a:cubicBezTo>
                    <a:pt x="13058" y="8952"/>
                    <a:pt x="13051" y="8957"/>
                    <a:pt x="13046" y="8965"/>
                  </a:cubicBezTo>
                  <a:cubicBezTo>
                    <a:pt x="13034" y="8976"/>
                    <a:pt x="13025" y="8988"/>
                    <a:pt x="13010" y="9006"/>
                  </a:cubicBezTo>
                  <a:cubicBezTo>
                    <a:pt x="12999" y="9020"/>
                    <a:pt x="12993" y="9020"/>
                    <a:pt x="12977" y="9026"/>
                  </a:cubicBezTo>
                  <a:cubicBezTo>
                    <a:pt x="12963" y="9026"/>
                    <a:pt x="12948" y="9030"/>
                    <a:pt x="12928" y="9043"/>
                  </a:cubicBezTo>
                  <a:cubicBezTo>
                    <a:pt x="12898" y="9059"/>
                    <a:pt x="12900" y="9081"/>
                    <a:pt x="12903" y="9091"/>
                  </a:cubicBezTo>
                  <a:cubicBezTo>
                    <a:pt x="12908" y="9110"/>
                    <a:pt x="12928" y="9128"/>
                    <a:pt x="12946" y="9128"/>
                  </a:cubicBezTo>
                  <a:cubicBezTo>
                    <a:pt x="12948" y="9128"/>
                    <a:pt x="12950" y="9128"/>
                    <a:pt x="12952" y="9128"/>
                  </a:cubicBezTo>
                  <a:cubicBezTo>
                    <a:pt x="12966" y="9127"/>
                    <a:pt x="12974" y="9121"/>
                    <a:pt x="12981" y="9118"/>
                  </a:cubicBezTo>
                  <a:cubicBezTo>
                    <a:pt x="12988" y="9111"/>
                    <a:pt x="12998" y="9106"/>
                    <a:pt x="13010" y="9103"/>
                  </a:cubicBezTo>
                  <a:cubicBezTo>
                    <a:pt x="13032" y="9098"/>
                    <a:pt x="13046" y="9084"/>
                    <a:pt x="13058" y="9072"/>
                  </a:cubicBezTo>
                  <a:cubicBezTo>
                    <a:pt x="13066" y="9065"/>
                    <a:pt x="13074" y="9058"/>
                    <a:pt x="13081" y="9054"/>
                  </a:cubicBezTo>
                  <a:lnTo>
                    <a:pt x="13081" y="9054"/>
                  </a:lnTo>
                  <a:cubicBezTo>
                    <a:pt x="13076" y="9066"/>
                    <a:pt x="13066" y="9087"/>
                    <a:pt x="13058" y="9099"/>
                  </a:cubicBezTo>
                  <a:cubicBezTo>
                    <a:pt x="13051" y="9111"/>
                    <a:pt x="13046" y="9123"/>
                    <a:pt x="13040" y="9131"/>
                  </a:cubicBezTo>
                  <a:cubicBezTo>
                    <a:pt x="13026" y="9166"/>
                    <a:pt x="13025" y="9166"/>
                    <a:pt x="13014" y="9201"/>
                  </a:cubicBezTo>
                  <a:cubicBezTo>
                    <a:pt x="13013" y="9218"/>
                    <a:pt x="13014" y="9230"/>
                    <a:pt x="13021" y="9235"/>
                  </a:cubicBezTo>
                  <a:cubicBezTo>
                    <a:pt x="13026" y="9242"/>
                    <a:pt x="13035" y="9245"/>
                    <a:pt x="13043" y="9245"/>
                  </a:cubicBezTo>
                  <a:cubicBezTo>
                    <a:pt x="13054" y="9245"/>
                    <a:pt x="13066" y="9240"/>
                    <a:pt x="13074" y="9228"/>
                  </a:cubicBezTo>
                  <a:cubicBezTo>
                    <a:pt x="13082" y="9218"/>
                    <a:pt x="13088" y="9210"/>
                    <a:pt x="13094" y="9204"/>
                  </a:cubicBezTo>
                  <a:cubicBezTo>
                    <a:pt x="13101" y="9195"/>
                    <a:pt x="13112" y="9187"/>
                    <a:pt x="13120" y="9174"/>
                  </a:cubicBezTo>
                  <a:cubicBezTo>
                    <a:pt x="13127" y="9166"/>
                    <a:pt x="13133" y="9164"/>
                    <a:pt x="13139" y="9164"/>
                  </a:cubicBezTo>
                  <a:cubicBezTo>
                    <a:pt x="13144" y="9164"/>
                    <a:pt x="13150" y="9165"/>
                    <a:pt x="13156" y="9166"/>
                  </a:cubicBezTo>
                  <a:cubicBezTo>
                    <a:pt x="13161" y="9166"/>
                    <a:pt x="13166" y="9168"/>
                    <a:pt x="13172" y="9168"/>
                  </a:cubicBezTo>
                  <a:cubicBezTo>
                    <a:pt x="13176" y="9168"/>
                    <a:pt x="13180" y="9167"/>
                    <a:pt x="13184" y="9166"/>
                  </a:cubicBezTo>
                  <a:cubicBezTo>
                    <a:pt x="13208" y="9162"/>
                    <a:pt x="13218" y="9137"/>
                    <a:pt x="13227" y="9106"/>
                  </a:cubicBezTo>
                  <a:cubicBezTo>
                    <a:pt x="13231" y="9090"/>
                    <a:pt x="13236" y="9075"/>
                    <a:pt x="13244" y="9058"/>
                  </a:cubicBezTo>
                  <a:cubicBezTo>
                    <a:pt x="13247" y="9051"/>
                    <a:pt x="13255" y="9038"/>
                    <a:pt x="13259" y="9038"/>
                  </a:cubicBezTo>
                  <a:cubicBezTo>
                    <a:pt x="13264" y="9038"/>
                    <a:pt x="13272" y="9045"/>
                    <a:pt x="13278" y="9051"/>
                  </a:cubicBezTo>
                  <a:cubicBezTo>
                    <a:pt x="13285" y="9056"/>
                    <a:pt x="13294" y="9061"/>
                    <a:pt x="13302" y="9064"/>
                  </a:cubicBezTo>
                  <a:cubicBezTo>
                    <a:pt x="13307" y="9066"/>
                    <a:pt x="13312" y="9066"/>
                    <a:pt x="13317" y="9066"/>
                  </a:cubicBezTo>
                  <a:cubicBezTo>
                    <a:pt x="13328" y="9066"/>
                    <a:pt x="13339" y="9063"/>
                    <a:pt x="13352" y="9058"/>
                  </a:cubicBezTo>
                  <a:cubicBezTo>
                    <a:pt x="13359" y="9056"/>
                    <a:pt x="13366" y="9054"/>
                    <a:pt x="13378" y="9051"/>
                  </a:cubicBezTo>
                  <a:cubicBezTo>
                    <a:pt x="13390" y="9047"/>
                    <a:pt x="13402" y="9043"/>
                    <a:pt x="13415" y="9036"/>
                  </a:cubicBezTo>
                  <a:cubicBezTo>
                    <a:pt x="13429" y="9030"/>
                    <a:pt x="13446" y="9024"/>
                    <a:pt x="13461" y="9024"/>
                  </a:cubicBezTo>
                  <a:cubicBezTo>
                    <a:pt x="13466" y="9024"/>
                    <a:pt x="13471" y="9025"/>
                    <a:pt x="13476" y="9026"/>
                  </a:cubicBezTo>
                  <a:cubicBezTo>
                    <a:pt x="13488" y="9029"/>
                    <a:pt x="13498" y="9030"/>
                    <a:pt x="13508" y="9030"/>
                  </a:cubicBezTo>
                  <a:cubicBezTo>
                    <a:pt x="13515" y="9030"/>
                    <a:pt x="13522" y="9029"/>
                    <a:pt x="13528" y="9028"/>
                  </a:cubicBezTo>
                  <a:cubicBezTo>
                    <a:pt x="13534" y="9026"/>
                    <a:pt x="13538" y="9026"/>
                    <a:pt x="13545" y="9026"/>
                  </a:cubicBezTo>
                  <a:cubicBezTo>
                    <a:pt x="13546" y="9026"/>
                    <a:pt x="13548" y="9026"/>
                    <a:pt x="13550" y="9026"/>
                  </a:cubicBezTo>
                  <a:cubicBezTo>
                    <a:pt x="13564" y="9026"/>
                    <a:pt x="13582" y="9019"/>
                    <a:pt x="13599" y="9016"/>
                  </a:cubicBezTo>
                  <a:cubicBezTo>
                    <a:pt x="13612" y="9010"/>
                    <a:pt x="13628" y="9007"/>
                    <a:pt x="13636" y="9007"/>
                  </a:cubicBezTo>
                  <a:cubicBezTo>
                    <a:pt x="13648" y="9007"/>
                    <a:pt x="13651" y="9023"/>
                    <a:pt x="13651" y="9026"/>
                  </a:cubicBezTo>
                  <a:lnTo>
                    <a:pt x="13651" y="9038"/>
                  </a:lnTo>
                  <a:lnTo>
                    <a:pt x="13667" y="9036"/>
                  </a:lnTo>
                  <a:cubicBezTo>
                    <a:pt x="13703" y="9028"/>
                    <a:pt x="13713" y="8988"/>
                    <a:pt x="13718" y="8967"/>
                  </a:cubicBezTo>
                  <a:cubicBezTo>
                    <a:pt x="13719" y="8952"/>
                    <a:pt x="13722" y="8944"/>
                    <a:pt x="13732" y="8927"/>
                  </a:cubicBezTo>
                  <a:cubicBezTo>
                    <a:pt x="13740" y="8915"/>
                    <a:pt x="13749" y="8902"/>
                    <a:pt x="13758" y="8882"/>
                  </a:cubicBezTo>
                  <a:cubicBezTo>
                    <a:pt x="13780" y="8838"/>
                    <a:pt x="13788" y="8830"/>
                    <a:pt x="13818" y="8806"/>
                  </a:cubicBezTo>
                  <a:lnTo>
                    <a:pt x="13827" y="8800"/>
                  </a:lnTo>
                  <a:cubicBezTo>
                    <a:pt x="13844" y="8788"/>
                    <a:pt x="13859" y="8773"/>
                    <a:pt x="13872" y="8762"/>
                  </a:cubicBezTo>
                  <a:cubicBezTo>
                    <a:pt x="13884" y="8749"/>
                    <a:pt x="13897" y="8735"/>
                    <a:pt x="13902" y="8735"/>
                  </a:cubicBezTo>
                  <a:cubicBezTo>
                    <a:pt x="13920" y="8735"/>
                    <a:pt x="13936" y="8735"/>
                    <a:pt x="13964" y="8717"/>
                  </a:cubicBezTo>
                  <a:cubicBezTo>
                    <a:pt x="13985" y="8702"/>
                    <a:pt x="14021" y="8673"/>
                    <a:pt x="14021" y="8626"/>
                  </a:cubicBezTo>
                  <a:cubicBezTo>
                    <a:pt x="14021" y="8595"/>
                    <a:pt x="14008" y="8594"/>
                    <a:pt x="14000" y="8594"/>
                  </a:cubicBezTo>
                  <a:cubicBezTo>
                    <a:pt x="13992" y="8594"/>
                    <a:pt x="13984" y="8596"/>
                    <a:pt x="13977" y="8600"/>
                  </a:cubicBezTo>
                  <a:cubicBezTo>
                    <a:pt x="13971" y="8602"/>
                    <a:pt x="13964" y="8604"/>
                    <a:pt x="13964" y="8604"/>
                  </a:cubicBezTo>
                  <a:cubicBezTo>
                    <a:pt x="13958" y="8604"/>
                    <a:pt x="13956" y="8602"/>
                    <a:pt x="13954" y="8600"/>
                  </a:cubicBezTo>
                  <a:cubicBezTo>
                    <a:pt x="13951" y="8594"/>
                    <a:pt x="13954" y="8588"/>
                    <a:pt x="13958" y="8583"/>
                  </a:cubicBezTo>
                  <a:lnTo>
                    <a:pt x="13961" y="8579"/>
                  </a:lnTo>
                  <a:cubicBezTo>
                    <a:pt x="13971" y="8563"/>
                    <a:pt x="13986" y="8542"/>
                    <a:pt x="14004" y="8542"/>
                  </a:cubicBezTo>
                  <a:cubicBezTo>
                    <a:pt x="14033" y="8542"/>
                    <a:pt x="14059" y="8518"/>
                    <a:pt x="14077" y="8481"/>
                  </a:cubicBezTo>
                  <a:cubicBezTo>
                    <a:pt x="14090" y="8456"/>
                    <a:pt x="14088" y="8431"/>
                    <a:pt x="14084" y="8400"/>
                  </a:cubicBezTo>
                  <a:lnTo>
                    <a:pt x="14084" y="8360"/>
                  </a:lnTo>
                  <a:cubicBezTo>
                    <a:pt x="14084" y="8330"/>
                    <a:pt x="14083" y="8308"/>
                    <a:pt x="14081" y="8290"/>
                  </a:cubicBezTo>
                  <a:cubicBezTo>
                    <a:pt x="14080" y="8273"/>
                    <a:pt x="14077" y="8259"/>
                    <a:pt x="14077" y="8248"/>
                  </a:cubicBezTo>
                  <a:cubicBezTo>
                    <a:pt x="14077" y="8229"/>
                    <a:pt x="14084" y="8223"/>
                    <a:pt x="14090" y="8216"/>
                  </a:cubicBezTo>
                  <a:cubicBezTo>
                    <a:pt x="14095" y="8211"/>
                    <a:pt x="14099" y="8207"/>
                    <a:pt x="14101" y="8199"/>
                  </a:cubicBezTo>
                  <a:cubicBezTo>
                    <a:pt x="14109" y="8183"/>
                    <a:pt x="14096" y="8167"/>
                    <a:pt x="14084" y="8152"/>
                  </a:cubicBezTo>
                  <a:cubicBezTo>
                    <a:pt x="14077" y="8141"/>
                    <a:pt x="14067" y="8130"/>
                    <a:pt x="14057" y="8117"/>
                  </a:cubicBezTo>
                  <a:cubicBezTo>
                    <a:pt x="14049" y="8096"/>
                    <a:pt x="14053" y="8089"/>
                    <a:pt x="14053" y="8089"/>
                  </a:cubicBezTo>
                  <a:cubicBezTo>
                    <a:pt x="14053" y="8089"/>
                    <a:pt x="14057" y="8085"/>
                    <a:pt x="14073" y="8085"/>
                  </a:cubicBezTo>
                  <a:cubicBezTo>
                    <a:pt x="14111" y="8085"/>
                    <a:pt x="14131" y="8048"/>
                    <a:pt x="14149" y="8013"/>
                  </a:cubicBezTo>
                  <a:cubicBezTo>
                    <a:pt x="14160" y="7989"/>
                    <a:pt x="14185" y="7972"/>
                    <a:pt x="14215" y="7953"/>
                  </a:cubicBezTo>
                  <a:cubicBezTo>
                    <a:pt x="14225" y="7944"/>
                    <a:pt x="14236" y="7937"/>
                    <a:pt x="14246" y="7929"/>
                  </a:cubicBezTo>
                  <a:cubicBezTo>
                    <a:pt x="14281" y="7900"/>
                    <a:pt x="14305" y="7880"/>
                    <a:pt x="14364" y="7844"/>
                  </a:cubicBezTo>
                  <a:cubicBezTo>
                    <a:pt x="14379" y="7836"/>
                    <a:pt x="14391" y="7824"/>
                    <a:pt x="14401" y="7819"/>
                  </a:cubicBezTo>
                  <a:cubicBezTo>
                    <a:pt x="14430" y="7798"/>
                    <a:pt x="14443" y="7787"/>
                    <a:pt x="14488" y="7785"/>
                  </a:cubicBezTo>
                  <a:cubicBezTo>
                    <a:pt x="14505" y="7783"/>
                    <a:pt x="14521" y="7782"/>
                    <a:pt x="14537" y="7782"/>
                  </a:cubicBezTo>
                  <a:cubicBezTo>
                    <a:pt x="14553" y="7782"/>
                    <a:pt x="14569" y="7783"/>
                    <a:pt x="14586" y="7783"/>
                  </a:cubicBezTo>
                  <a:cubicBezTo>
                    <a:pt x="14606" y="7785"/>
                    <a:pt x="14628" y="7785"/>
                    <a:pt x="14655" y="7785"/>
                  </a:cubicBezTo>
                  <a:cubicBezTo>
                    <a:pt x="14680" y="7785"/>
                    <a:pt x="14692" y="7781"/>
                    <a:pt x="14699" y="7774"/>
                  </a:cubicBezTo>
                  <a:cubicBezTo>
                    <a:pt x="14704" y="7765"/>
                    <a:pt x="14700" y="7756"/>
                    <a:pt x="14699" y="7748"/>
                  </a:cubicBezTo>
                  <a:cubicBezTo>
                    <a:pt x="14694" y="7743"/>
                    <a:pt x="14692" y="7733"/>
                    <a:pt x="14694" y="7724"/>
                  </a:cubicBezTo>
                  <a:cubicBezTo>
                    <a:pt x="14694" y="7698"/>
                    <a:pt x="14700" y="7698"/>
                    <a:pt x="14728" y="7690"/>
                  </a:cubicBezTo>
                  <a:lnTo>
                    <a:pt x="14737" y="7687"/>
                  </a:lnTo>
                  <a:cubicBezTo>
                    <a:pt x="14774" y="7678"/>
                    <a:pt x="14791" y="7658"/>
                    <a:pt x="14816" y="7629"/>
                  </a:cubicBezTo>
                  <a:lnTo>
                    <a:pt x="14819" y="7625"/>
                  </a:lnTo>
                  <a:cubicBezTo>
                    <a:pt x="14839" y="7600"/>
                    <a:pt x="14843" y="7592"/>
                    <a:pt x="14843" y="7579"/>
                  </a:cubicBezTo>
                  <a:cubicBezTo>
                    <a:pt x="14843" y="7576"/>
                    <a:pt x="14843" y="7572"/>
                    <a:pt x="14844" y="7565"/>
                  </a:cubicBezTo>
                  <a:cubicBezTo>
                    <a:pt x="14847" y="7550"/>
                    <a:pt x="14874" y="7527"/>
                    <a:pt x="14910" y="7514"/>
                  </a:cubicBezTo>
                  <a:cubicBezTo>
                    <a:pt x="14925" y="7509"/>
                    <a:pt x="14933" y="7504"/>
                    <a:pt x="14940" y="7503"/>
                  </a:cubicBezTo>
                  <a:cubicBezTo>
                    <a:pt x="14950" y="7497"/>
                    <a:pt x="14961" y="7493"/>
                    <a:pt x="14989" y="7490"/>
                  </a:cubicBezTo>
                  <a:cubicBezTo>
                    <a:pt x="14999" y="7489"/>
                    <a:pt x="15012" y="7485"/>
                    <a:pt x="15021" y="7474"/>
                  </a:cubicBezTo>
                  <a:cubicBezTo>
                    <a:pt x="15027" y="7464"/>
                    <a:pt x="15023" y="7450"/>
                    <a:pt x="15020" y="7436"/>
                  </a:cubicBezTo>
                  <a:cubicBezTo>
                    <a:pt x="15016" y="7426"/>
                    <a:pt x="15012" y="7413"/>
                    <a:pt x="15012" y="7397"/>
                  </a:cubicBezTo>
                  <a:cubicBezTo>
                    <a:pt x="15012" y="7394"/>
                    <a:pt x="15012" y="7381"/>
                    <a:pt x="15009" y="7372"/>
                  </a:cubicBezTo>
                  <a:cubicBezTo>
                    <a:pt x="15020" y="7361"/>
                    <a:pt x="15032" y="7343"/>
                    <a:pt x="15053" y="7307"/>
                  </a:cubicBezTo>
                  <a:cubicBezTo>
                    <a:pt x="15070" y="7279"/>
                    <a:pt x="15077" y="7271"/>
                    <a:pt x="15079" y="7270"/>
                  </a:cubicBezTo>
                  <a:lnTo>
                    <a:pt x="15083" y="7270"/>
                  </a:lnTo>
                  <a:cubicBezTo>
                    <a:pt x="15083" y="7271"/>
                    <a:pt x="15079" y="7284"/>
                    <a:pt x="15077" y="7294"/>
                  </a:cubicBezTo>
                  <a:cubicBezTo>
                    <a:pt x="15077" y="7297"/>
                    <a:pt x="15077" y="7303"/>
                    <a:pt x="15075" y="7309"/>
                  </a:cubicBezTo>
                  <a:cubicBezTo>
                    <a:pt x="15075" y="7320"/>
                    <a:pt x="15077" y="7327"/>
                    <a:pt x="15083" y="7330"/>
                  </a:cubicBezTo>
                  <a:cubicBezTo>
                    <a:pt x="15084" y="7336"/>
                    <a:pt x="15091" y="7340"/>
                    <a:pt x="15104" y="7340"/>
                  </a:cubicBezTo>
                  <a:cubicBezTo>
                    <a:pt x="15122" y="7340"/>
                    <a:pt x="15145" y="7333"/>
                    <a:pt x="15162" y="7317"/>
                  </a:cubicBezTo>
                  <a:cubicBezTo>
                    <a:pt x="15190" y="7297"/>
                    <a:pt x="15192" y="7286"/>
                    <a:pt x="15195" y="7263"/>
                  </a:cubicBezTo>
                  <a:cubicBezTo>
                    <a:pt x="15197" y="7254"/>
                    <a:pt x="15197" y="7249"/>
                    <a:pt x="15199" y="7239"/>
                  </a:cubicBezTo>
                  <a:cubicBezTo>
                    <a:pt x="15209" y="7260"/>
                    <a:pt x="15224" y="7284"/>
                    <a:pt x="15238" y="7294"/>
                  </a:cubicBezTo>
                  <a:cubicBezTo>
                    <a:pt x="15242" y="7295"/>
                    <a:pt x="15247" y="7297"/>
                    <a:pt x="15250" y="7297"/>
                  </a:cubicBezTo>
                  <a:cubicBezTo>
                    <a:pt x="15272" y="7297"/>
                    <a:pt x="15276" y="7271"/>
                    <a:pt x="15277" y="7249"/>
                  </a:cubicBezTo>
                  <a:cubicBezTo>
                    <a:pt x="15277" y="7241"/>
                    <a:pt x="15279" y="7232"/>
                    <a:pt x="15279" y="7224"/>
                  </a:cubicBezTo>
                  <a:cubicBezTo>
                    <a:pt x="15281" y="7217"/>
                    <a:pt x="15282" y="7210"/>
                    <a:pt x="15284" y="7205"/>
                  </a:cubicBezTo>
                  <a:cubicBezTo>
                    <a:pt x="15286" y="7182"/>
                    <a:pt x="15287" y="7164"/>
                    <a:pt x="15309" y="7152"/>
                  </a:cubicBezTo>
                  <a:cubicBezTo>
                    <a:pt x="15345" y="7134"/>
                    <a:pt x="15351" y="7122"/>
                    <a:pt x="15364" y="7087"/>
                  </a:cubicBezTo>
                  <a:cubicBezTo>
                    <a:pt x="15368" y="7073"/>
                    <a:pt x="15371" y="7064"/>
                    <a:pt x="15371" y="7056"/>
                  </a:cubicBezTo>
                  <a:cubicBezTo>
                    <a:pt x="15373" y="7042"/>
                    <a:pt x="15373" y="7039"/>
                    <a:pt x="15391" y="7033"/>
                  </a:cubicBezTo>
                  <a:cubicBezTo>
                    <a:pt x="15399" y="7029"/>
                    <a:pt x="15407" y="7029"/>
                    <a:pt x="15410" y="7029"/>
                  </a:cubicBezTo>
                  <a:cubicBezTo>
                    <a:pt x="15416" y="7029"/>
                    <a:pt x="15417" y="7031"/>
                    <a:pt x="15429" y="7039"/>
                  </a:cubicBezTo>
                  <a:cubicBezTo>
                    <a:pt x="15434" y="7042"/>
                    <a:pt x="15437" y="7045"/>
                    <a:pt x="15441" y="7051"/>
                  </a:cubicBezTo>
                  <a:cubicBezTo>
                    <a:pt x="15467" y="7071"/>
                    <a:pt x="15485" y="7083"/>
                    <a:pt x="15523" y="7099"/>
                  </a:cubicBezTo>
                  <a:cubicBezTo>
                    <a:pt x="15531" y="7102"/>
                    <a:pt x="15538" y="7103"/>
                    <a:pt x="15544" y="7103"/>
                  </a:cubicBezTo>
                  <a:cubicBezTo>
                    <a:pt x="15551" y="7103"/>
                    <a:pt x="15557" y="7102"/>
                    <a:pt x="15560" y="7101"/>
                  </a:cubicBezTo>
                  <a:lnTo>
                    <a:pt x="15562" y="7100"/>
                  </a:lnTo>
                  <a:cubicBezTo>
                    <a:pt x="15562" y="7100"/>
                    <a:pt x="15567" y="7102"/>
                    <a:pt x="15576" y="7115"/>
                  </a:cubicBezTo>
                  <a:cubicBezTo>
                    <a:pt x="15590" y="7131"/>
                    <a:pt x="15587" y="7137"/>
                    <a:pt x="15576" y="7151"/>
                  </a:cubicBezTo>
                  <a:cubicBezTo>
                    <a:pt x="15570" y="7155"/>
                    <a:pt x="15567" y="7163"/>
                    <a:pt x="15562" y="7169"/>
                  </a:cubicBezTo>
                  <a:cubicBezTo>
                    <a:pt x="15559" y="7176"/>
                    <a:pt x="15556" y="7177"/>
                    <a:pt x="15553" y="7181"/>
                  </a:cubicBezTo>
                  <a:cubicBezTo>
                    <a:pt x="15544" y="7185"/>
                    <a:pt x="15531" y="7192"/>
                    <a:pt x="15523" y="7217"/>
                  </a:cubicBezTo>
                  <a:cubicBezTo>
                    <a:pt x="15514" y="7249"/>
                    <a:pt x="15514" y="7258"/>
                    <a:pt x="15540" y="7270"/>
                  </a:cubicBezTo>
                  <a:cubicBezTo>
                    <a:pt x="15544" y="7271"/>
                    <a:pt x="15551" y="7275"/>
                    <a:pt x="15560" y="7282"/>
                  </a:cubicBezTo>
                  <a:cubicBezTo>
                    <a:pt x="15568" y="7285"/>
                    <a:pt x="15576" y="7289"/>
                    <a:pt x="15581" y="7289"/>
                  </a:cubicBezTo>
                  <a:lnTo>
                    <a:pt x="15581" y="7297"/>
                  </a:lnTo>
                  <a:cubicBezTo>
                    <a:pt x="15581" y="7317"/>
                    <a:pt x="15579" y="7330"/>
                    <a:pt x="15576" y="7348"/>
                  </a:cubicBezTo>
                  <a:cubicBezTo>
                    <a:pt x="15576" y="7358"/>
                    <a:pt x="15573" y="7372"/>
                    <a:pt x="15570" y="7388"/>
                  </a:cubicBezTo>
                  <a:cubicBezTo>
                    <a:pt x="15568" y="7400"/>
                    <a:pt x="15560" y="7407"/>
                    <a:pt x="15544" y="7418"/>
                  </a:cubicBezTo>
                  <a:cubicBezTo>
                    <a:pt x="15529" y="7426"/>
                    <a:pt x="15514" y="7435"/>
                    <a:pt x="15497" y="7453"/>
                  </a:cubicBezTo>
                  <a:cubicBezTo>
                    <a:pt x="15469" y="7490"/>
                    <a:pt x="15417" y="7514"/>
                    <a:pt x="15397" y="7524"/>
                  </a:cubicBezTo>
                  <a:cubicBezTo>
                    <a:pt x="15364" y="7532"/>
                    <a:pt x="15301" y="7581"/>
                    <a:pt x="15276" y="7622"/>
                  </a:cubicBezTo>
                  <a:cubicBezTo>
                    <a:pt x="15260" y="7646"/>
                    <a:pt x="15259" y="7652"/>
                    <a:pt x="15260" y="7670"/>
                  </a:cubicBezTo>
                  <a:cubicBezTo>
                    <a:pt x="15260" y="7674"/>
                    <a:pt x="15260" y="7684"/>
                    <a:pt x="15259" y="7698"/>
                  </a:cubicBezTo>
                  <a:cubicBezTo>
                    <a:pt x="15253" y="7733"/>
                    <a:pt x="15238" y="7760"/>
                    <a:pt x="15221" y="7791"/>
                  </a:cubicBezTo>
                  <a:cubicBezTo>
                    <a:pt x="15214" y="7801"/>
                    <a:pt x="15209" y="7806"/>
                    <a:pt x="15205" y="7813"/>
                  </a:cubicBezTo>
                  <a:cubicBezTo>
                    <a:pt x="15186" y="7844"/>
                    <a:pt x="15169" y="7862"/>
                    <a:pt x="15149" y="7882"/>
                  </a:cubicBezTo>
                  <a:cubicBezTo>
                    <a:pt x="15140" y="7893"/>
                    <a:pt x="15131" y="7903"/>
                    <a:pt x="15120" y="7916"/>
                  </a:cubicBezTo>
                  <a:cubicBezTo>
                    <a:pt x="15102" y="7938"/>
                    <a:pt x="15083" y="7951"/>
                    <a:pt x="15059" y="7965"/>
                  </a:cubicBezTo>
                  <a:cubicBezTo>
                    <a:pt x="15042" y="7979"/>
                    <a:pt x="15023" y="7990"/>
                    <a:pt x="15001" y="8010"/>
                  </a:cubicBezTo>
                  <a:cubicBezTo>
                    <a:pt x="14984" y="8025"/>
                    <a:pt x="14974" y="8029"/>
                    <a:pt x="14968" y="8029"/>
                  </a:cubicBezTo>
                  <a:cubicBezTo>
                    <a:pt x="14961" y="8029"/>
                    <a:pt x="14954" y="8025"/>
                    <a:pt x="14945" y="8022"/>
                  </a:cubicBezTo>
                  <a:cubicBezTo>
                    <a:pt x="14937" y="8019"/>
                    <a:pt x="14926" y="8014"/>
                    <a:pt x="14916" y="8014"/>
                  </a:cubicBezTo>
                  <a:cubicBezTo>
                    <a:pt x="14894" y="8014"/>
                    <a:pt x="14871" y="8017"/>
                    <a:pt x="14847" y="8017"/>
                  </a:cubicBezTo>
                  <a:cubicBezTo>
                    <a:pt x="14828" y="8019"/>
                    <a:pt x="14813" y="8019"/>
                    <a:pt x="14801" y="8019"/>
                  </a:cubicBezTo>
                  <a:cubicBezTo>
                    <a:pt x="14773" y="8019"/>
                    <a:pt x="14762" y="8040"/>
                    <a:pt x="14743" y="8073"/>
                  </a:cubicBezTo>
                  <a:cubicBezTo>
                    <a:pt x="14739" y="8082"/>
                    <a:pt x="14740" y="8094"/>
                    <a:pt x="14743" y="8099"/>
                  </a:cubicBezTo>
                  <a:cubicBezTo>
                    <a:pt x="14749" y="8119"/>
                    <a:pt x="14771" y="8128"/>
                    <a:pt x="14790" y="8137"/>
                  </a:cubicBezTo>
                  <a:cubicBezTo>
                    <a:pt x="14792" y="8137"/>
                    <a:pt x="14793" y="8139"/>
                    <a:pt x="14797" y="8139"/>
                  </a:cubicBezTo>
                  <a:cubicBezTo>
                    <a:pt x="14790" y="8152"/>
                    <a:pt x="14779" y="8169"/>
                    <a:pt x="14760" y="8184"/>
                  </a:cubicBezTo>
                  <a:cubicBezTo>
                    <a:pt x="14737" y="8201"/>
                    <a:pt x="14684" y="8234"/>
                    <a:pt x="14642" y="8234"/>
                  </a:cubicBezTo>
                  <a:cubicBezTo>
                    <a:pt x="14640" y="8234"/>
                    <a:pt x="14638" y="8234"/>
                    <a:pt x="14635" y="8234"/>
                  </a:cubicBezTo>
                  <a:cubicBezTo>
                    <a:pt x="14634" y="8233"/>
                    <a:pt x="14632" y="8233"/>
                    <a:pt x="14630" y="8233"/>
                  </a:cubicBezTo>
                  <a:cubicBezTo>
                    <a:pt x="14603" y="8233"/>
                    <a:pt x="14585" y="8249"/>
                    <a:pt x="14567" y="8259"/>
                  </a:cubicBezTo>
                  <a:cubicBezTo>
                    <a:pt x="14555" y="8268"/>
                    <a:pt x="14546" y="8275"/>
                    <a:pt x="14531" y="8278"/>
                  </a:cubicBezTo>
                  <a:cubicBezTo>
                    <a:pt x="14510" y="8283"/>
                    <a:pt x="14500" y="8292"/>
                    <a:pt x="14491" y="8301"/>
                  </a:cubicBezTo>
                  <a:cubicBezTo>
                    <a:pt x="14483" y="8308"/>
                    <a:pt x="14476" y="8313"/>
                    <a:pt x="14456" y="8324"/>
                  </a:cubicBezTo>
                  <a:cubicBezTo>
                    <a:pt x="14434" y="8332"/>
                    <a:pt x="14423" y="8339"/>
                    <a:pt x="14420" y="8343"/>
                  </a:cubicBezTo>
                  <a:cubicBezTo>
                    <a:pt x="14416" y="8348"/>
                    <a:pt x="14416" y="8348"/>
                    <a:pt x="14404" y="8353"/>
                  </a:cubicBezTo>
                  <a:cubicBezTo>
                    <a:pt x="14384" y="8356"/>
                    <a:pt x="14359" y="8382"/>
                    <a:pt x="14337" y="8401"/>
                  </a:cubicBezTo>
                  <a:cubicBezTo>
                    <a:pt x="14334" y="8407"/>
                    <a:pt x="14328" y="8413"/>
                    <a:pt x="14322" y="8416"/>
                  </a:cubicBezTo>
                  <a:cubicBezTo>
                    <a:pt x="14302" y="8435"/>
                    <a:pt x="14274" y="8468"/>
                    <a:pt x="14261" y="8529"/>
                  </a:cubicBezTo>
                  <a:cubicBezTo>
                    <a:pt x="14253" y="8583"/>
                    <a:pt x="14264" y="8602"/>
                    <a:pt x="14285" y="8626"/>
                  </a:cubicBezTo>
                  <a:lnTo>
                    <a:pt x="14289" y="8632"/>
                  </a:lnTo>
                  <a:cubicBezTo>
                    <a:pt x="14294" y="8639"/>
                    <a:pt x="14302" y="8642"/>
                    <a:pt x="14309" y="8642"/>
                  </a:cubicBezTo>
                  <a:cubicBezTo>
                    <a:pt x="14343" y="8642"/>
                    <a:pt x="14388" y="8575"/>
                    <a:pt x="14399" y="8533"/>
                  </a:cubicBezTo>
                  <a:cubicBezTo>
                    <a:pt x="14401" y="8525"/>
                    <a:pt x="14404" y="8507"/>
                    <a:pt x="14413" y="8507"/>
                  </a:cubicBezTo>
                  <a:cubicBezTo>
                    <a:pt x="14417" y="8507"/>
                    <a:pt x="14423" y="8512"/>
                    <a:pt x="14431" y="8514"/>
                  </a:cubicBezTo>
                  <a:cubicBezTo>
                    <a:pt x="14436" y="8517"/>
                    <a:pt x="14441" y="8519"/>
                    <a:pt x="14447" y="8519"/>
                  </a:cubicBezTo>
                  <a:cubicBezTo>
                    <a:pt x="14456" y="8519"/>
                    <a:pt x="14466" y="8516"/>
                    <a:pt x="14477" y="8512"/>
                  </a:cubicBezTo>
                  <a:cubicBezTo>
                    <a:pt x="14489" y="8507"/>
                    <a:pt x="14504" y="8504"/>
                    <a:pt x="14516" y="8503"/>
                  </a:cubicBezTo>
                  <a:cubicBezTo>
                    <a:pt x="14542" y="8499"/>
                    <a:pt x="14548" y="8476"/>
                    <a:pt x="14551" y="8461"/>
                  </a:cubicBezTo>
                  <a:cubicBezTo>
                    <a:pt x="14555" y="8450"/>
                    <a:pt x="14558" y="8445"/>
                    <a:pt x="14561" y="8445"/>
                  </a:cubicBezTo>
                  <a:cubicBezTo>
                    <a:pt x="14567" y="8443"/>
                    <a:pt x="14572" y="8442"/>
                    <a:pt x="14576" y="8442"/>
                  </a:cubicBezTo>
                  <a:cubicBezTo>
                    <a:pt x="14577" y="8442"/>
                    <a:pt x="14577" y="8442"/>
                    <a:pt x="14586" y="8451"/>
                  </a:cubicBezTo>
                  <a:cubicBezTo>
                    <a:pt x="14589" y="8452"/>
                    <a:pt x="14589" y="8456"/>
                    <a:pt x="14592" y="8459"/>
                  </a:cubicBezTo>
                  <a:cubicBezTo>
                    <a:pt x="14597" y="8468"/>
                    <a:pt x="14605" y="8481"/>
                    <a:pt x="14613" y="8499"/>
                  </a:cubicBezTo>
                  <a:cubicBezTo>
                    <a:pt x="14621" y="8519"/>
                    <a:pt x="14632" y="8547"/>
                    <a:pt x="14653" y="8583"/>
                  </a:cubicBezTo>
                  <a:lnTo>
                    <a:pt x="14657" y="8591"/>
                  </a:lnTo>
                  <a:cubicBezTo>
                    <a:pt x="14663" y="8603"/>
                    <a:pt x="14669" y="8614"/>
                    <a:pt x="14671" y="8617"/>
                  </a:cubicBezTo>
                  <a:cubicBezTo>
                    <a:pt x="14668" y="8623"/>
                    <a:pt x="14659" y="8629"/>
                    <a:pt x="14655" y="8647"/>
                  </a:cubicBezTo>
                  <a:cubicBezTo>
                    <a:pt x="14649" y="8665"/>
                    <a:pt x="14643" y="8669"/>
                    <a:pt x="14631" y="8673"/>
                  </a:cubicBezTo>
                  <a:cubicBezTo>
                    <a:pt x="14623" y="8676"/>
                    <a:pt x="14613" y="8677"/>
                    <a:pt x="14605" y="8687"/>
                  </a:cubicBezTo>
                  <a:cubicBezTo>
                    <a:pt x="14595" y="8696"/>
                    <a:pt x="14589" y="8699"/>
                    <a:pt x="14574" y="8702"/>
                  </a:cubicBezTo>
                  <a:cubicBezTo>
                    <a:pt x="14559" y="8706"/>
                    <a:pt x="14542" y="8711"/>
                    <a:pt x="14522" y="8728"/>
                  </a:cubicBezTo>
                  <a:cubicBezTo>
                    <a:pt x="14500" y="8746"/>
                    <a:pt x="14500" y="8760"/>
                    <a:pt x="14511" y="8778"/>
                  </a:cubicBezTo>
                  <a:cubicBezTo>
                    <a:pt x="14516" y="8787"/>
                    <a:pt x="14522" y="8797"/>
                    <a:pt x="14521" y="8822"/>
                  </a:cubicBezTo>
                  <a:cubicBezTo>
                    <a:pt x="14516" y="8867"/>
                    <a:pt x="14513" y="8871"/>
                    <a:pt x="14529" y="8878"/>
                  </a:cubicBezTo>
                  <a:cubicBezTo>
                    <a:pt x="14531" y="8881"/>
                    <a:pt x="14533" y="8882"/>
                    <a:pt x="14538" y="8888"/>
                  </a:cubicBezTo>
                  <a:cubicBezTo>
                    <a:pt x="14546" y="8900"/>
                    <a:pt x="14559" y="8906"/>
                    <a:pt x="14571" y="8906"/>
                  </a:cubicBezTo>
                  <a:cubicBezTo>
                    <a:pt x="14579" y="8906"/>
                    <a:pt x="14589" y="8905"/>
                    <a:pt x="14597" y="8901"/>
                  </a:cubicBezTo>
                  <a:cubicBezTo>
                    <a:pt x="14600" y="8900"/>
                    <a:pt x="14604" y="8898"/>
                    <a:pt x="14606" y="8898"/>
                  </a:cubicBezTo>
                  <a:cubicBezTo>
                    <a:pt x="14607" y="8897"/>
                    <a:pt x="14608" y="8897"/>
                    <a:pt x="14608" y="8897"/>
                  </a:cubicBezTo>
                  <a:cubicBezTo>
                    <a:pt x="14612" y="8897"/>
                    <a:pt x="14613" y="8901"/>
                    <a:pt x="14618" y="8908"/>
                  </a:cubicBezTo>
                  <a:cubicBezTo>
                    <a:pt x="14623" y="8915"/>
                    <a:pt x="14627" y="8925"/>
                    <a:pt x="14633" y="8929"/>
                  </a:cubicBezTo>
                  <a:cubicBezTo>
                    <a:pt x="14646" y="8939"/>
                    <a:pt x="14646" y="8939"/>
                    <a:pt x="14653" y="8974"/>
                  </a:cubicBezTo>
                  <a:cubicBezTo>
                    <a:pt x="14655" y="8992"/>
                    <a:pt x="14653" y="9000"/>
                    <a:pt x="14653" y="9008"/>
                  </a:cubicBezTo>
                  <a:cubicBezTo>
                    <a:pt x="14651" y="9016"/>
                    <a:pt x="14649" y="9026"/>
                    <a:pt x="14651" y="9042"/>
                  </a:cubicBezTo>
                  <a:cubicBezTo>
                    <a:pt x="14653" y="9047"/>
                    <a:pt x="14653" y="9068"/>
                    <a:pt x="14669" y="9068"/>
                  </a:cubicBezTo>
                  <a:cubicBezTo>
                    <a:pt x="14676" y="9068"/>
                    <a:pt x="14679" y="9064"/>
                    <a:pt x="14683" y="9063"/>
                  </a:cubicBezTo>
                  <a:cubicBezTo>
                    <a:pt x="14686" y="9061"/>
                    <a:pt x="14692" y="9058"/>
                    <a:pt x="14697" y="9058"/>
                  </a:cubicBezTo>
                  <a:cubicBezTo>
                    <a:pt x="14707" y="9060"/>
                    <a:pt x="14708" y="9063"/>
                    <a:pt x="14717" y="9077"/>
                  </a:cubicBezTo>
                  <a:cubicBezTo>
                    <a:pt x="14722" y="9080"/>
                    <a:pt x="14728" y="9087"/>
                    <a:pt x="14735" y="9094"/>
                  </a:cubicBezTo>
                  <a:cubicBezTo>
                    <a:pt x="14743" y="9106"/>
                    <a:pt x="14743" y="9109"/>
                    <a:pt x="14746" y="9114"/>
                  </a:cubicBezTo>
                  <a:cubicBezTo>
                    <a:pt x="14746" y="9124"/>
                    <a:pt x="14747" y="9133"/>
                    <a:pt x="14761" y="9151"/>
                  </a:cubicBezTo>
                  <a:cubicBezTo>
                    <a:pt x="14771" y="9169"/>
                    <a:pt x="14774" y="9172"/>
                    <a:pt x="14782" y="9172"/>
                  </a:cubicBezTo>
                  <a:cubicBezTo>
                    <a:pt x="14787" y="9172"/>
                    <a:pt x="14791" y="9169"/>
                    <a:pt x="14793" y="9163"/>
                  </a:cubicBezTo>
                  <a:cubicBezTo>
                    <a:pt x="14794" y="9159"/>
                    <a:pt x="14797" y="9159"/>
                    <a:pt x="14807" y="9159"/>
                  </a:cubicBezTo>
                  <a:lnTo>
                    <a:pt x="14816" y="9159"/>
                  </a:lnTo>
                  <a:cubicBezTo>
                    <a:pt x="14834" y="9159"/>
                    <a:pt x="14842" y="9153"/>
                    <a:pt x="14847" y="9143"/>
                  </a:cubicBezTo>
                  <a:cubicBezTo>
                    <a:pt x="14850" y="9139"/>
                    <a:pt x="14850" y="9136"/>
                    <a:pt x="14856" y="9133"/>
                  </a:cubicBezTo>
                  <a:cubicBezTo>
                    <a:pt x="14865" y="9128"/>
                    <a:pt x="14868" y="9120"/>
                    <a:pt x="14874" y="9111"/>
                  </a:cubicBezTo>
                  <a:cubicBezTo>
                    <a:pt x="14877" y="9117"/>
                    <a:pt x="14881" y="9124"/>
                    <a:pt x="14887" y="9135"/>
                  </a:cubicBezTo>
                  <a:cubicBezTo>
                    <a:pt x="14896" y="9146"/>
                    <a:pt x="14905" y="9157"/>
                    <a:pt x="14911" y="9166"/>
                  </a:cubicBezTo>
                  <a:cubicBezTo>
                    <a:pt x="14925" y="9181"/>
                    <a:pt x="14935" y="9197"/>
                    <a:pt x="14945" y="9220"/>
                  </a:cubicBezTo>
                  <a:cubicBezTo>
                    <a:pt x="14959" y="9245"/>
                    <a:pt x="14952" y="9256"/>
                    <a:pt x="14937" y="9286"/>
                  </a:cubicBezTo>
                  <a:cubicBezTo>
                    <a:pt x="14935" y="9292"/>
                    <a:pt x="14931" y="9296"/>
                    <a:pt x="14928" y="9306"/>
                  </a:cubicBezTo>
                  <a:cubicBezTo>
                    <a:pt x="14910" y="9346"/>
                    <a:pt x="14910" y="9355"/>
                    <a:pt x="14917" y="9389"/>
                  </a:cubicBezTo>
                  <a:lnTo>
                    <a:pt x="14917" y="9395"/>
                  </a:lnTo>
                  <a:cubicBezTo>
                    <a:pt x="14926" y="9431"/>
                    <a:pt x="14935" y="9446"/>
                    <a:pt x="14950" y="9467"/>
                  </a:cubicBezTo>
                  <a:lnTo>
                    <a:pt x="14959" y="9479"/>
                  </a:lnTo>
                  <a:cubicBezTo>
                    <a:pt x="14968" y="9492"/>
                    <a:pt x="14982" y="9501"/>
                    <a:pt x="15004" y="9501"/>
                  </a:cubicBezTo>
                  <a:cubicBezTo>
                    <a:pt x="15025" y="9501"/>
                    <a:pt x="15045" y="9497"/>
                    <a:pt x="15060" y="9491"/>
                  </a:cubicBezTo>
                  <a:cubicBezTo>
                    <a:pt x="15070" y="9489"/>
                    <a:pt x="15077" y="9488"/>
                    <a:pt x="15083" y="9486"/>
                  </a:cubicBezTo>
                  <a:cubicBezTo>
                    <a:pt x="15104" y="9484"/>
                    <a:pt x="15114" y="9459"/>
                    <a:pt x="15126" y="9433"/>
                  </a:cubicBezTo>
                  <a:cubicBezTo>
                    <a:pt x="15135" y="9418"/>
                    <a:pt x="15145" y="9395"/>
                    <a:pt x="15154" y="9392"/>
                  </a:cubicBezTo>
                  <a:cubicBezTo>
                    <a:pt x="15166" y="9387"/>
                    <a:pt x="15173" y="9382"/>
                    <a:pt x="15177" y="9382"/>
                  </a:cubicBezTo>
                  <a:cubicBezTo>
                    <a:pt x="15179" y="9382"/>
                    <a:pt x="15183" y="9383"/>
                    <a:pt x="15190" y="9387"/>
                  </a:cubicBezTo>
                  <a:cubicBezTo>
                    <a:pt x="15192" y="9387"/>
                    <a:pt x="15193" y="9387"/>
                    <a:pt x="15195" y="9387"/>
                  </a:cubicBezTo>
                  <a:cubicBezTo>
                    <a:pt x="15211" y="9387"/>
                    <a:pt x="15227" y="9373"/>
                    <a:pt x="15250" y="9355"/>
                  </a:cubicBezTo>
                  <a:cubicBezTo>
                    <a:pt x="15260" y="9344"/>
                    <a:pt x="15276" y="9331"/>
                    <a:pt x="15286" y="9325"/>
                  </a:cubicBezTo>
                  <a:cubicBezTo>
                    <a:pt x="15296" y="9319"/>
                    <a:pt x="15311" y="9313"/>
                    <a:pt x="15328" y="9306"/>
                  </a:cubicBezTo>
                  <a:cubicBezTo>
                    <a:pt x="15355" y="9292"/>
                    <a:pt x="15385" y="9278"/>
                    <a:pt x="15404" y="9264"/>
                  </a:cubicBezTo>
                  <a:cubicBezTo>
                    <a:pt x="15423" y="9255"/>
                    <a:pt x="15429" y="9251"/>
                    <a:pt x="15434" y="9251"/>
                  </a:cubicBezTo>
                  <a:cubicBezTo>
                    <a:pt x="15441" y="9251"/>
                    <a:pt x="15446" y="9255"/>
                    <a:pt x="15453" y="9257"/>
                  </a:cubicBezTo>
                  <a:cubicBezTo>
                    <a:pt x="15457" y="9257"/>
                    <a:pt x="15460" y="9258"/>
                    <a:pt x="15464" y="9258"/>
                  </a:cubicBezTo>
                  <a:cubicBezTo>
                    <a:pt x="15477" y="9258"/>
                    <a:pt x="15488" y="9245"/>
                    <a:pt x="15494" y="9233"/>
                  </a:cubicBezTo>
                  <a:cubicBezTo>
                    <a:pt x="15504" y="9224"/>
                    <a:pt x="15508" y="9216"/>
                    <a:pt x="15514" y="9210"/>
                  </a:cubicBezTo>
                  <a:cubicBezTo>
                    <a:pt x="15537" y="9198"/>
                    <a:pt x="15537" y="9166"/>
                    <a:pt x="15536" y="9143"/>
                  </a:cubicBezTo>
                  <a:lnTo>
                    <a:pt x="15536" y="9133"/>
                  </a:lnTo>
                  <a:cubicBezTo>
                    <a:pt x="15536" y="9109"/>
                    <a:pt x="15517" y="9090"/>
                    <a:pt x="15500" y="9077"/>
                  </a:cubicBezTo>
                  <a:cubicBezTo>
                    <a:pt x="15494" y="9072"/>
                    <a:pt x="15494" y="9068"/>
                    <a:pt x="15490" y="9064"/>
                  </a:cubicBezTo>
                  <a:lnTo>
                    <a:pt x="15486" y="9063"/>
                  </a:lnTo>
                  <a:cubicBezTo>
                    <a:pt x="15480" y="9054"/>
                    <a:pt x="15473" y="9047"/>
                    <a:pt x="15465" y="9047"/>
                  </a:cubicBezTo>
                  <a:cubicBezTo>
                    <a:pt x="15453" y="9047"/>
                    <a:pt x="15446" y="9063"/>
                    <a:pt x="15446" y="9074"/>
                  </a:cubicBezTo>
                  <a:cubicBezTo>
                    <a:pt x="15442" y="9079"/>
                    <a:pt x="15439" y="9083"/>
                    <a:pt x="15437" y="9083"/>
                  </a:cubicBezTo>
                  <a:cubicBezTo>
                    <a:pt x="15435" y="9083"/>
                    <a:pt x="15431" y="9079"/>
                    <a:pt x="15428" y="9072"/>
                  </a:cubicBezTo>
                  <a:cubicBezTo>
                    <a:pt x="15414" y="9051"/>
                    <a:pt x="15391" y="9038"/>
                    <a:pt x="15355" y="9038"/>
                  </a:cubicBezTo>
                  <a:cubicBezTo>
                    <a:pt x="15352" y="9038"/>
                    <a:pt x="15347" y="9038"/>
                    <a:pt x="15342" y="9042"/>
                  </a:cubicBezTo>
                  <a:cubicBezTo>
                    <a:pt x="15315" y="9043"/>
                    <a:pt x="15302" y="9054"/>
                    <a:pt x="15290" y="9066"/>
                  </a:cubicBezTo>
                  <a:cubicBezTo>
                    <a:pt x="15286" y="9072"/>
                    <a:pt x="15279" y="9077"/>
                    <a:pt x="15273" y="9083"/>
                  </a:cubicBezTo>
                  <a:cubicBezTo>
                    <a:pt x="15255" y="9099"/>
                    <a:pt x="15244" y="9099"/>
                    <a:pt x="15229" y="9099"/>
                  </a:cubicBezTo>
                  <a:cubicBezTo>
                    <a:pt x="15224" y="9099"/>
                    <a:pt x="15218" y="9099"/>
                    <a:pt x="15210" y="9100"/>
                  </a:cubicBezTo>
                  <a:cubicBezTo>
                    <a:pt x="15203" y="9101"/>
                    <a:pt x="15195" y="9101"/>
                    <a:pt x="15181" y="9101"/>
                  </a:cubicBezTo>
                  <a:lnTo>
                    <a:pt x="15140" y="9101"/>
                  </a:lnTo>
                  <a:cubicBezTo>
                    <a:pt x="15135" y="9101"/>
                    <a:pt x="15128" y="9100"/>
                    <a:pt x="15126" y="9100"/>
                  </a:cubicBezTo>
                  <a:cubicBezTo>
                    <a:pt x="15116" y="9099"/>
                    <a:pt x="15084" y="9071"/>
                    <a:pt x="15079" y="9061"/>
                  </a:cubicBezTo>
                  <a:cubicBezTo>
                    <a:pt x="15073" y="9050"/>
                    <a:pt x="15057" y="9045"/>
                    <a:pt x="15037" y="9045"/>
                  </a:cubicBezTo>
                  <a:cubicBezTo>
                    <a:pt x="15025" y="9045"/>
                    <a:pt x="15012" y="9047"/>
                    <a:pt x="14999" y="9050"/>
                  </a:cubicBezTo>
                  <a:cubicBezTo>
                    <a:pt x="14990" y="9053"/>
                    <a:pt x="14982" y="9054"/>
                    <a:pt x="14975" y="9054"/>
                  </a:cubicBezTo>
                  <a:cubicBezTo>
                    <a:pt x="14965" y="9054"/>
                    <a:pt x="14956" y="9052"/>
                    <a:pt x="14947" y="9049"/>
                  </a:cubicBezTo>
                  <a:lnTo>
                    <a:pt x="14942" y="9047"/>
                  </a:lnTo>
                  <a:cubicBezTo>
                    <a:pt x="14921" y="9042"/>
                    <a:pt x="14863" y="9016"/>
                    <a:pt x="14862" y="9016"/>
                  </a:cubicBezTo>
                  <a:lnTo>
                    <a:pt x="14858" y="9015"/>
                  </a:lnTo>
                  <a:cubicBezTo>
                    <a:pt x="14855" y="9015"/>
                    <a:pt x="14843" y="9015"/>
                    <a:pt x="14834" y="9009"/>
                  </a:cubicBezTo>
                  <a:cubicBezTo>
                    <a:pt x="14827" y="9005"/>
                    <a:pt x="14816" y="8992"/>
                    <a:pt x="14813" y="8985"/>
                  </a:cubicBezTo>
                  <a:cubicBezTo>
                    <a:pt x="14813" y="8983"/>
                    <a:pt x="14813" y="8972"/>
                    <a:pt x="14813" y="8960"/>
                  </a:cubicBezTo>
                  <a:cubicBezTo>
                    <a:pt x="14813" y="8952"/>
                    <a:pt x="14815" y="8943"/>
                    <a:pt x="14815" y="8933"/>
                  </a:cubicBezTo>
                  <a:cubicBezTo>
                    <a:pt x="14815" y="8905"/>
                    <a:pt x="14802" y="8900"/>
                    <a:pt x="14787" y="8900"/>
                  </a:cubicBezTo>
                  <a:cubicBezTo>
                    <a:pt x="14782" y="8898"/>
                    <a:pt x="14780" y="8898"/>
                    <a:pt x="14779" y="8898"/>
                  </a:cubicBezTo>
                  <a:cubicBezTo>
                    <a:pt x="14767" y="8897"/>
                    <a:pt x="14762" y="8893"/>
                    <a:pt x="14758" y="8886"/>
                  </a:cubicBezTo>
                  <a:lnTo>
                    <a:pt x="14756" y="8884"/>
                  </a:lnTo>
                  <a:cubicBezTo>
                    <a:pt x="14756" y="8882"/>
                    <a:pt x="14756" y="8873"/>
                    <a:pt x="14758" y="8862"/>
                  </a:cubicBezTo>
                  <a:cubicBezTo>
                    <a:pt x="14762" y="8858"/>
                    <a:pt x="14775" y="8841"/>
                    <a:pt x="14786" y="8829"/>
                  </a:cubicBezTo>
                  <a:cubicBezTo>
                    <a:pt x="14794" y="8814"/>
                    <a:pt x="14792" y="8797"/>
                    <a:pt x="14790" y="8781"/>
                  </a:cubicBezTo>
                  <a:cubicBezTo>
                    <a:pt x="14789" y="8773"/>
                    <a:pt x="14786" y="8766"/>
                    <a:pt x="14787" y="8759"/>
                  </a:cubicBezTo>
                  <a:cubicBezTo>
                    <a:pt x="14790" y="8744"/>
                    <a:pt x="14792" y="8738"/>
                    <a:pt x="14798" y="8728"/>
                  </a:cubicBezTo>
                  <a:cubicBezTo>
                    <a:pt x="14799" y="8724"/>
                    <a:pt x="14802" y="8720"/>
                    <a:pt x="14803" y="8715"/>
                  </a:cubicBezTo>
                  <a:cubicBezTo>
                    <a:pt x="14807" y="8710"/>
                    <a:pt x="14810" y="8704"/>
                    <a:pt x="14813" y="8696"/>
                  </a:cubicBezTo>
                  <a:cubicBezTo>
                    <a:pt x="14830" y="8665"/>
                    <a:pt x="14843" y="8642"/>
                    <a:pt x="14844" y="8626"/>
                  </a:cubicBezTo>
                  <a:cubicBezTo>
                    <a:pt x="14846" y="8612"/>
                    <a:pt x="14863" y="8590"/>
                    <a:pt x="14871" y="8590"/>
                  </a:cubicBezTo>
                  <a:lnTo>
                    <a:pt x="14874" y="8590"/>
                  </a:lnTo>
                  <a:cubicBezTo>
                    <a:pt x="14877" y="8590"/>
                    <a:pt x="14881" y="8590"/>
                    <a:pt x="14888" y="8591"/>
                  </a:cubicBezTo>
                  <a:cubicBezTo>
                    <a:pt x="14898" y="8591"/>
                    <a:pt x="14908" y="8592"/>
                    <a:pt x="14918" y="8592"/>
                  </a:cubicBezTo>
                  <a:cubicBezTo>
                    <a:pt x="14925" y="8592"/>
                    <a:pt x="14932" y="8591"/>
                    <a:pt x="14937" y="8590"/>
                  </a:cubicBezTo>
                  <a:cubicBezTo>
                    <a:pt x="14954" y="8586"/>
                    <a:pt x="14959" y="8571"/>
                    <a:pt x="14961" y="8559"/>
                  </a:cubicBezTo>
                  <a:cubicBezTo>
                    <a:pt x="14968" y="8550"/>
                    <a:pt x="14970" y="8542"/>
                    <a:pt x="14978" y="8542"/>
                  </a:cubicBezTo>
                  <a:cubicBezTo>
                    <a:pt x="15008" y="8540"/>
                    <a:pt x="15025" y="8527"/>
                    <a:pt x="15031" y="8504"/>
                  </a:cubicBezTo>
                  <a:lnTo>
                    <a:pt x="15031" y="8486"/>
                  </a:lnTo>
                  <a:cubicBezTo>
                    <a:pt x="15032" y="8468"/>
                    <a:pt x="15036" y="8431"/>
                    <a:pt x="15050" y="8424"/>
                  </a:cubicBezTo>
                  <a:cubicBezTo>
                    <a:pt x="15065" y="8420"/>
                    <a:pt x="15073" y="8418"/>
                    <a:pt x="15083" y="8418"/>
                  </a:cubicBezTo>
                  <a:cubicBezTo>
                    <a:pt x="15095" y="8418"/>
                    <a:pt x="15108" y="8421"/>
                    <a:pt x="15135" y="8428"/>
                  </a:cubicBezTo>
                  <a:cubicBezTo>
                    <a:pt x="15140" y="8430"/>
                    <a:pt x="15145" y="8431"/>
                    <a:pt x="15148" y="8431"/>
                  </a:cubicBezTo>
                  <a:cubicBezTo>
                    <a:pt x="15159" y="8431"/>
                    <a:pt x="15162" y="8425"/>
                    <a:pt x="15165" y="8422"/>
                  </a:cubicBezTo>
                  <a:cubicBezTo>
                    <a:pt x="15170" y="8412"/>
                    <a:pt x="15162" y="8401"/>
                    <a:pt x="15156" y="8390"/>
                  </a:cubicBezTo>
                  <a:cubicBezTo>
                    <a:pt x="15151" y="8384"/>
                    <a:pt x="15145" y="8372"/>
                    <a:pt x="15145" y="8368"/>
                  </a:cubicBezTo>
                  <a:cubicBezTo>
                    <a:pt x="15160" y="8359"/>
                    <a:pt x="15194" y="8353"/>
                    <a:pt x="15218" y="8353"/>
                  </a:cubicBezTo>
                  <a:cubicBezTo>
                    <a:pt x="15220" y="8353"/>
                    <a:pt x="15222" y="8353"/>
                    <a:pt x="15224" y="8353"/>
                  </a:cubicBezTo>
                  <a:lnTo>
                    <a:pt x="15230" y="8353"/>
                  </a:lnTo>
                  <a:cubicBezTo>
                    <a:pt x="15250" y="8353"/>
                    <a:pt x="15254" y="8324"/>
                    <a:pt x="15259" y="8302"/>
                  </a:cubicBezTo>
                  <a:cubicBezTo>
                    <a:pt x="15260" y="8294"/>
                    <a:pt x="15262" y="8280"/>
                    <a:pt x="15265" y="8278"/>
                  </a:cubicBezTo>
                  <a:cubicBezTo>
                    <a:pt x="15282" y="8278"/>
                    <a:pt x="15292" y="8271"/>
                    <a:pt x="15301" y="8262"/>
                  </a:cubicBezTo>
                  <a:cubicBezTo>
                    <a:pt x="15315" y="8254"/>
                    <a:pt x="15324" y="8243"/>
                    <a:pt x="15347" y="8240"/>
                  </a:cubicBezTo>
                  <a:cubicBezTo>
                    <a:pt x="15355" y="8239"/>
                    <a:pt x="15371" y="8238"/>
                    <a:pt x="15373" y="8222"/>
                  </a:cubicBezTo>
                  <a:cubicBezTo>
                    <a:pt x="15373" y="8219"/>
                    <a:pt x="15373" y="8217"/>
                    <a:pt x="15371" y="8215"/>
                  </a:cubicBezTo>
                  <a:lnTo>
                    <a:pt x="15373" y="8215"/>
                  </a:lnTo>
                  <a:cubicBezTo>
                    <a:pt x="15383" y="8215"/>
                    <a:pt x="15395" y="8215"/>
                    <a:pt x="15408" y="8215"/>
                  </a:cubicBezTo>
                  <a:cubicBezTo>
                    <a:pt x="15415" y="8215"/>
                    <a:pt x="15422" y="8215"/>
                    <a:pt x="15429" y="8215"/>
                  </a:cubicBezTo>
                  <a:cubicBezTo>
                    <a:pt x="15457" y="8214"/>
                    <a:pt x="15477" y="8204"/>
                    <a:pt x="15494" y="8195"/>
                  </a:cubicBezTo>
                  <a:cubicBezTo>
                    <a:pt x="15506" y="8191"/>
                    <a:pt x="15514" y="8185"/>
                    <a:pt x="15523" y="8183"/>
                  </a:cubicBezTo>
                  <a:cubicBezTo>
                    <a:pt x="15546" y="8176"/>
                    <a:pt x="15567" y="8157"/>
                    <a:pt x="15581" y="8141"/>
                  </a:cubicBezTo>
                  <a:cubicBezTo>
                    <a:pt x="15589" y="8132"/>
                    <a:pt x="15596" y="8127"/>
                    <a:pt x="15599" y="8124"/>
                  </a:cubicBezTo>
                  <a:cubicBezTo>
                    <a:pt x="15617" y="8111"/>
                    <a:pt x="15620" y="8094"/>
                    <a:pt x="15626" y="8070"/>
                  </a:cubicBezTo>
                  <a:cubicBezTo>
                    <a:pt x="15631" y="8060"/>
                    <a:pt x="15632" y="8051"/>
                    <a:pt x="15635" y="8039"/>
                  </a:cubicBezTo>
                  <a:cubicBezTo>
                    <a:pt x="15638" y="8041"/>
                    <a:pt x="15640" y="8043"/>
                    <a:pt x="15643" y="8044"/>
                  </a:cubicBezTo>
                  <a:cubicBezTo>
                    <a:pt x="15647" y="8045"/>
                    <a:pt x="15650" y="8045"/>
                    <a:pt x="15653" y="8045"/>
                  </a:cubicBezTo>
                  <a:cubicBezTo>
                    <a:pt x="15665" y="8045"/>
                    <a:pt x="15672" y="8040"/>
                    <a:pt x="15678" y="8035"/>
                  </a:cubicBezTo>
                  <a:cubicBezTo>
                    <a:pt x="15683" y="8030"/>
                    <a:pt x="15689" y="8022"/>
                    <a:pt x="15702" y="8019"/>
                  </a:cubicBezTo>
                  <a:cubicBezTo>
                    <a:pt x="15712" y="8013"/>
                    <a:pt x="15719" y="8010"/>
                    <a:pt x="15724" y="8001"/>
                  </a:cubicBezTo>
                  <a:cubicBezTo>
                    <a:pt x="15726" y="7987"/>
                    <a:pt x="15721" y="7976"/>
                    <a:pt x="15715" y="7967"/>
                  </a:cubicBezTo>
                  <a:cubicBezTo>
                    <a:pt x="15712" y="7962"/>
                    <a:pt x="15710" y="7956"/>
                    <a:pt x="15710" y="7953"/>
                  </a:cubicBezTo>
                  <a:cubicBezTo>
                    <a:pt x="15710" y="7949"/>
                    <a:pt x="15719" y="7947"/>
                    <a:pt x="15743" y="7947"/>
                  </a:cubicBezTo>
                  <a:cubicBezTo>
                    <a:pt x="15749" y="7947"/>
                    <a:pt x="15758" y="7949"/>
                    <a:pt x="15769" y="7949"/>
                  </a:cubicBezTo>
                  <a:cubicBezTo>
                    <a:pt x="15778" y="7950"/>
                    <a:pt x="15787" y="7951"/>
                    <a:pt x="15795" y="7951"/>
                  </a:cubicBezTo>
                  <a:cubicBezTo>
                    <a:pt x="15808" y="7951"/>
                    <a:pt x="15816" y="7949"/>
                    <a:pt x="15819" y="7944"/>
                  </a:cubicBezTo>
                  <a:cubicBezTo>
                    <a:pt x="15834" y="7934"/>
                    <a:pt x="15830" y="7915"/>
                    <a:pt x="15826" y="7904"/>
                  </a:cubicBezTo>
                  <a:cubicBezTo>
                    <a:pt x="15826" y="7899"/>
                    <a:pt x="15826" y="7893"/>
                    <a:pt x="15826" y="7891"/>
                  </a:cubicBezTo>
                  <a:cubicBezTo>
                    <a:pt x="15829" y="7876"/>
                    <a:pt x="15838" y="7864"/>
                    <a:pt x="15847" y="7856"/>
                  </a:cubicBezTo>
                  <a:cubicBezTo>
                    <a:pt x="15850" y="7852"/>
                    <a:pt x="15857" y="7849"/>
                    <a:pt x="15860" y="7847"/>
                  </a:cubicBezTo>
                  <a:cubicBezTo>
                    <a:pt x="15868" y="7840"/>
                    <a:pt x="15875" y="7836"/>
                    <a:pt x="15890" y="7824"/>
                  </a:cubicBezTo>
                  <a:cubicBezTo>
                    <a:pt x="15903" y="7813"/>
                    <a:pt x="15905" y="7812"/>
                    <a:pt x="15904" y="7802"/>
                  </a:cubicBezTo>
                  <a:lnTo>
                    <a:pt x="15904" y="7796"/>
                  </a:lnTo>
                  <a:cubicBezTo>
                    <a:pt x="15905" y="7787"/>
                    <a:pt x="15907" y="7787"/>
                    <a:pt x="15912" y="7786"/>
                  </a:cubicBezTo>
                  <a:cubicBezTo>
                    <a:pt x="15914" y="7786"/>
                    <a:pt x="15914" y="7785"/>
                    <a:pt x="15914" y="7785"/>
                  </a:cubicBezTo>
                  <a:cubicBezTo>
                    <a:pt x="15916" y="7791"/>
                    <a:pt x="15917" y="7796"/>
                    <a:pt x="15918" y="7801"/>
                  </a:cubicBezTo>
                  <a:cubicBezTo>
                    <a:pt x="15920" y="7807"/>
                    <a:pt x="15926" y="7836"/>
                    <a:pt x="15937" y="7846"/>
                  </a:cubicBezTo>
                  <a:cubicBezTo>
                    <a:pt x="15942" y="7851"/>
                    <a:pt x="15951" y="7856"/>
                    <a:pt x="15964" y="7856"/>
                  </a:cubicBezTo>
                  <a:cubicBezTo>
                    <a:pt x="15980" y="7856"/>
                    <a:pt x="16000" y="7849"/>
                    <a:pt x="16010" y="7844"/>
                  </a:cubicBezTo>
                  <a:cubicBezTo>
                    <a:pt x="16027" y="7838"/>
                    <a:pt x="16048" y="7830"/>
                    <a:pt x="16048" y="7806"/>
                  </a:cubicBezTo>
                  <a:cubicBezTo>
                    <a:pt x="16048" y="7781"/>
                    <a:pt x="16023" y="7778"/>
                    <a:pt x="16010" y="7778"/>
                  </a:cubicBezTo>
                  <a:cubicBezTo>
                    <a:pt x="16008" y="7778"/>
                    <a:pt x="16003" y="7778"/>
                    <a:pt x="16000" y="7777"/>
                  </a:cubicBezTo>
                  <a:cubicBezTo>
                    <a:pt x="15986" y="7775"/>
                    <a:pt x="15976" y="7769"/>
                    <a:pt x="15964" y="7761"/>
                  </a:cubicBezTo>
                  <a:cubicBezTo>
                    <a:pt x="15960" y="7759"/>
                    <a:pt x="15957" y="7745"/>
                    <a:pt x="15957" y="7733"/>
                  </a:cubicBezTo>
                  <a:lnTo>
                    <a:pt x="15957" y="7705"/>
                  </a:lnTo>
                  <a:cubicBezTo>
                    <a:pt x="15957" y="7701"/>
                    <a:pt x="15960" y="7698"/>
                    <a:pt x="15969" y="7692"/>
                  </a:cubicBezTo>
                  <a:cubicBezTo>
                    <a:pt x="15976" y="7687"/>
                    <a:pt x="15980" y="7683"/>
                    <a:pt x="15990" y="7673"/>
                  </a:cubicBezTo>
                  <a:cubicBezTo>
                    <a:pt x="16018" y="7649"/>
                    <a:pt x="16018" y="7631"/>
                    <a:pt x="16022" y="7596"/>
                  </a:cubicBezTo>
                  <a:cubicBezTo>
                    <a:pt x="16022" y="7589"/>
                    <a:pt x="16022" y="7583"/>
                    <a:pt x="16023" y="7574"/>
                  </a:cubicBezTo>
                  <a:cubicBezTo>
                    <a:pt x="16027" y="7565"/>
                    <a:pt x="16027" y="7558"/>
                    <a:pt x="16027" y="7549"/>
                  </a:cubicBezTo>
                  <a:cubicBezTo>
                    <a:pt x="16031" y="7517"/>
                    <a:pt x="16031" y="7511"/>
                    <a:pt x="16052" y="7504"/>
                  </a:cubicBezTo>
                  <a:cubicBezTo>
                    <a:pt x="16065" y="7502"/>
                    <a:pt x="16075" y="7502"/>
                    <a:pt x="16086" y="7502"/>
                  </a:cubicBezTo>
                  <a:cubicBezTo>
                    <a:pt x="16106" y="7502"/>
                    <a:pt x="16126" y="7500"/>
                    <a:pt x="16147" y="7475"/>
                  </a:cubicBezTo>
                  <a:cubicBezTo>
                    <a:pt x="16165" y="7457"/>
                    <a:pt x="16172" y="7450"/>
                    <a:pt x="16180" y="7438"/>
                  </a:cubicBezTo>
                  <a:cubicBezTo>
                    <a:pt x="16184" y="7429"/>
                    <a:pt x="16190" y="7418"/>
                    <a:pt x="16204" y="7399"/>
                  </a:cubicBezTo>
                  <a:cubicBezTo>
                    <a:pt x="16215" y="7382"/>
                    <a:pt x="16222" y="7380"/>
                    <a:pt x="16229" y="7380"/>
                  </a:cubicBezTo>
                  <a:cubicBezTo>
                    <a:pt x="16238" y="7380"/>
                    <a:pt x="16246" y="7384"/>
                    <a:pt x="16256" y="7388"/>
                  </a:cubicBezTo>
                  <a:cubicBezTo>
                    <a:pt x="16272" y="7390"/>
                    <a:pt x="16283" y="7397"/>
                    <a:pt x="16303" y="7402"/>
                  </a:cubicBezTo>
                  <a:cubicBezTo>
                    <a:pt x="16341" y="7409"/>
                    <a:pt x="16347" y="7415"/>
                    <a:pt x="16362" y="7428"/>
                  </a:cubicBezTo>
                  <a:cubicBezTo>
                    <a:pt x="16370" y="7435"/>
                    <a:pt x="16386" y="7445"/>
                    <a:pt x="16405" y="7460"/>
                  </a:cubicBezTo>
                  <a:cubicBezTo>
                    <a:pt x="16446" y="7485"/>
                    <a:pt x="16448" y="7489"/>
                    <a:pt x="16456" y="7502"/>
                  </a:cubicBezTo>
                  <a:cubicBezTo>
                    <a:pt x="16462" y="7509"/>
                    <a:pt x="16469" y="7520"/>
                    <a:pt x="16484" y="7540"/>
                  </a:cubicBezTo>
                  <a:cubicBezTo>
                    <a:pt x="16504" y="7565"/>
                    <a:pt x="16510" y="7576"/>
                    <a:pt x="16516" y="7588"/>
                  </a:cubicBezTo>
                  <a:cubicBezTo>
                    <a:pt x="16522" y="7600"/>
                    <a:pt x="16528" y="7615"/>
                    <a:pt x="16554" y="7646"/>
                  </a:cubicBezTo>
                  <a:cubicBezTo>
                    <a:pt x="16573" y="7674"/>
                    <a:pt x="16586" y="7686"/>
                    <a:pt x="16598" y="7686"/>
                  </a:cubicBezTo>
                  <a:cubicBezTo>
                    <a:pt x="16604" y="7686"/>
                    <a:pt x="16611" y="7680"/>
                    <a:pt x="16618" y="7676"/>
                  </a:cubicBezTo>
                  <a:cubicBezTo>
                    <a:pt x="16621" y="7671"/>
                    <a:pt x="16630" y="7666"/>
                    <a:pt x="16642" y="7666"/>
                  </a:cubicBezTo>
                  <a:cubicBezTo>
                    <a:pt x="16660" y="7664"/>
                    <a:pt x="16674" y="7662"/>
                    <a:pt x="16682" y="7657"/>
                  </a:cubicBezTo>
                  <a:cubicBezTo>
                    <a:pt x="16686" y="7655"/>
                    <a:pt x="16693" y="7655"/>
                    <a:pt x="16693" y="7655"/>
                  </a:cubicBezTo>
                  <a:cubicBezTo>
                    <a:pt x="16695" y="7655"/>
                    <a:pt x="16698" y="7655"/>
                    <a:pt x="16700" y="7661"/>
                  </a:cubicBezTo>
                  <a:cubicBezTo>
                    <a:pt x="16720" y="7678"/>
                    <a:pt x="16738" y="7687"/>
                    <a:pt x="16774" y="7705"/>
                  </a:cubicBezTo>
                  <a:lnTo>
                    <a:pt x="16787" y="7709"/>
                  </a:lnTo>
                  <a:cubicBezTo>
                    <a:pt x="16810" y="7722"/>
                    <a:pt x="16835" y="7725"/>
                    <a:pt x="16858" y="7725"/>
                  </a:cubicBezTo>
                  <a:cubicBezTo>
                    <a:pt x="16879" y="7725"/>
                    <a:pt x="16899" y="7723"/>
                    <a:pt x="16928" y="7717"/>
                  </a:cubicBezTo>
                  <a:cubicBezTo>
                    <a:pt x="16953" y="7713"/>
                    <a:pt x="16970" y="7706"/>
                    <a:pt x="16985" y="7701"/>
                  </a:cubicBezTo>
                  <a:cubicBezTo>
                    <a:pt x="17004" y="7694"/>
                    <a:pt x="17021" y="7690"/>
                    <a:pt x="17051" y="7686"/>
                  </a:cubicBezTo>
                  <a:cubicBezTo>
                    <a:pt x="17077" y="7684"/>
                    <a:pt x="17091" y="7679"/>
                    <a:pt x="17115" y="7673"/>
                  </a:cubicBezTo>
                  <a:cubicBezTo>
                    <a:pt x="17145" y="7670"/>
                    <a:pt x="17183" y="7661"/>
                    <a:pt x="17241" y="7654"/>
                  </a:cubicBezTo>
                  <a:lnTo>
                    <a:pt x="17271" y="7651"/>
                  </a:lnTo>
                  <a:cubicBezTo>
                    <a:pt x="17289" y="7646"/>
                    <a:pt x="17299" y="7646"/>
                    <a:pt x="17309" y="7646"/>
                  </a:cubicBezTo>
                  <a:cubicBezTo>
                    <a:pt x="17313" y="7646"/>
                    <a:pt x="17316" y="7646"/>
                    <a:pt x="17324" y="7654"/>
                  </a:cubicBezTo>
                  <a:cubicBezTo>
                    <a:pt x="17332" y="7660"/>
                    <a:pt x="17343" y="7666"/>
                    <a:pt x="17363" y="7677"/>
                  </a:cubicBezTo>
                  <a:cubicBezTo>
                    <a:pt x="17417" y="7707"/>
                    <a:pt x="17423" y="7719"/>
                    <a:pt x="17438" y="7745"/>
                  </a:cubicBezTo>
                  <a:cubicBezTo>
                    <a:pt x="17443" y="7749"/>
                    <a:pt x="17448" y="7755"/>
                    <a:pt x="17454" y="7765"/>
                  </a:cubicBezTo>
                  <a:cubicBezTo>
                    <a:pt x="17471" y="7787"/>
                    <a:pt x="17467" y="7807"/>
                    <a:pt x="17462" y="7838"/>
                  </a:cubicBezTo>
                  <a:cubicBezTo>
                    <a:pt x="17460" y="7856"/>
                    <a:pt x="17459" y="7871"/>
                    <a:pt x="17459" y="7892"/>
                  </a:cubicBezTo>
                  <a:lnTo>
                    <a:pt x="17456" y="7906"/>
                  </a:lnTo>
                  <a:cubicBezTo>
                    <a:pt x="17454" y="7962"/>
                    <a:pt x="17454" y="7981"/>
                    <a:pt x="17438" y="8025"/>
                  </a:cubicBezTo>
                  <a:cubicBezTo>
                    <a:pt x="17428" y="8065"/>
                    <a:pt x="17464" y="8080"/>
                    <a:pt x="17496" y="8094"/>
                  </a:cubicBezTo>
                  <a:cubicBezTo>
                    <a:pt x="17519" y="8100"/>
                    <a:pt x="17541" y="8111"/>
                    <a:pt x="17554" y="8127"/>
                  </a:cubicBezTo>
                  <a:cubicBezTo>
                    <a:pt x="17590" y="8161"/>
                    <a:pt x="17619" y="8176"/>
                    <a:pt x="17668" y="8201"/>
                  </a:cubicBezTo>
                  <a:cubicBezTo>
                    <a:pt x="17680" y="8207"/>
                    <a:pt x="17692" y="8214"/>
                    <a:pt x="17703" y="8219"/>
                  </a:cubicBezTo>
                  <a:lnTo>
                    <a:pt x="17726" y="8234"/>
                  </a:lnTo>
                  <a:cubicBezTo>
                    <a:pt x="17778" y="8259"/>
                    <a:pt x="17793" y="8267"/>
                    <a:pt x="17858" y="8283"/>
                  </a:cubicBezTo>
                  <a:lnTo>
                    <a:pt x="17881" y="8290"/>
                  </a:lnTo>
                  <a:cubicBezTo>
                    <a:pt x="17940" y="8305"/>
                    <a:pt x="17956" y="8308"/>
                    <a:pt x="17964" y="8332"/>
                  </a:cubicBezTo>
                  <a:cubicBezTo>
                    <a:pt x="17968" y="8343"/>
                    <a:pt x="17966" y="8352"/>
                    <a:pt x="17964" y="8360"/>
                  </a:cubicBezTo>
                  <a:cubicBezTo>
                    <a:pt x="17959" y="8374"/>
                    <a:pt x="17952" y="8393"/>
                    <a:pt x="17972" y="8422"/>
                  </a:cubicBezTo>
                  <a:cubicBezTo>
                    <a:pt x="17986" y="8446"/>
                    <a:pt x="18040" y="8507"/>
                    <a:pt x="18100" y="8570"/>
                  </a:cubicBezTo>
                  <a:cubicBezTo>
                    <a:pt x="18147" y="8624"/>
                    <a:pt x="18197" y="8676"/>
                    <a:pt x="18211" y="8698"/>
                  </a:cubicBezTo>
                  <a:cubicBezTo>
                    <a:pt x="18232" y="8724"/>
                    <a:pt x="18224" y="8748"/>
                    <a:pt x="18211" y="8778"/>
                  </a:cubicBezTo>
                  <a:cubicBezTo>
                    <a:pt x="18209" y="8794"/>
                    <a:pt x="18205" y="8810"/>
                    <a:pt x="18200" y="8828"/>
                  </a:cubicBezTo>
                  <a:cubicBezTo>
                    <a:pt x="18200" y="8847"/>
                    <a:pt x="18185" y="8854"/>
                    <a:pt x="18163" y="8862"/>
                  </a:cubicBezTo>
                  <a:cubicBezTo>
                    <a:pt x="18147" y="8872"/>
                    <a:pt x="18128" y="8877"/>
                    <a:pt x="18110" y="8892"/>
                  </a:cubicBezTo>
                  <a:cubicBezTo>
                    <a:pt x="18101" y="8905"/>
                    <a:pt x="18093" y="8915"/>
                    <a:pt x="18094" y="8928"/>
                  </a:cubicBezTo>
                  <a:cubicBezTo>
                    <a:pt x="18094" y="8944"/>
                    <a:pt x="18110" y="8951"/>
                    <a:pt x="18123" y="8956"/>
                  </a:cubicBezTo>
                  <a:cubicBezTo>
                    <a:pt x="18133" y="8962"/>
                    <a:pt x="18147" y="8969"/>
                    <a:pt x="18153" y="8977"/>
                  </a:cubicBezTo>
                  <a:cubicBezTo>
                    <a:pt x="18170" y="9000"/>
                    <a:pt x="18194" y="9012"/>
                    <a:pt x="18216" y="9022"/>
                  </a:cubicBezTo>
                  <a:cubicBezTo>
                    <a:pt x="18227" y="9027"/>
                    <a:pt x="18238" y="9031"/>
                    <a:pt x="18248" y="9037"/>
                  </a:cubicBezTo>
                  <a:cubicBezTo>
                    <a:pt x="18266" y="9048"/>
                    <a:pt x="18272" y="9058"/>
                    <a:pt x="18281" y="9077"/>
                  </a:cubicBezTo>
                  <a:cubicBezTo>
                    <a:pt x="18287" y="9086"/>
                    <a:pt x="18296" y="9099"/>
                    <a:pt x="18306" y="9113"/>
                  </a:cubicBezTo>
                  <a:cubicBezTo>
                    <a:pt x="18326" y="9139"/>
                    <a:pt x="18324" y="9159"/>
                    <a:pt x="18321" y="9192"/>
                  </a:cubicBezTo>
                  <a:cubicBezTo>
                    <a:pt x="18318" y="9207"/>
                    <a:pt x="18318" y="9223"/>
                    <a:pt x="18318" y="9241"/>
                  </a:cubicBezTo>
                  <a:cubicBezTo>
                    <a:pt x="18318" y="9250"/>
                    <a:pt x="18318" y="9281"/>
                    <a:pt x="18342" y="9281"/>
                  </a:cubicBezTo>
                  <a:cubicBezTo>
                    <a:pt x="18349" y="9281"/>
                    <a:pt x="18356" y="9277"/>
                    <a:pt x="18367" y="9277"/>
                  </a:cubicBezTo>
                  <a:cubicBezTo>
                    <a:pt x="18379" y="9271"/>
                    <a:pt x="18398" y="9265"/>
                    <a:pt x="18417" y="9265"/>
                  </a:cubicBezTo>
                  <a:cubicBezTo>
                    <a:pt x="18423" y="9265"/>
                    <a:pt x="18428" y="9265"/>
                    <a:pt x="18434" y="9266"/>
                  </a:cubicBezTo>
                  <a:cubicBezTo>
                    <a:pt x="18483" y="9277"/>
                    <a:pt x="18486" y="9280"/>
                    <a:pt x="18496" y="9292"/>
                  </a:cubicBezTo>
                  <a:cubicBezTo>
                    <a:pt x="18499" y="9295"/>
                    <a:pt x="18505" y="9301"/>
                    <a:pt x="18511" y="9307"/>
                  </a:cubicBezTo>
                  <a:cubicBezTo>
                    <a:pt x="18536" y="9332"/>
                    <a:pt x="18546" y="9346"/>
                    <a:pt x="18555" y="9379"/>
                  </a:cubicBezTo>
                  <a:cubicBezTo>
                    <a:pt x="18562" y="9414"/>
                    <a:pt x="18583" y="9430"/>
                    <a:pt x="18606" y="9451"/>
                  </a:cubicBezTo>
                  <a:cubicBezTo>
                    <a:pt x="18611" y="9457"/>
                    <a:pt x="18617" y="9461"/>
                    <a:pt x="18623" y="9468"/>
                  </a:cubicBezTo>
                  <a:cubicBezTo>
                    <a:pt x="18634" y="9478"/>
                    <a:pt x="18645" y="9482"/>
                    <a:pt x="18657" y="9482"/>
                  </a:cubicBezTo>
                  <a:cubicBezTo>
                    <a:pt x="18660" y="9482"/>
                    <a:pt x="18664" y="9482"/>
                    <a:pt x="18668" y="9481"/>
                  </a:cubicBezTo>
                  <a:cubicBezTo>
                    <a:pt x="18671" y="9480"/>
                    <a:pt x="18675" y="9479"/>
                    <a:pt x="18681" y="9479"/>
                  </a:cubicBezTo>
                  <a:cubicBezTo>
                    <a:pt x="18691" y="9479"/>
                    <a:pt x="18704" y="9482"/>
                    <a:pt x="18719" y="9489"/>
                  </a:cubicBezTo>
                  <a:cubicBezTo>
                    <a:pt x="18738" y="9498"/>
                    <a:pt x="18754" y="9501"/>
                    <a:pt x="18771" y="9501"/>
                  </a:cubicBezTo>
                  <a:cubicBezTo>
                    <a:pt x="18785" y="9501"/>
                    <a:pt x="18799" y="9499"/>
                    <a:pt x="18814" y="9496"/>
                  </a:cubicBezTo>
                  <a:cubicBezTo>
                    <a:pt x="18832" y="9490"/>
                    <a:pt x="18849" y="9486"/>
                    <a:pt x="18875" y="9483"/>
                  </a:cubicBezTo>
                  <a:cubicBezTo>
                    <a:pt x="18880" y="9483"/>
                    <a:pt x="18885" y="9483"/>
                    <a:pt x="18890" y="9483"/>
                  </a:cubicBezTo>
                  <a:cubicBezTo>
                    <a:pt x="18930" y="9483"/>
                    <a:pt x="18958" y="9490"/>
                    <a:pt x="18985" y="9500"/>
                  </a:cubicBezTo>
                  <a:cubicBezTo>
                    <a:pt x="19000" y="9505"/>
                    <a:pt x="19015" y="9509"/>
                    <a:pt x="19032" y="9510"/>
                  </a:cubicBezTo>
                  <a:cubicBezTo>
                    <a:pt x="19049" y="9515"/>
                    <a:pt x="19059" y="9516"/>
                    <a:pt x="19066" y="9516"/>
                  </a:cubicBezTo>
                  <a:cubicBezTo>
                    <a:pt x="19072" y="9516"/>
                    <a:pt x="19075" y="9515"/>
                    <a:pt x="19077" y="9514"/>
                  </a:cubicBezTo>
                  <a:cubicBezTo>
                    <a:pt x="19081" y="9514"/>
                    <a:pt x="19084" y="9512"/>
                    <a:pt x="19092" y="9512"/>
                  </a:cubicBezTo>
                  <a:cubicBezTo>
                    <a:pt x="19115" y="9512"/>
                    <a:pt x="19127" y="9514"/>
                    <a:pt x="19148" y="9519"/>
                  </a:cubicBezTo>
                  <a:lnTo>
                    <a:pt x="19166" y="9522"/>
                  </a:lnTo>
                  <a:cubicBezTo>
                    <a:pt x="19187" y="9527"/>
                    <a:pt x="19197" y="9533"/>
                    <a:pt x="19208" y="9542"/>
                  </a:cubicBezTo>
                  <a:cubicBezTo>
                    <a:pt x="19213" y="9550"/>
                    <a:pt x="19218" y="9555"/>
                    <a:pt x="19228" y="9559"/>
                  </a:cubicBezTo>
                  <a:cubicBezTo>
                    <a:pt x="19238" y="9565"/>
                    <a:pt x="19240" y="9569"/>
                    <a:pt x="19245" y="9578"/>
                  </a:cubicBezTo>
                  <a:cubicBezTo>
                    <a:pt x="19248" y="9586"/>
                    <a:pt x="19251" y="9592"/>
                    <a:pt x="19257" y="9600"/>
                  </a:cubicBezTo>
                  <a:cubicBezTo>
                    <a:pt x="19266" y="9620"/>
                    <a:pt x="19276" y="9623"/>
                    <a:pt x="19288" y="9631"/>
                  </a:cubicBezTo>
                  <a:cubicBezTo>
                    <a:pt x="19297" y="9634"/>
                    <a:pt x="19305" y="9639"/>
                    <a:pt x="19317" y="9648"/>
                  </a:cubicBezTo>
                  <a:cubicBezTo>
                    <a:pt x="19347" y="9670"/>
                    <a:pt x="19364" y="9673"/>
                    <a:pt x="19388" y="9676"/>
                  </a:cubicBezTo>
                  <a:lnTo>
                    <a:pt x="19399" y="9676"/>
                  </a:lnTo>
                  <a:cubicBezTo>
                    <a:pt x="19410" y="9677"/>
                    <a:pt x="19416" y="9678"/>
                    <a:pt x="19420" y="9678"/>
                  </a:cubicBezTo>
                  <a:cubicBezTo>
                    <a:pt x="19444" y="9678"/>
                    <a:pt x="19455" y="9668"/>
                    <a:pt x="19463" y="9644"/>
                  </a:cubicBezTo>
                  <a:cubicBezTo>
                    <a:pt x="19471" y="9626"/>
                    <a:pt x="19480" y="9610"/>
                    <a:pt x="19515" y="9582"/>
                  </a:cubicBezTo>
                  <a:cubicBezTo>
                    <a:pt x="19554" y="9550"/>
                    <a:pt x="19564" y="9524"/>
                    <a:pt x="19568" y="9486"/>
                  </a:cubicBezTo>
                  <a:cubicBezTo>
                    <a:pt x="19568" y="9476"/>
                    <a:pt x="19568" y="9466"/>
                    <a:pt x="19570" y="9457"/>
                  </a:cubicBezTo>
                  <a:cubicBezTo>
                    <a:pt x="19574" y="9437"/>
                    <a:pt x="19575" y="9427"/>
                    <a:pt x="19584" y="9407"/>
                  </a:cubicBezTo>
                  <a:cubicBezTo>
                    <a:pt x="19596" y="9384"/>
                    <a:pt x="19607" y="9363"/>
                    <a:pt x="19674" y="9351"/>
                  </a:cubicBezTo>
                  <a:cubicBezTo>
                    <a:pt x="19721" y="9341"/>
                    <a:pt x="19723" y="9341"/>
                    <a:pt x="19731" y="9331"/>
                  </a:cubicBezTo>
                  <a:cubicBezTo>
                    <a:pt x="19732" y="9330"/>
                    <a:pt x="19734" y="9324"/>
                    <a:pt x="19744" y="9317"/>
                  </a:cubicBezTo>
                  <a:cubicBezTo>
                    <a:pt x="19747" y="9313"/>
                    <a:pt x="19752" y="9313"/>
                    <a:pt x="19758" y="9313"/>
                  </a:cubicBezTo>
                  <a:cubicBezTo>
                    <a:pt x="19768" y="9313"/>
                    <a:pt x="19783" y="9326"/>
                    <a:pt x="19799" y="9343"/>
                  </a:cubicBezTo>
                  <a:cubicBezTo>
                    <a:pt x="19803" y="9350"/>
                    <a:pt x="19812" y="9355"/>
                    <a:pt x="19818" y="9364"/>
                  </a:cubicBezTo>
                  <a:cubicBezTo>
                    <a:pt x="19836" y="9383"/>
                    <a:pt x="19853" y="9390"/>
                    <a:pt x="19871" y="9390"/>
                  </a:cubicBezTo>
                  <a:cubicBezTo>
                    <a:pt x="19876" y="9390"/>
                    <a:pt x="19881" y="9389"/>
                    <a:pt x="19886" y="9389"/>
                  </a:cubicBezTo>
                  <a:cubicBezTo>
                    <a:pt x="19892" y="9389"/>
                    <a:pt x="19901" y="9385"/>
                    <a:pt x="19909" y="9385"/>
                  </a:cubicBezTo>
                  <a:cubicBezTo>
                    <a:pt x="19933" y="9385"/>
                    <a:pt x="19945" y="9378"/>
                    <a:pt x="19956" y="9371"/>
                  </a:cubicBezTo>
                  <a:cubicBezTo>
                    <a:pt x="19963" y="9371"/>
                    <a:pt x="19968" y="9366"/>
                    <a:pt x="19977" y="9364"/>
                  </a:cubicBezTo>
                  <a:cubicBezTo>
                    <a:pt x="19981" y="9363"/>
                    <a:pt x="19985" y="9362"/>
                    <a:pt x="19988" y="9362"/>
                  </a:cubicBezTo>
                  <a:cubicBezTo>
                    <a:pt x="19999" y="9362"/>
                    <a:pt x="20008" y="9368"/>
                    <a:pt x="20028" y="9378"/>
                  </a:cubicBezTo>
                  <a:cubicBezTo>
                    <a:pt x="20034" y="9384"/>
                    <a:pt x="20044" y="9389"/>
                    <a:pt x="20054" y="9394"/>
                  </a:cubicBezTo>
                  <a:cubicBezTo>
                    <a:pt x="20078" y="9408"/>
                    <a:pt x="20089" y="9414"/>
                    <a:pt x="20093" y="9418"/>
                  </a:cubicBezTo>
                  <a:cubicBezTo>
                    <a:pt x="20098" y="9422"/>
                    <a:pt x="20102" y="9423"/>
                    <a:pt x="20109" y="9427"/>
                  </a:cubicBezTo>
                  <a:cubicBezTo>
                    <a:pt x="20112" y="9429"/>
                    <a:pt x="20114" y="9429"/>
                    <a:pt x="20116" y="9429"/>
                  </a:cubicBezTo>
                  <a:lnTo>
                    <a:pt x="20123" y="9429"/>
                  </a:lnTo>
                  <a:lnTo>
                    <a:pt x="20130" y="9420"/>
                  </a:lnTo>
                  <a:cubicBezTo>
                    <a:pt x="20134" y="9411"/>
                    <a:pt x="20129" y="9402"/>
                    <a:pt x="20116" y="9385"/>
                  </a:cubicBezTo>
                  <a:cubicBezTo>
                    <a:pt x="20109" y="9376"/>
                    <a:pt x="20102" y="9363"/>
                    <a:pt x="20098" y="9355"/>
                  </a:cubicBezTo>
                  <a:cubicBezTo>
                    <a:pt x="20093" y="9340"/>
                    <a:pt x="20093" y="9332"/>
                    <a:pt x="20093" y="9307"/>
                  </a:cubicBezTo>
                  <a:cubicBezTo>
                    <a:pt x="20093" y="9292"/>
                    <a:pt x="20090" y="9264"/>
                    <a:pt x="20090" y="9225"/>
                  </a:cubicBezTo>
                  <a:cubicBezTo>
                    <a:pt x="20086" y="9159"/>
                    <a:pt x="20084" y="9153"/>
                    <a:pt x="20074" y="9131"/>
                  </a:cubicBezTo>
                  <a:cubicBezTo>
                    <a:pt x="20069" y="9121"/>
                    <a:pt x="20063" y="9109"/>
                    <a:pt x="20058" y="9089"/>
                  </a:cubicBezTo>
                  <a:cubicBezTo>
                    <a:pt x="20036" y="9036"/>
                    <a:pt x="20039" y="9033"/>
                    <a:pt x="20047" y="9022"/>
                  </a:cubicBezTo>
                  <a:cubicBezTo>
                    <a:pt x="20049" y="9019"/>
                    <a:pt x="20052" y="9014"/>
                    <a:pt x="20057" y="9007"/>
                  </a:cubicBezTo>
                  <a:cubicBezTo>
                    <a:pt x="20058" y="9000"/>
                    <a:pt x="20062" y="9000"/>
                    <a:pt x="20070" y="9000"/>
                  </a:cubicBezTo>
                  <a:lnTo>
                    <a:pt x="20084" y="9000"/>
                  </a:lnTo>
                  <a:cubicBezTo>
                    <a:pt x="20096" y="9000"/>
                    <a:pt x="20110" y="9000"/>
                    <a:pt x="20123" y="8987"/>
                  </a:cubicBezTo>
                  <a:cubicBezTo>
                    <a:pt x="20152" y="8959"/>
                    <a:pt x="20169" y="8923"/>
                    <a:pt x="20169" y="8922"/>
                  </a:cubicBezTo>
                  <a:lnTo>
                    <a:pt x="20170" y="8918"/>
                  </a:lnTo>
                  <a:cubicBezTo>
                    <a:pt x="20170" y="8915"/>
                    <a:pt x="20175" y="8830"/>
                    <a:pt x="20170" y="8798"/>
                  </a:cubicBezTo>
                  <a:cubicBezTo>
                    <a:pt x="20164" y="8771"/>
                    <a:pt x="20154" y="8754"/>
                    <a:pt x="20144" y="8726"/>
                  </a:cubicBezTo>
                  <a:cubicBezTo>
                    <a:pt x="20139" y="8719"/>
                    <a:pt x="20135" y="8709"/>
                    <a:pt x="20130" y="8701"/>
                  </a:cubicBezTo>
                  <a:cubicBezTo>
                    <a:pt x="20118" y="8676"/>
                    <a:pt x="20107" y="8654"/>
                    <a:pt x="20092" y="8631"/>
                  </a:cubicBezTo>
                  <a:cubicBezTo>
                    <a:pt x="20084" y="8613"/>
                    <a:pt x="20070" y="8590"/>
                    <a:pt x="20058" y="8565"/>
                  </a:cubicBezTo>
                  <a:cubicBezTo>
                    <a:pt x="20044" y="8533"/>
                    <a:pt x="20036" y="8506"/>
                    <a:pt x="20028" y="8472"/>
                  </a:cubicBezTo>
                  <a:cubicBezTo>
                    <a:pt x="20022" y="8451"/>
                    <a:pt x="20015" y="8423"/>
                    <a:pt x="20006" y="8396"/>
                  </a:cubicBezTo>
                  <a:cubicBezTo>
                    <a:pt x="19987" y="8334"/>
                    <a:pt x="19988" y="8324"/>
                    <a:pt x="19988" y="8265"/>
                  </a:cubicBezTo>
                  <a:lnTo>
                    <a:pt x="19989" y="8247"/>
                  </a:lnTo>
                  <a:cubicBezTo>
                    <a:pt x="19990" y="8206"/>
                    <a:pt x="19995" y="8178"/>
                    <a:pt x="20002" y="8148"/>
                  </a:cubicBezTo>
                  <a:cubicBezTo>
                    <a:pt x="20004" y="8127"/>
                    <a:pt x="20008" y="8101"/>
                    <a:pt x="20012" y="8073"/>
                  </a:cubicBezTo>
                  <a:cubicBezTo>
                    <a:pt x="20016" y="8032"/>
                    <a:pt x="20007" y="7996"/>
                    <a:pt x="20000" y="7964"/>
                  </a:cubicBezTo>
                  <a:cubicBezTo>
                    <a:pt x="19998" y="7941"/>
                    <a:pt x="19991" y="7921"/>
                    <a:pt x="19991" y="7902"/>
                  </a:cubicBezTo>
                  <a:cubicBezTo>
                    <a:pt x="19991" y="7865"/>
                    <a:pt x="19982" y="7854"/>
                    <a:pt x="19969" y="7847"/>
                  </a:cubicBezTo>
                  <a:cubicBezTo>
                    <a:pt x="19967" y="7847"/>
                    <a:pt x="19966" y="7844"/>
                    <a:pt x="19966" y="7842"/>
                  </a:cubicBezTo>
                  <a:cubicBezTo>
                    <a:pt x="19966" y="7838"/>
                    <a:pt x="19977" y="7829"/>
                    <a:pt x="19988" y="7821"/>
                  </a:cubicBezTo>
                  <a:cubicBezTo>
                    <a:pt x="19999" y="7809"/>
                    <a:pt x="20016" y="7795"/>
                    <a:pt x="20028" y="7777"/>
                  </a:cubicBezTo>
                  <a:cubicBezTo>
                    <a:pt x="20054" y="7739"/>
                    <a:pt x="20049" y="7724"/>
                    <a:pt x="20031" y="7704"/>
                  </a:cubicBezTo>
                  <a:cubicBezTo>
                    <a:pt x="20031" y="7701"/>
                    <a:pt x="20031" y="7698"/>
                    <a:pt x="20028" y="7697"/>
                  </a:cubicBezTo>
                  <a:cubicBezTo>
                    <a:pt x="20012" y="7672"/>
                    <a:pt x="19982" y="7660"/>
                    <a:pt x="19945" y="7641"/>
                  </a:cubicBezTo>
                  <a:lnTo>
                    <a:pt x="19937" y="7638"/>
                  </a:lnTo>
                  <a:cubicBezTo>
                    <a:pt x="19915" y="7629"/>
                    <a:pt x="19891" y="7629"/>
                    <a:pt x="19874" y="7629"/>
                  </a:cubicBezTo>
                  <a:cubicBezTo>
                    <a:pt x="19870" y="7629"/>
                    <a:pt x="19859" y="7629"/>
                    <a:pt x="19855" y="7627"/>
                  </a:cubicBezTo>
                  <a:cubicBezTo>
                    <a:pt x="19859" y="7600"/>
                    <a:pt x="19848" y="7574"/>
                    <a:pt x="19799" y="7540"/>
                  </a:cubicBezTo>
                  <a:cubicBezTo>
                    <a:pt x="19779" y="7524"/>
                    <a:pt x="19765" y="7517"/>
                    <a:pt x="19747" y="7517"/>
                  </a:cubicBezTo>
                  <a:cubicBezTo>
                    <a:pt x="19741" y="7517"/>
                    <a:pt x="19732" y="7519"/>
                    <a:pt x="19723" y="7519"/>
                  </a:cubicBezTo>
                  <a:cubicBezTo>
                    <a:pt x="19711" y="7523"/>
                    <a:pt x="19696" y="7526"/>
                    <a:pt x="19671" y="7526"/>
                  </a:cubicBezTo>
                  <a:cubicBezTo>
                    <a:pt x="19635" y="7530"/>
                    <a:pt x="19618" y="7535"/>
                    <a:pt x="19612" y="7545"/>
                  </a:cubicBezTo>
                  <a:cubicBezTo>
                    <a:pt x="19604" y="7553"/>
                    <a:pt x="19606" y="7563"/>
                    <a:pt x="19606" y="7569"/>
                  </a:cubicBezTo>
                  <a:cubicBezTo>
                    <a:pt x="19609" y="7574"/>
                    <a:pt x="19609" y="7576"/>
                    <a:pt x="19606" y="7577"/>
                  </a:cubicBezTo>
                  <a:cubicBezTo>
                    <a:pt x="19606" y="7579"/>
                    <a:pt x="19604" y="7583"/>
                    <a:pt x="19593" y="7583"/>
                  </a:cubicBezTo>
                  <a:cubicBezTo>
                    <a:pt x="19584" y="7583"/>
                    <a:pt x="19574" y="7579"/>
                    <a:pt x="19561" y="7578"/>
                  </a:cubicBezTo>
                  <a:cubicBezTo>
                    <a:pt x="19545" y="7576"/>
                    <a:pt x="19527" y="7575"/>
                    <a:pt x="19508" y="7575"/>
                  </a:cubicBezTo>
                  <a:cubicBezTo>
                    <a:pt x="19504" y="7575"/>
                    <a:pt x="19500" y="7575"/>
                    <a:pt x="19496" y="7575"/>
                  </a:cubicBezTo>
                  <a:cubicBezTo>
                    <a:pt x="19463" y="7576"/>
                    <a:pt x="19439" y="7583"/>
                    <a:pt x="19414" y="7587"/>
                  </a:cubicBezTo>
                  <a:cubicBezTo>
                    <a:pt x="19396" y="7591"/>
                    <a:pt x="19376" y="7596"/>
                    <a:pt x="19356" y="7599"/>
                  </a:cubicBezTo>
                  <a:cubicBezTo>
                    <a:pt x="19340" y="7599"/>
                    <a:pt x="19314" y="7596"/>
                    <a:pt x="19288" y="7593"/>
                  </a:cubicBezTo>
                  <a:cubicBezTo>
                    <a:pt x="19266" y="7591"/>
                    <a:pt x="19241" y="7591"/>
                    <a:pt x="19220" y="7591"/>
                  </a:cubicBezTo>
                  <a:cubicBezTo>
                    <a:pt x="19196" y="7591"/>
                    <a:pt x="19181" y="7593"/>
                    <a:pt x="19171" y="7599"/>
                  </a:cubicBezTo>
                  <a:cubicBezTo>
                    <a:pt x="19156" y="7606"/>
                    <a:pt x="19105" y="7613"/>
                    <a:pt x="19056" y="7613"/>
                  </a:cubicBezTo>
                  <a:cubicBezTo>
                    <a:pt x="19020" y="7613"/>
                    <a:pt x="18989" y="7609"/>
                    <a:pt x="18969" y="7603"/>
                  </a:cubicBezTo>
                  <a:cubicBezTo>
                    <a:pt x="18950" y="7598"/>
                    <a:pt x="18934" y="7596"/>
                    <a:pt x="18918" y="7596"/>
                  </a:cubicBezTo>
                  <a:cubicBezTo>
                    <a:pt x="18899" y="7596"/>
                    <a:pt x="18882" y="7599"/>
                    <a:pt x="18867" y="7603"/>
                  </a:cubicBezTo>
                  <a:cubicBezTo>
                    <a:pt x="18862" y="7603"/>
                    <a:pt x="18855" y="7604"/>
                    <a:pt x="18848" y="7607"/>
                  </a:cubicBezTo>
                  <a:cubicBezTo>
                    <a:pt x="18840" y="7609"/>
                    <a:pt x="18831" y="7610"/>
                    <a:pt x="18820" y="7613"/>
                  </a:cubicBezTo>
                  <a:cubicBezTo>
                    <a:pt x="18805" y="7616"/>
                    <a:pt x="18786" y="7621"/>
                    <a:pt x="18771" y="7621"/>
                  </a:cubicBezTo>
                  <a:cubicBezTo>
                    <a:pt x="18755" y="7621"/>
                    <a:pt x="18750" y="7616"/>
                    <a:pt x="18747" y="7613"/>
                  </a:cubicBezTo>
                  <a:cubicBezTo>
                    <a:pt x="18743" y="7603"/>
                    <a:pt x="18734" y="7591"/>
                    <a:pt x="18719" y="7591"/>
                  </a:cubicBezTo>
                  <a:cubicBezTo>
                    <a:pt x="18708" y="7591"/>
                    <a:pt x="18698" y="7599"/>
                    <a:pt x="18681" y="7609"/>
                  </a:cubicBezTo>
                  <a:cubicBezTo>
                    <a:pt x="18674" y="7614"/>
                    <a:pt x="18664" y="7622"/>
                    <a:pt x="18653" y="7627"/>
                  </a:cubicBezTo>
                  <a:cubicBezTo>
                    <a:pt x="18639" y="7634"/>
                    <a:pt x="18626" y="7637"/>
                    <a:pt x="18613" y="7637"/>
                  </a:cubicBezTo>
                  <a:cubicBezTo>
                    <a:pt x="18601" y="7637"/>
                    <a:pt x="18589" y="7635"/>
                    <a:pt x="18577" y="7632"/>
                  </a:cubicBezTo>
                  <a:cubicBezTo>
                    <a:pt x="18561" y="7629"/>
                    <a:pt x="18544" y="7625"/>
                    <a:pt x="18521" y="7625"/>
                  </a:cubicBezTo>
                  <a:cubicBezTo>
                    <a:pt x="18477" y="7625"/>
                    <a:pt x="18472" y="7607"/>
                    <a:pt x="18461" y="7576"/>
                  </a:cubicBezTo>
                  <a:lnTo>
                    <a:pt x="18457" y="7568"/>
                  </a:lnTo>
                  <a:cubicBezTo>
                    <a:pt x="18452" y="7559"/>
                    <a:pt x="18447" y="7547"/>
                    <a:pt x="18443" y="7534"/>
                  </a:cubicBezTo>
                  <a:cubicBezTo>
                    <a:pt x="18430" y="7504"/>
                    <a:pt x="18414" y="7464"/>
                    <a:pt x="18403" y="7425"/>
                  </a:cubicBezTo>
                  <a:cubicBezTo>
                    <a:pt x="18390" y="7388"/>
                    <a:pt x="18390" y="7349"/>
                    <a:pt x="18388" y="7314"/>
                  </a:cubicBezTo>
                  <a:lnTo>
                    <a:pt x="18388" y="7275"/>
                  </a:lnTo>
                  <a:cubicBezTo>
                    <a:pt x="18385" y="7247"/>
                    <a:pt x="18378" y="7225"/>
                    <a:pt x="18367" y="7197"/>
                  </a:cubicBezTo>
                  <a:cubicBezTo>
                    <a:pt x="18358" y="7175"/>
                    <a:pt x="18349" y="7151"/>
                    <a:pt x="18343" y="7121"/>
                  </a:cubicBezTo>
                  <a:cubicBezTo>
                    <a:pt x="18333" y="7082"/>
                    <a:pt x="18335" y="7069"/>
                    <a:pt x="18340" y="7056"/>
                  </a:cubicBezTo>
                  <a:cubicBezTo>
                    <a:pt x="18341" y="7048"/>
                    <a:pt x="18345" y="7038"/>
                    <a:pt x="18345" y="7025"/>
                  </a:cubicBezTo>
                  <a:cubicBezTo>
                    <a:pt x="18349" y="6980"/>
                    <a:pt x="18345" y="6971"/>
                    <a:pt x="18326" y="6919"/>
                  </a:cubicBezTo>
                  <a:cubicBezTo>
                    <a:pt x="18317" y="6885"/>
                    <a:pt x="18364" y="6858"/>
                    <a:pt x="18405" y="6840"/>
                  </a:cubicBezTo>
                  <a:lnTo>
                    <a:pt x="18409" y="6840"/>
                  </a:lnTo>
                  <a:cubicBezTo>
                    <a:pt x="18435" y="6829"/>
                    <a:pt x="18447" y="6819"/>
                    <a:pt x="18467" y="6799"/>
                  </a:cubicBezTo>
                  <a:cubicBezTo>
                    <a:pt x="18474" y="6794"/>
                    <a:pt x="18480" y="6787"/>
                    <a:pt x="18488" y="6781"/>
                  </a:cubicBezTo>
                  <a:cubicBezTo>
                    <a:pt x="18517" y="6753"/>
                    <a:pt x="18505" y="6726"/>
                    <a:pt x="18499" y="6701"/>
                  </a:cubicBezTo>
                  <a:cubicBezTo>
                    <a:pt x="18493" y="6690"/>
                    <a:pt x="18491" y="6678"/>
                    <a:pt x="18488" y="6665"/>
                  </a:cubicBezTo>
                  <a:cubicBezTo>
                    <a:pt x="18486" y="6652"/>
                    <a:pt x="18486" y="6652"/>
                    <a:pt x="18504" y="6649"/>
                  </a:cubicBezTo>
                  <a:cubicBezTo>
                    <a:pt x="18517" y="6646"/>
                    <a:pt x="18534" y="6644"/>
                    <a:pt x="18555" y="6631"/>
                  </a:cubicBezTo>
                  <a:cubicBezTo>
                    <a:pt x="18582" y="6612"/>
                    <a:pt x="18587" y="6600"/>
                    <a:pt x="18577" y="6576"/>
                  </a:cubicBezTo>
                  <a:cubicBezTo>
                    <a:pt x="18571" y="6570"/>
                    <a:pt x="18569" y="6563"/>
                    <a:pt x="18569" y="6551"/>
                  </a:cubicBezTo>
                  <a:lnTo>
                    <a:pt x="18569" y="6546"/>
                  </a:lnTo>
                  <a:cubicBezTo>
                    <a:pt x="18571" y="6546"/>
                    <a:pt x="18571" y="6547"/>
                    <a:pt x="18574" y="6549"/>
                  </a:cubicBezTo>
                  <a:cubicBezTo>
                    <a:pt x="18582" y="6557"/>
                    <a:pt x="18592" y="6561"/>
                    <a:pt x="18606" y="6563"/>
                  </a:cubicBezTo>
                  <a:cubicBezTo>
                    <a:pt x="18608" y="6563"/>
                    <a:pt x="18610" y="6563"/>
                    <a:pt x="18611" y="6563"/>
                  </a:cubicBezTo>
                  <a:cubicBezTo>
                    <a:pt x="18629" y="6563"/>
                    <a:pt x="18642" y="6550"/>
                    <a:pt x="18651" y="6541"/>
                  </a:cubicBezTo>
                  <a:cubicBezTo>
                    <a:pt x="18659" y="6535"/>
                    <a:pt x="18666" y="6528"/>
                    <a:pt x="18676" y="6521"/>
                  </a:cubicBezTo>
                  <a:cubicBezTo>
                    <a:pt x="18686" y="6514"/>
                    <a:pt x="18695" y="6510"/>
                    <a:pt x="18705" y="6506"/>
                  </a:cubicBezTo>
                  <a:cubicBezTo>
                    <a:pt x="18719" y="6498"/>
                    <a:pt x="18736" y="6489"/>
                    <a:pt x="18766" y="6470"/>
                  </a:cubicBezTo>
                  <a:cubicBezTo>
                    <a:pt x="18791" y="6453"/>
                    <a:pt x="18801" y="6449"/>
                    <a:pt x="18807" y="6449"/>
                  </a:cubicBezTo>
                  <a:cubicBezTo>
                    <a:pt x="18812" y="6449"/>
                    <a:pt x="18815" y="6451"/>
                    <a:pt x="18820" y="6452"/>
                  </a:cubicBezTo>
                  <a:cubicBezTo>
                    <a:pt x="18829" y="6453"/>
                    <a:pt x="18840" y="6455"/>
                    <a:pt x="18851" y="6455"/>
                  </a:cubicBezTo>
                  <a:cubicBezTo>
                    <a:pt x="18878" y="6458"/>
                    <a:pt x="18889" y="6461"/>
                    <a:pt x="18899" y="6464"/>
                  </a:cubicBezTo>
                  <a:cubicBezTo>
                    <a:pt x="18908" y="6469"/>
                    <a:pt x="18919" y="6470"/>
                    <a:pt x="18938" y="6473"/>
                  </a:cubicBezTo>
                  <a:cubicBezTo>
                    <a:pt x="18940" y="6473"/>
                    <a:pt x="18941" y="6473"/>
                    <a:pt x="18942" y="6473"/>
                  </a:cubicBezTo>
                  <a:cubicBezTo>
                    <a:pt x="18978" y="6473"/>
                    <a:pt x="18978" y="6446"/>
                    <a:pt x="18979" y="6426"/>
                  </a:cubicBezTo>
                  <a:cubicBezTo>
                    <a:pt x="18979" y="6416"/>
                    <a:pt x="18979" y="6404"/>
                    <a:pt x="18983" y="6394"/>
                  </a:cubicBezTo>
                  <a:cubicBezTo>
                    <a:pt x="18990" y="6370"/>
                    <a:pt x="18981" y="6351"/>
                    <a:pt x="18974" y="6339"/>
                  </a:cubicBezTo>
                  <a:cubicBezTo>
                    <a:pt x="19005" y="6335"/>
                    <a:pt x="19021" y="6312"/>
                    <a:pt x="19038" y="6285"/>
                  </a:cubicBezTo>
                  <a:cubicBezTo>
                    <a:pt x="19046" y="6274"/>
                    <a:pt x="19045" y="6262"/>
                    <a:pt x="19043" y="6256"/>
                  </a:cubicBezTo>
                  <a:cubicBezTo>
                    <a:pt x="19035" y="6235"/>
                    <a:pt x="19007" y="6228"/>
                    <a:pt x="18979" y="6225"/>
                  </a:cubicBezTo>
                  <a:lnTo>
                    <a:pt x="18970" y="6222"/>
                  </a:lnTo>
                  <a:cubicBezTo>
                    <a:pt x="18961" y="6221"/>
                    <a:pt x="18946" y="6221"/>
                    <a:pt x="18930" y="6218"/>
                  </a:cubicBezTo>
                  <a:cubicBezTo>
                    <a:pt x="18902" y="6215"/>
                    <a:pt x="18867" y="6213"/>
                    <a:pt x="18818" y="6202"/>
                  </a:cubicBezTo>
                  <a:cubicBezTo>
                    <a:pt x="18792" y="6195"/>
                    <a:pt x="18777" y="6189"/>
                    <a:pt x="18764" y="6185"/>
                  </a:cubicBezTo>
                  <a:cubicBezTo>
                    <a:pt x="18748" y="6179"/>
                    <a:pt x="18739" y="6175"/>
                    <a:pt x="18720" y="6175"/>
                  </a:cubicBezTo>
                  <a:cubicBezTo>
                    <a:pt x="18710" y="6175"/>
                    <a:pt x="18698" y="6176"/>
                    <a:pt x="18681" y="6178"/>
                  </a:cubicBezTo>
                  <a:cubicBezTo>
                    <a:pt x="18636" y="6185"/>
                    <a:pt x="18622" y="6195"/>
                    <a:pt x="18618" y="6215"/>
                  </a:cubicBezTo>
                  <a:cubicBezTo>
                    <a:pt x="18618" y="6218"/>
                    <a:pt x="18616" y="6222"/>
                    <a:pt x="18613" y="6228"/>
                  </a:cubicBezTo>
                  <a:cubicBezTo>
                    <a:pt x="18606" y="6235"/>
                    <a:pt x="18602" y="6236"/>
                    <a:pt x="18599" y="6236"/>
                  </a:cubicBezTo>
                  <a:cubicBezTo>
                    <a:pt x="18590" y="6236"/>
                    <a:pt x="18579" y="6233"/>
                    <a:pt x="18561" y="6224"/>
                  </a:cubicBezTo>
                  <a:cubicBezTo>
                    <a:pt x="18549" y="6218"/>
                    <a:pt x="18530" y="6215"/>
                    <a:pt x="18513" y="6215"/>
                  </a:cubicBezTo>
                  <a:cubicBezTo>
                    <a:pt x="18493" y="6215"/>
                    <a:pt x="18473" y="6218"/>
                    <a:pt x="18456" y="6221"/>
                  </a:cubicBezTo>
                  <a:cubicBezTo>
                    <a:pt x="18445" y="6221"/>
                    <a:pt x="18439" y="6221"/>
                    <a:pt x="18433" y="6222"/>
                  </a:cubicBezTo>
                  <a:cubicBezTo>
                    <a:pt x="18429" y="6222"/>
                    <a:pt x="18426" y="6223"/>
                    <a:pt x="18423" y="6223"/>
                  </a:cubicBezTo>
                  <a:cubicBezTo>
                    <a:pt x="18405" y="6223"/>
                    <a:pt x="18389" y="6216"/>
                    <a:pt x="18381" y="6203"/>
                  </a:cubicBezTo>
                  <a:cubicBezTo>
                    <a:pt x="18378" y="6200"/>
                    <a:pt x="18378" y="6195"/>
                    <a:pt x="18379" y="6189"/>
                  </a:cubicBezTo>
                  <a:cubicBezTo>
                    <a:pt x="18383" y="6167"/>
                    <a:pt x="18382" y="6158"/>
                    <a:pt x="18379" y="6145"/>
                  </a:cubicBezTo>
                  <a:cubicBezTo>
                    <a:pt x="18378" y="6139"/>
                    <a:pt x="18374" y="6132"/>
                    <a:pt x="18373" y="6118"/>
                  </a:cubicBezTo>
                  <a:cubicBezTo>
                    <a:pt x="18372" y="6084"/>
                    <a:pt x="18372" y="6084"/>
                    <a:pt x="18375" y="6063"/>
                  </a:cubicBezTo>
                  <a:cubicBezTo>
                    <a:pt x="18378" y="6059"/>
                    <a:pt x="18378" y="6059"/>
                    <a:pt x="18382" y="6055"/>
                  </a:cubicBezTo>
                  <a:cubicBezTo>
                    <a:pt x="18392" y="6048"/>
                    <a:pt x="18408" y="6039"/>
                    <a:pt x="18430" y="5992"/>
                  </a:cubicBezTo>
                  <a:cubicBezTo>
                    <a:pt x="18447" y="5946"/>
                    <a:pt x="18450" y="5931"/>
                    <a:pt x="18434" y="5917"/>
                  </a:cubicBezTo>
                  <a:cubicBezTo>
                    <a:pt x="18430" y="5917"/>
                    <a:pt x="18430" y="5916"/>
                    <a:pt x="18430" y="5913"/>
                  </a:cubicBezTo>
                  <a:cubicBezTo>
                    <a:pt x="18422" y="5900"/>
                    <a:pt x="18414" y="5897"/>
                    <a:pt x="18410" y="5897"/>
                  </a:cubicBezTo>
                  <a:cubicBezTo>
                    <a:pt x="18403" y="5897"/>
                    <a:pt x="18398" y="5906"/>
                    <a:pt x="18388" y="5913"/>
                  </a:cubicBezTo>
                  <a:cubicBezTo>
                    <a:pt x="18381" y="5920"/>
                    <a:pt x="18371" y="5929"/>
                    <a:pt x="18358" y="5931"/>
                  </a:cubicBezTo>
                  <a:cubicBezTo>
                    <a:pt x="18349" y="5934"/>
                    <a:pt x="18341" y="5935"/>
                    <a:pt x="18335" y="5935"/>
                  </a:cubicBezTo>
                  <a:cubicBezTo>
                    <a:pt x="18318" y="5939"/>
                    <a:pt x="18303" y="5939"/>
                    <a:pt x="18280" y="5957"/>
                  </a:cubicBezTo>
                  <a:cubicBezTo>
                    <a:pt x="18272" y="5962"/>
                    <a:pt x="18263" y="5971"/>
                    <a:pt x="18263" y="5980"/>
                  </a:cubicBezTo>
                  <a:cubicBezTo>
                    <a:pt x="18260" y="5991"/>
                    <a:pt x="18266" y="5995"/>
                    <a:pt x="18269" y="6001"/>
                  </a:cubicBezTo>
                  <a:cubicBezTo>
                    <a:pt x="18272" y="6005"/>
                    <a:pt x="18276" y="6012"/>
                    <a:pt x="18276" y="6018"/>
                  </a:cubicBezTo>
                  <a:cubicBezTo>
                    <a:pt x="18276" y="6021"/>
                    <a:pt x="18276" y="6023"/>
                    <a:pt x="18259" y="6023"/>
                  </a:cubicBezTo>
                  <a:cubicBezTo>
                    <a:pt x="18251" y="6023"/>
                    <a:pt x="18239" y="6023"/>
                    <a:pt x="18226" y="6021"/>
                  </a:cubicBezTo>
                  <a:cubicBezTo>
                    <a:pt x="18214" y="6021"/>
                    <a:pt x="18203" y="6019"/>
                    <a:pt x="18190" y="6018"/>
                  </a:cubicBezTo>
                  <a:cubicBezTo>
                    <a:pt x="18187" y="6018"/>
                    <a:pt x="18183" y="6017"/>
                    <a:pt x="18179" y="6017"/>
                  </a:cubicBezTo>
                  <a:cubicBezTo>
                    <a:pt x="18159" y="6017"/>
                    <a:pt x="18138" y="6022"/>
                    <a:pt x="18118" y="6024"/>
                  </a:cubicBezTo>
                  <a:cubicBezTo>
                    <a:pt x="18098" y="6027"/>
                    <a:pt x="18078" y="6029"/>
                    <a:pt x="18064" y="6029"/>
                  </a:cubicBezTo>
                  <a:cubicBezTo>
                    <a:pt x="18046" y="6029"/>
                    <a:pt x="18036" y="6027"/>
                    <a:pt x="18033" y="6021"/>
                  </a:cubicBezTo>
                  <a:cubicBezTo>
                    <a:pt x="18027" y="6016"/>
                    <a:pt x="18024" y="6012"/>
                    <a:pt x="18024" y="6009"/>
                  </a:cubicBezTo>
                  <a:cubicBezTo>
                    <a:pt x="18027" y="6005"/>
                    <a:pt x="18030" y="6000"/>
                    <a:pt x="18033" y="5992"/>
                  </a:cubicBezTo>
                  <a:cubicBezTo>
                    <a:pt x="18042" y="5967"/>
                    <a:pt x="18028" y="5953"/>
                    <a:pt x="18016" y="5941"/>
                  </a:cubicBezTo>
                  <a:cubicBezTo>
                    <a:pt x="18010" y="5935"/>
                    <a:pt x="18007" y="5933"/>
                    <a:pt x="18001" y="5928"/>
                  </a:cubicBezTo>
                  <a:cubicBezTo>
                    <a:pt x="17982" y="5904"/>
                    <a:pt x="17912" y="5884"/>
                    <a:pt x="17874" y="5883"/>
                  </a:cubicBezTo>
                  <a:cubicBezTo>
                    <a:pt x="17840" y="5880"/>
                    <a:pt x="17806" y="5851"/>
                    <a:pt x="17783" y="5834"/>
                  </a:cubicBezTo>
                  <a:cubicBezTo>
                    <a:pt x="17765" y="5819"/>
                    <a:pt x="17717" y="5766"/>
                    <a:pt x="17714" y="5735"/>
                  </a:cubicBezTo>
                  <a:cubicBezTo>
                    <a:pt x="17713" y="5712"/>
                    <a:pt x="17709" y="5701"/>
                    <a:pt x="17708" y="5687"/>
                  </a:cubicBezTo>
                  <a:cubicBezTo>
                    <a:pt x="17705" y="5675"/>
                    <a:pt x="17700" y="5660"/>
                    <a:pt x="17699" y="5634"/>
                  </a:cubicBezTo>
                  <a:cubicBezTo>
                    <a:pt x="17696" y="5603"/>
                    <a:pt x="17688" y="5590"/>
                    <a:pt x="17668" y="5590"/>
                  </a:cubicBezTo>
                  <a:lnTo>
                    <a:pt x="17657" y="5590"/>
                  </a:lnTo>
                  <a:cubicBezTo>
                    <a:pt x="17653" y="5590"/>
                    <a:pt x="17646" y="5590"/>
                    <a:pt x="17636" y="5584"/>
                  </a:cubicBezTo>
                  <a:cubicBezTo>
                    <a:pt x="17614" y="5567"/>
                    <a:pt x="17601" y="5564"/>
                    <a:pt x="17584" y="5564"/>
                  </a:cubicBezTo>
                  <a:cubicBezTo>
                    <a:pt x="17574" y="5562"/>
                    <a:pt x="17565" y="5562"/>
                    <a:pt x="17548" y="5558"/>
                  </a:cubicBezTo>
                  <a:cubicBezTo>
                    <a:pt x="17522" y="5549"/>
                    <a:pt x="17507" y="5536"/>
                    <a:pt x="17490" y="5524"/>
                  </a:cubicBezTo>
                  <a:cubicBezTo>
                    <a:pt x="17481" y="5517"/>
                    <a:pt x="17472" y="5506"/>
                    <a:pt x="17460" y="5503"/>
                  </a:cubicBezTo>
                  <a:cubicBezTo>
                    <a:pt x="17440" y="5493"/>
                    <a:pt x="17421" y="5481"/>
                    <a:pt x="17395" y="5470"/>
                  </a:cubicBezTo>
                  <a:cubicBezTo>
                    <a:pt x="17387" y="5491"/>
                    <a:pt x="17375" y="5506"/>
                    <a:pt x="17359" y="5506"/>
                  </a:cubicBezTo>
                  <a:lnTo>
                    <a:pt x="17353" y="5506"/>
                  </a:lnTo>
                  <a:cubicBezTo>
                    <a:pt x="17351" y="5506"/>
                    <a:pt x="17349" y="5506"/>
                    <a:pt x="17347" y="5506"/>
                  </a:cubicBezTo>
                  <a:cubicBezTo>
                    <a:pt x="17340" y="5506"/>
                    <a:pt x="17332" y="5507"/>
                    <a:pt x="17324" y="5510"/>
                  </a:cubicBezTo>
                  <a:cubicBezTo>
                    <a:pt x="17315" y="5512"/>
                    <a:pt x="17306" y="5513"/>
                    <a:pt x="17296" y="5513"/>
                  </a:cubicBezTo>
                  <a:cubicBezTo>
                    <a:pt x="17287" y="5513"/>
                    <a:pt x="17277" y="5512"/>
                    <a:pt x="17269" y="5506"/>
                  </a:cubicBezTo>
                  <a:cubicBezTo>
                    <a:pt x="17253" y="5497"/>
                    <a:pt x="17253" y="5497"/>
                    <a:pt x="17241" y="5494"/>
                  </a:cubicBezTo>
                  <a:cubicBezTo>
                    <a:pt x="17231" y="5491"/>
                    <a:pt x="17222" y="5487"/>
                    <a:pt x="17206" y="5481"/>
                  </a:cubicBezTo>
                  <a:cubicBezTo>
                    <a:pt x="17191" y="5475"/>
                    <a:pt x="17178" y="5475"/>
                    <a:pt x="17171" y="5475"/>
                  </a:cubicBezTo>
                  <a:lnTo>
                    <a:pt x="17163" y="5475"/>
                  </a:lnTo>
                  <a:cubicBezTo>
                    <a:pt x="17157" y="5475"/>
                    <a:pt x="17153" y="5475"/>
                    <a:pt x="17142" y="5473"/>
                  </a:cubicBezTo>
                  <a:lnTo>
                    <a:pt x="17142" y="5473"/>
                  </a:lnTo>
                  <a:cubicBezTo>
                    <a:pt x="17178" y="5505"/>
                    <a:pt x="17209" y="5532"/>
                    <a:pt x="17217" y="5532"/>
                  </a:cubicBezTo>
                  <a:lnTo>
                    <a:pt x="17220" y="5532"/>
                  </a:lnTo>
                  <a:cubicBezTo>
                    <a:pt x="17229" y="5530"/>
                    <a:pt x="17240" y="5529"/>
                    <a:pt x="17255" y="5529"/>
                  </a:cubicBezTo>
                  <a:cubicBezTo>
                    <a:pt x="17267" y="5529"/>
                    <a:pt x="17282" y="5530"/>
                    <a:pt x="17301" y="5532"/>
                  </a:cubicBezTo>
                  <a:cubicBezTo>
                    <a:pt x="17307" y="5533"/>
                    <a:pt x="17313" y="5534"/>
                    <a:pt x="17319" y="5534"/>
                  </a:cubicBezTo>
                  <a:cubicBezTo>
                    <a:pt x="17332" y="5534"/>
                    <a:pt x="17343" y="5531"/>
                    <a:pt x="17353" y="5529"/>
                  </a:cubicBezTo>
                  <a:cubicBezTo>
                    <a:pt x="17361" y="5528"/>
                    <a:pt x="17368" y="5527"/>
                    <a:pt x="17375" y="5527"/>
                  </a:cubicBezTo>
                  <a:cubicBezTo>
                    <a:pt x="17387" y="5527"/>
                    <a:pt x="17397" y="5530"/>
                    <a:pt x="17404" y="5537"/>
                  </a:cubicBezTo>
                  <a:cubicBezTo>
                    <a:pt x="17417" y="5553"/>
                    <a:pt x="17438" y="5574"/>
                    <a:pt x="17444" y="5580"/>
                  </a:cubicBezTo>
                  <a:lnTo>
                    <a:pt x="17496" y="5608"/>
                  </a:lnTo>
                  <a:cubicBezTo>
                    <a:pt x="17496" y="5608"/>
                    <a:pt x="17507" y="5617"/>
                    <a:pt x="17524" y="5645"/>
                  </a:cubicBezTo>
                  <a:cubicBezTo>
                    <a:pt x="17536" y="5662"/>
                    <a:pt x="17544" y="5669"/>
                    <a:pt x="17554" y="5676"/>
                  </a:cubicBezTo>
                  <a:cubicBezTo>
                    <a:pt x="17562" y="5682"/>
                    <a:pt x="17568" y="5687"/>
                    <a:pt x="17574" y="5696"/>
                  </a:cubicBezTo>
                  <a:cubicBezTo>
                    <a:pt x="17582" y="5701"/>
                    <a:pt x="17587" y="5706"/>
                    <a:pt x="17593" y="5709"/>
                  </a:cubicBezTo>
                  <a:cubicBezTo>
                    <a:pt x="17599" y="5716"/>
                    <a:pt x="17605" y="5719"/>
                    <a:pt x="17617" y="5734"/>
                  </a:cubicBezTo>
                  <a:cubicBezTo>
                    <a:pt x="17625" y="5741"/>
                    <a:pt x="17628" y="5751"/>
                    <a:pt x="17632" y="5755"/>
                  </a:cubicBezTo>
                  <a:cubicBezTo>
                    <a:pt x="17636" y="5763"/>
                    <a:pt x="17637" y="5767"/>
                    <a:pt x="17646" y="5770"/>
                  </a:cubicBezTo>
                  <a:cubicBezTo>
                    <a:pt x="17650" y="5773"/>
                    <a:pt x="17652" y="5773"/>
                    <a:pt x="17656" y="5773"/>
                  </a:cubicBezTo>
                  <a:cubicBezTo>
                    <a:pt x="17658" y="5774"/>
                    <a:pt x="17664" y="5778"/>
                    <a:pt x="17687" y="5790"/>
                  </a:cubicBezTo>
                  <a:cubicBezTo>
                    <a:pt x="17697" y="5797"/>
                    <a:pt x="17710" y="5800"/>
                    <a:pt x="17719" y="5801"/>
                  </a:cubicBezTo>
                  <a:cubicBezTo>
                    <a:pt x="17727" y="5801"/>
                    <a:pt x="17738" y="5805"/>
                    <a:pt x="17742" y="5814"/>
                  </a:cubicBezTo>
                  <a:cubicBezTo>
                    <a:pt x="17749" y="5820"/>
                    <a:pt x="17747" y="5830"/>
                    <a:pt x="17744" y="5835"/>
                  </a:cubicBezTo>
                  <a:cubicBezTo>
                    <a:pt x="17742" y="5840"/>
                    <a:pt x="17741" y="5843"/>
                    <a:pt x="17741" y="5846"/>
                  </a:cubicBezTo>
                  <a:cubicBezTo>
                    <a:pt x="17732" y="5874"/>
                    <a:pt x="17726" y="5885"/>
                    <a:pt x="17684" y="5889"/>
                  </a:cubicBezTo>
                  <a:cubicBezTo>
                    <a:pt x="17668" y="5891"/>
                    <a:pt x="17656" y="5892"/>
                    <a:pt x="17646" y="5892"/>
                  </a:cubicBezTo>
                  <a:cubicBezTo>
                    <a:pt x="17635" y="5892"/>
                    <a:pt x="17628" y="5891"/>
                    <a:pt x="17619" y="5891"/>
                  </a:cubicBezTo>
                  <a:cubicBezTo>
                    <a:pt x="17616" y="5891"/>
                    <a:pt x="17613" y="5890"/>
                    <a:pt x="17610" y="5890"/>
                  </a:cubicBezTo>
                  <a:cubicBezTo>
                    <a:pt x="17608" y="5890"/>
                    <a:pt x="17607" y="5890"/>
                    <a:pt x="17605" y="5891"/>
                  </a:cubicBezTo>
                  <a:cubicBezTo>
                    <a:pt x="17604" y="5891"/>
                    <a:pt x="17603" y="5891"/>
                    <a:pt x="17601" y="5891"/>
                  </a:cubicBezTo>
                  <a:cubicBezTo>
                    <a:pt x="17591" y="5891"/>
                    <a:pt x="17585" y="5886"/>
                    <a:pt x="17569" y="5870"/>
                  </a:cubicBezTo>
                  <a:cubicBezTo>
                    <a:pt x="17558" y="5861"/>
                    <a:pt x="17550" y="5857"/>
                    <a:pt x="17543" y="5855"/>
                  </a:cubicBezTo>
                  <a:cubicBezTo>
                    <a:pt x="17535" y="5850"/>
                    <a:pt x="17522" y="5843"/>
                    <a:pt x="17513" y="5827"/>
                  </a:cubicBezTo>
                  <a:cubicBezTo>
                    <a:pt x="17504" y="5815"/>
                    <a:pt x="17506" y="5800"/>
                    <a:pt x="17508" y="5788"/>
                  </a:cubicBezTo>
                  <a:cubicBezTo>
                    <a:pt x="17508" y="5783"/>
                    <a:pt x="17508" y="5773"/>
                    <a:pt x="17504" y="5771"/>
                  </a:cubicBezTo>
                  <a:cubicBezTo>
                    <a:pt x="17504" y="5771"/>
                    <a:pt x="17502" y="5771"/>
                    <a:pt x="17499" y="5771"/>
                  </a:cubicBezTo>
                  <a:cubicBezTo>
                    <a:pt x="17495" y="5771"/>
                    <a:pt x="17490" y="5771"/>
                    <a:pt x="17482" y="5772"/>
                  </a:cubicBezTo>
                  <a:cubicBezTo>
                    <a:pt x="17471" y="5774"/>
                    <a:pt x="17460" y="5778"/>
                    <a:pt x="17454" y="5778"/>
                  </a:cubicBezTo>
                  <a:cubicBezTo>
                    <a:pt x="17428" y="5783"/>
                    <a:pt x="17428" y="5783"/>
                    <a:pt x="17404" y="5798"/>
                  </a:cubicBezTo>
                  <a:lnTo>
                    <a:pt x="17400" y="5800"/>
                  </a:lnTo>
                  <a:cubicBezTo>
                    <a:pt x="17360" y="5820"/>
                    <a:pt x="17338" y="5827"/>
                    <a:pt x="17336" y="5827"/>
                  </a:cubicBezTo>
                  <a:lnTo>
                    <a:pt x="17317" y="5827"/>
                  </a:lnTo>
                  <a:cubicBezTo>
                    <a:pt x="17298" y="5827"/>
                    <a:pt x="17288" y="5820"/>
                    <a:pt x="17285" y="5810"/>
                  </a:cubicBezTo>
                  <a:cubicBezTo>
                    <a:pt x="17283" y="5805"/>
                    <a:pt x="17278" y="5793"/>
                    <a:pt x="17273" y="5781"/>
                  </a:cubicBezTo>
                  <a:cubicBezTo>
                    <a:pt x="17270" y="5773"/>
                    <a:pt x="17265" y="5763"/>
                    <a:pt x="17263" y="5755"/>
                  </a:cubicBezTo>
                  <a:cubicBezTo>
                    <a:pt x="17254" y="5739"/>
                    <a:pt x="17235" y="5716"/>
                    <a:pt x="17229" y="5709"/>
                  </a:cubicBezTo>
                  <a:cubicBezTo>
                    <a:pt x="17221" y="5699"/>
                    <a:pt x="17206" y="5691"/>
                    <a:pt x="17204" y="5691"/>
                  </a:cubicBezTo>
                  <a:cubicBezTo>
                    <a:pt x="17203" y="5691"/>
                    <a:pt x="17201" y="5691"/>
                    <a:pt x="17199" y="5693"/>
                  </a:cubicBezTo>
                  <a:cubicBezTo>
                    <a:pt x="17195" y="5696"/>
                    <a:pt x="17190" y="5697"/>
                    <a:pt x="17183" y="5697"/>
                  </a:cubicBezTo>
                  <a:cubicBezTo>
                    <a:pt x="17174" y="5697"/>
                    <a:pt x="17164" y="5694"/>
                    <a:pt x="17153" y="5684"/>
                  </a:cubicBezTo>
                  <a:cubicBezTo>
                    <a:pt x="17145" y="5678"/>
                    <a:pt x="17140" y="5673"/>
                    <a:pt x="17135" y="5666"/>
                  </a:cubicBezTo>
                  <a:cubicBezTo>
                    <a:pt x="17131" y="5662"/>
                    <a:pt x="17128" y="5657"/>
                    <a:pt x="17124" y="5657"/>
                  </a:cubicBezTo>
                  <a:lnTo>
                    <a:pt x="17115" y="5666"/>
                  </a:lnTo>
                  <a:cubicBezTo>
                    <a:pt x="17105" y="5678"/>
                    <a:pt x="17097" y="5691"/>
                    <a:pt x="17089" y="5704"/>
                  </a:cubicBezTo>
                  <a:cubicBezTo>
                    <a:pt x="17077" y="5721"/>
                    <a:pt x="17070" y="5735"/>
                    <a:pt x="17057" y="5738"/>
                  </a:cubicBezTo>
                  <a:lnTo>
                    <a:pt x="17051" y="5738"/>
                  </a:lnTo>
                  <a:cubicBezTo>
                    <a:pt x="17031" y="5738"/>
                    <a:pt x="16945" y="5699"/>
                    <a:pt x="16937" y="5684"/>
                  </a:cubicBezTo>
                  <a:cubicBezTo>
                    <a:pt x="16933" y="5678"/>
                    <a:pt x="16918" y="5668"/>
                    <a:pt x="16912" y="5662"/>
                  </a:cubicBezTo>
                  <a:cubicBezTo>
                    <a:pt x="16903" y="5677"/>
                    <a:pt x="16900" y="5687"/>
                    <a:pt x="16899" y="5696"/>
                  </a:cubicBezTo>
                  <a:cubicBezTo>
                    <a:pt x="16893" y="5709"/>
                    <a:pt x="16888" y="5719"/>
                    <a:pt x="16870" y="5725"/>
                  </a:cubicBezTo>
                  <a:cubicBezTo>
                    <a:pt x="16868" y="5727"/>
                    <a:pt x="16864" y="5729"/>
                    <a:pt x="16859" y="5730"/>
                  </a:cubicBezTo>
                  <a:cubicBezTo>
                    <a:pt x="16851" y="5734"/>
                    <a:pt x="16843" y="5736"/>
                    <a:pt x="16834" y="5736"/>
                  </a:cubicBezTo>
                  <a:cubicBezTo>
                    <a:pt x="16823" y="5736"/>
                    <a:pt x="16812" y="5732"/>
                    <a:pt x="16802" y="5722"/>
                  </a:cubicBezTo>
                  <a:cubicBezTo>
                    <a:pt x="16789" y="5707"/>
                    <a:pt x="16793" y="5691"/>
                    <a:pt x="16795" y="5681"/>
                  </a:cubicBezTo>
                  <a:cubicBezTo>
                    <a:pt x="16795" y="5678"/>
                    <a:pt x="16795" y="5677"/>
                    <a:pt x="16795" y="5675"/>
                  </a:cubicBezTo>
                  <a:cubicBezTo>
                    <a:pt x="16795" y="5675"/>
                    <a:pt x="16792" y="5674"/>
                    <a:pt x="16786" y="5674"/>
                  </a:cubicBezTo>
                  <a:cubicBezTo>
                    <a:pt x="16783" y="5674"/>
                    <a:pt x="16779" y="5674"/>
                    <a:pt x="16774" y="5675"/>
                  </a:cubicBezTo>
                  <a:lnTo>
                    <a:pt x="16755" y="5678"/>
                  </a:lnTo>
                  <a:cubicBezTo>
                    <a:pt x="16738" y="5680"/>
                    <a:pt x="16729" y="5680"/>
                    <a:pt x="16722" y="5680"/>
                  </a:cubicBezTo>
                  <a:cubicBezTo>
                    <a:pt x="16714" y="5680"/>
                    <a:pt x="16708" y="5680"/>
                    <a:pt x="16696" y="5678"/>
                  </a:cubicBezTo>
                  <a:lnTo>
                    <a:pt x="16691" y="5678"/>
                  </a:lnTo>
                  <a:cubicBezTo>
                    <a:pt x="16677" y="5677"/>
                    <a:pt x="16653" y="5673"/>
                    <a:pt x="16630" y="5669"/>
                  </a:cubicBezTo>
                  <a:cubicBezTo>
                    <a:pt x="16605" y="5663"/>
                    <a:pt x="16579" y="5657"/>
                    <a:pt x="16563" y="5656"/>
                  </a:cubicBezTo>
                  <a:cubicBezTo>
                    <a:pt x="16559" y="5656"/>
                    <a:pt x="16556" y="5656"/>
                    <a:pt x="16552" y="5656"/>
                  </a:cubicBezTo>
                  <a:cubicBezTo>
                    <a:pt x="16545" y="5656"/>
                    <a:pt x="16538" y="5657"/>
                    <a:pt x="16533" y="5657"/>
                  </a:cubicBezTo>
                  <a:cubicBezTo>
                    <a:pt x="16525" y="5659"/>
                    <a:pt x="16518" y="5660"/>
                    <a:pt x="16510" y="5660"/>
                  </a:cubicBezTo>
                  <a:cubicBezTo>
                    <a:pt x="16504" y="5660"/>
                    <a:pt x="16497" y="5659"/>
                    <a:pt x="16490" y="5656"/>
                  </a:cubicBezTo>
                  <a:lnTo>
                    <a:pt x="16484" y="5654"/>
                  </a:lnTo>
                  <a:cubicBezTo>
                    <a:pt x="16456" y="5645"/>
                    <a:pt x="16446" y="5642"/>
                    <a:pt x="16421" y="5627"/>
                  </a:cubicBezTo>
                  <a:cubicBezTo>
                    <a:pt x="16411" y="5619"/>
                    <a:pt x="16405" y="5614"/>
                    <a:pt x="16393" y="5611"/>
                  </a:cubicBezTo>
                  <a:cubicBezTo>
                    <a:pt x="16379" y="5603"/>
                    <a:pt x="16365" y="5595"/>
                    <a:pt x="16347" y="5583"/>
                  </a:cubicBezTo>
                  <a:lnTo>
                    <a:pt x="16338" y="5574"/>
                  </a:lnTo>
                  <a:cubicBezTo>
                    <a:pt x="16317" y="5559"/>
                    <a:pt x="16304" y="5553"/>
                    <a:pt x="16304" y="5536"/>
                  </a:cubicBezTo>
                  <a:cubicBezTo>
                    <a:pt x="16304" y="5536"/>
                    <a:pt x="16301" y="5532"/>
                    <a:pt x="16297" y="5532"/>
                  </a:cubicBezTo>
                  <a:cubicBezTo>
                    <a:pt x="16289" y="5526"/>
                    <a:pt x="16275" y="5519"/>
                    <a:pt x="16279" y="5505"/>
                  </a:cubicBezTo>
                  <a:cubicBezTo>
                    <a:pt x="16281" y="5494"/>
                    <a:pt x="16295" y="5490"/>
                    <a:pt x="16317" y="5488"/>
                  </a:cubicBezTo>
                  <a:lnTo>
                    <a:pt x="16338" y="5483"/>
                  </a:lnTo>
                  <a:cubicBezTo>
                    <a:pt x="16383" y="5475"/>
                    <a:pt x="16392" y="5475"/>
                    <a:pt x="16414" y="5463"/>
                  </a:cubicBezTo>
                  <a:cubicBezTo>
                    <a:pt x="16419" y="5460"/>
                    <a:pt x="16425" y="5456"/>
                    <a:pt x="16433" y="5456"/>
                  </a:cubicBezTo>
                  <a:cubicBezTo>
                    <a:pt x="16417" y="5433"/>
                    <a:pt x="16396" y="5415"/>
                    <a:pt x="16390" y="5412"/>
                  </a:cubicBezTo>
                  <a:lnTo>
                    <a:pt x="16379" y="5412"/>
                  </a:lnTo>
                  <a:cubicBezTo>
                    <a:pt x="16371" y="5412"/>
                    <a:pt x="16360" y="5408"/>
                    <a:pt x="16341" y="5398"/>
                  </a:cubicBezTo>
                  <a:cubicBezTo>
                    <a:pt x="16335" y="5395"/>
                    <a:pt x="16328" y="5395"/>
                    <a:pt x="16326" y="5395"/>
                  </a:cubicBezTo>
                  <a:cubicBezTo>
                    <a:pt x="16310" y="5391"/>
                    <a:pt x="16304" y="5388"/>
                    <a:pt x="16282" y="5361"/>
                  </a:cubicBezTo>
                  <a:cubicBezTo>
                    <a:pt x="16272" y="5346"/>
                    <a:pt x="16262" y="5334"/>
                    <a:pt x="16252" y="5325"/>
                  </a:cubicBezTo>
                  <a:cubicBezTo>
                    <a:pt x="16233" y="5304"/>
                    <a:pt x="16219" y="5287"/>
                    <a:pt x="16215" y="5266"/>
                  </a:cubicBezTo>
                  <a:cubicBezTo>
                    <a:pt x="16211" y="5249"/>
                    <a:pt x="16212" y="5238"/>
                    <a:pt x="16215" y="5228"/>
                  </a:cubicBezTo>
                  <a:cubicBezTo>
                    <a:pt x="16216" y="5216"/>
                    <a:pt x="16219" y="5209"/>
                    <a:pt x="16215" y="5191"/>
                  </a:cubicBezTo>
                  <a:cubicBezTo>
                    <a:pt x="16212" y="5188"/>
                    <a:pt x="16211" y="5182"/>
                    <a:pt x="16211" y="5178"/>
                  </a:cubicBezTo>
                  <a:cubicBezTo>
                    <a:pt x="16198" y="5150"/>
                    <a:pt x="16189" y="5113"/>
                    <a:pt x="16219" y="5090"/>
                  </a:cubicBezTo>
                  <a:cubicBezTo>
                    <a:pt x="16223" y="5083"/>
                    <a:pt x="16229" y="5079"/>
                    <a:pt x="16231" y="5076"/>
                  </a:cubicBezTo>
                  <a:cubicBezTo>
                    <a:pt x="16247" y="5063"/>
                    <a:pt x="16255" y="5056"/>
                    <a:pt x="16299" y="5056"/>
                  </a:cubicBezTo>
                  <a:cubicBezTo>
                    <a:pt x="16326" y="5052"/>
                    <a:pt x="16342" y="5049"/>
                    <a:pt x="16358" y="5043"/>
                  </a:cubicBezTo>
                  <a:cubicBezTo>
                    <a:pt x="16371" y="5040"/>
                    <a:pt x="16383" y="5037"/>
                    <a:pt x="16395" y="5037"/>
                  </a:cubicBezTo>
                  <a:cubicBezTo>
                    <a:pt x="16401" y="5037"/>
                    <a:pt x="16408" y="5038"/>
                    <a:pt x="16414" y="5040"/>
                  </a:cubicBezTo>
                  <a:lnTo>
                    <a:pt x="16421" y="5042"/>
                  </a:lnTo>
                  <a:cubicBezTo>
                    <a:pt x="16438" y="5046"/>
                    <a:pt x="16438" y="5046"/>
                    <a:pt x="16449" y="5056"/>
                  </a:cubicBezTo>
                  <a:cubicBezTo>
                    <a:pt x="16453" y="5058"/>
                    <a:pt x="16463" y="5063"/>
                    <a:pt x="16473" y="5068"/>
                  </a:cubicBezTo>
                  <a:cubicBezTo>
                    <a:pt x="16485" y="5076"/>
                    <a:pt x="16497" y="5082"/>
                    <a:pt x="16503" y="5084"/>
                  </a:cubicBezTo>
                  <a:cubicBezTo>
                    <a:pt x="16499" y="5077"/>
                    <a:pt x="16490" y="5073"/>
                    <a:pt x="16484" y="5065"/>
                  </a:cubicBezTo>
                  <a:cubicBezTo>
                    <a:pt x="16480" y="5061"/>
                    <a:pt x="16473" y="5056"/>
                    <a:pt x="16469" y="5049"/>
                  </a:cubicBezTo>
                  <a:cubicBezTo>
                    <a:pt x="16451" y="5032"/>
                    <a:pt x="16453" y="4994"/>
                    <a:pt x="16453" y="4990"/>
                  </a:cubicBezTo>
                  <a:lnTo>
                    <a:pt x="16455" y="4986"/>
                  </a:lnTo>
                  <a:cubicBezTo>
                    <a:pt x="16465" y="4964"/>
                    <a:pt x="16483" y="4927"/>
                    <a:pt x="16497" y="4921"/>
                  </a:cubicBezTo>
                  <a:cubicBezTo>
                    <a:pt x="16501" y="4919"/>
                    <a:pt x="16505" y="4917"/>
                    <a:pt x="16511" y="4916"/>
                  </a:cubicBezTo>
                  <a:cubicBezTo>
                    <a:pt x="16524" y="4915"/>
                    <a:pt x="16530" y="4911"/>
                    <a:pt x="16533" y="4899"/>
                  </a:cubicBezTo>
                  <a:cubicBezTo>
                    <a:pt x="16536" y="4889"/>
                    <a:pt x="16536" y="4885"/>
                    <a:pt x="16536" y="4877"/>
                  </a:cubicBezTo>
                  <a:cubicBezTo>
                    <a:pt x="16536" y="4871"/>
                    <a:pt x="16536" y="4864"/>
                    <a:pt x="16539" y="4856"/>
                  </a:cubicBezTo>
                  <a:cubicBezTo>
                    <a:pt x="16528" y="4856"/>
                    <a:pt x="16516" y="4853"/>
                    <a:pt x="16503" y="4848"/>
                  </a:cubicBezTo>
                  <a:cubicBezTo>
                    <a:pt x="16487" y="4843"/>
                    <a:pt x="16475" y="4841"/>
                    <a:pt x="16466" y="4841"/>
                  </a:cubicBezTo>
                  <a:cubicBezTo>
                    <a:pt x="16450" y="4841"/>
                    <a:pt x="16445" y="4848"/>
                    <a:pt x="16438" y="4856"/>
                  </a:cubicBezTo>
                  <a:cubicBezTo>
                    <a:pt x="16436" y="4858"/>
                    <a:pt x="16433" y="4861"/>
                    <a:pt x="16432" y="4863"/>
                  </a:cubicBezTo>
                  <a:cubicBezTo>
                    <a:pt x="16418" y="4874"/>
                    <a:pt x="16411" y="4889"/>
                    <a:pt x="16409" y="4898"/>
                  </a:cubicBezTo>
                  <a:cubicBezTo>
                    <a:pt x="16399" y="4898"/>
                    <a:pt x="16384" y="4899"/>
                    <a:pt x="16369" y="4899"/>
                  </a:cubicBezTo>
                  <a:lnTo>
                    <a:pt x="16355" y="4899"/>
                  </a:lnTo>
                  <a:cubicBezTo>
                    <a:pt x="16349" y="4877"/>
                    <a:pt x="16317" y="4836"/>
                    <a:pt x="16297" y="4826"/>
                  </a:cubicBezTo>
                  <a:lnTo>
                    <a:pt x="16289" y="4824"/>
                  </a:lnTo>
                  <a:cubicBezTo>
                    <a:pt x="16265" y="4812"/>
                    <a:pt x="16254" y="4807"/>
                    <a:pt x="16256" y="4795"/>
                  </a:cubicBezTo>
                  <a:cubicBezTo>
                    <a:pt x="16262" y="4780"/>
                    <a:pt x="16272" y="4772"/>
                    <a:pt x="16292" y="4757"/>
                  </a:cubicBezTo>
                  <a:cubicBezTo>
                    <a:pt x="16299" y="4754"/>
                    <a:pt x="16304" y="4748"/>
                    <a:pt x="16315" y="4743"/>
                  </a:cubicBezTo>
                  <a:cubicBezTo>
                    <a:pt x="16327" y="4732"/>
                    <a:pt x="16335" y="4723"/>
                    <a:pt x="16335" y="4715"/>
                  </a:cubicBezTo>
                  <a:cubicBezTo>
                    <a:pt x="16335" y="4704"/>
                    <a:pt x="16326" y="4698"/>
                    <a:pt x="16319" y="4696"/>
                  </a:cubicBezTo>
                  <a:cubicBezTo>
                    <a:pt x="16319" y="4694"/>
                    <a:pt x="16317" y="4694"/>
                    <a:pt x="16315" y="4691"/>
                  </a:cubicBezTo>
                  <a:lnTo>
                    <a:pt x="16310" y="4691"/>
                  </a:lnTo>
                  <a:cubicBezTo>
                    <a:pt x="16299" y="4682"/>
                    <a:pt x="16289" y="4673"/>
                    <a:pt x="16289" y="4643"/>
                  </a:cubicBezTo>
                  <a:cubicBezTo>
                    <a:pt x="16291" y="4634"/>
                    <a:pt x="16292" y="4631"/>
                    <a:pt x="16292" y="4631"/>
                  </a:cubicBezTo>
                  <a:cubicBezTo>
                    <a:pt x="16295" y="4633"/>
                    <a:pt x="16303" y="4636"/>
                    <a:pt x="16310" y="4641"/>
                  </a:cubicBezTo>
                  <a:cubicBezTo>
                    <a:pt x="16319" y="4647"/>
                    <a:pt x="16328" y="4651"/>
                    <a:pt x="16341" y="4653"/>
                  </a:cubicBezTo>
                  <a:cubicBezTo>
                    <a:pt x="16350" y="4657"/>
                    <a:pt x="16357" y="4658"/>
                    <a:pt x="16363" y="4658"/>
                  </a:cubicBezTo>
                  <a:cubicBezTo>
                    <a:pt x="16371" y="4658"/>
                    <a:pt x="16376" y="4655"/>
                    <a:pt x="16379" y="4651"/>
                  </a:cubicBezTo>
                  <a:cubicBezTo>
                    <a:pt x="16390" y="4637"/>
                    <a:pt x="16386" y="4617"/>
                    <a:pt x="16386" y="4600"/>
                  </a:cubicBezTo>
                  <a:cubicBezTo>
                    <a:pt x="16385" y="4593"/>
                    <a:pt x="16383" y="4586"/>
                    <a:pt x="16383" y="4580"/>
                  </a:cubicBezTo>
                  <a:cubicBezTo>
                    <a:pt x="16383" y="4572"/>
                    <a:pt x="16379" y="4567"/>
                    <a:pt x="16378" y="4558"/>
                  </a:cubicBezTo>
                  <a:cubicBezTo>
                    <a:pt x="16375" y="4546"/>
                    <a:pt x="16371" y="4539"/>
                    <a:pt x="16390" y="4511"/>
                  </a:cubicBezTo>
                  <a:cubicBezTo>
                    <a:pt x="16406" y="4490"/>
                    <a:pt x="16420" y="4451"/>
                    <a:pt x="16420" y="4395"/>
                  </a:cubicBezTo>
                  <a:cubicBezTo>
                    <a:pt x="16420" y="4390"/>
                    <a:pt x="16419" y="4383"/>
                    <a:pt x="16417" y="4371"/>
                  </a:cubicBezTo>
                  <a:cubicBezTo>
                    <a:pt x="16411" y="4351"/>
                    <a:pt x="16402" y="4320"/>
                    <a:pt x="16406" y="4289"/>
                  </a:cubicBezTo>
                  <a:cubicBezTo>
                    <a:pt x="16409" y="4281"/>
                    <a:pt x="16409" y="4276"/>
                    <a:pt x="16411" y="4268"/>
                  </a:cubicBezTo>
                  <a:cubicBezTo>
                    <a:pt x="16415" y="4225"/>
                    <a:pt x="16422" y="4177"/>
                    <a:pt x="16411" y="4111"/>
                  </a:cubicBezTo>
                  <a:cubicBezTo>
                    <a:pt x="16405" y="4056"/>
                    <a:pt x="16378" y="4043"/>
                    <a:pt x="16348" y="4023"/>
                  </a:cubicBezTo>
                  <a:cubicBezTo>
                    <a:pt x="16334" y="4015"/>
                    <a:pt x="16317" y="4005"/>
                    <a:pt x="16297" y="3986"/>
                  </a:cubicBezTo>
                  <a:cubicBezTo>
                    <a:pt x="16273" y="3965"/>
                    <a:pt x="16252" y="3958"/>
                    <a:pt x="16231" y="3958"/>
                  </a:cubicBezTo>
                  <a:cubicBezTo>
                    <a:pt x="16216" y="3958"/>
                    <a:pt x="16203" y="3961"/>
                    <a:pt x="16192" y="3965"/>
                  </a:cubicBezTo>
                  <a:cubicBezTo>
                    <a:pt x="16184" y="3968"/>
                    <a:pt x="16178" y="3971"/>
                    <a:pt x="16172" y="3971"/>
                  </a:cubicBezTo>
                  <a:cubicBezTo>
                    <a:pt x="16171" y="3971"/>
                    <a:pt x="16170" y="3971"/>
                    <a:pt x="16169" y="3971"/>
                  </a:cubicBezTo>
                  <a:cubicBezTo>
                    <a:pt x="16153" y="3971"/>
                    <a:pt x="16139" y="3955"/>
                    <a:pt x="16111" y="3919"/>
                  </a:cubicBezTo>
                  <a:cubicBezTo>
                    <a:pt x="16100" y="3906"/>
                    <a:pt x="16090" y="3891"/>
                    <a:pt x="16074" y="3873"/>
                  </a:cubicBezTo>
                  <a:cubicBezTo>
                    <a:pt x="16048" y="3843"/>
                    <a:pt x="16020" y="3828"/>
                    <a:pt x="15991" y="3828"/>
                  </a:cubicBezTo>
                  <a:cubicBezTo>
                    <a:pt x="15978" y="3828"/>
                    <a:pt x="15964" y="3833"/>
                    <a:pt x="15955" y="3833"/>
                  </a:cubicBezTo>
                  <a:cubicBezTo>
                    <a:pt x="15950" y="3836"/>
                    <a:pt x="15946" y="3838"/>
                    <a:pt x="15943" y="3838"/>
                  </a:cubicBezTo>
                  <a:cubicBezTo>
                    <a:pt x="15936" y="3838"/>
                    <a:pt x="15928" y="3843"/>
                    <a:pt x="15925" y="3845"/>
                  </a:cubicBezTo>
                  <a:cubicBezTo>
                    <a:pt x="15916" y="3855"/>
                    <a:pt x="15916" y="3870"/>
                    <a:pt x="15918" y="3896"/>
                  </a:cubicBezTo>
                  <a:cubicBezTo>
                    <a:pt x="15919" y="3908"/>
                    <a:pt x="15919" y="3923"/>
                    <a:pt x="15919" y="3941"/>
                  </a:cubicBezTo>
                  <a:cubicBezTo>
                    <a:pt x="15919" y="3990"/>
                    <a:pt x="15937" y="4003"/>
                    <a:pt x="15954" y="4015"/>
                  </a:cubicBezTo>
                  <a:cubicBezTo>
                    <a:pt x="15960" y="4018"/>
                    <a:pt x="15967" y="4023"/>
                    <a:pt x="15974" y="4034"/>
                  </a:cubicBezTo>
                  <a:cubicBezTo>
                    <a:pt x="15986" y="4055"/>
                    <a:pt x="15986" y="4057"/>
                    <a:pt x="15980" y="4084"/>
                  </a:cubicBezTo>
                  <a:cubicBezTo>
                    <a:pt x="15977" y="4095"/>
                    <a:pt x="15976" y="4105"/>
                    <a:pt x="15974" y="4121"/>
                  </a:cubicBezTo>
                  <a:cubicBezTo>
                    <a:pt x="15967" y="4148"/>
                    <a:pt x="15964" y="4158"/>
                    <a:pt x="15961" y="4164"/>
                  </a:cubicBezTo>
                  <a:cubicBezTo>
                    <a:pt x="15960" y="4175"/>
                    <a:pt x="15959" y="4178"/>
                    <a:pt x="15958" y="4202"/>
                  </a:cubicBezTo>
                  <a:cubicBezTo>
                    <a:pt x="15955" y="4234"/>
                    <a:pt x="15958" y="4240"/>
                    <a:pt x="15964" y="4253"/>
                  </a:cubicBezTo>
                  <a:cubicBezTo>
                    <a:pt x="15967" y="4257"/>
                    <a:pt x="15969" y="4262"/>
                    <a:pt x="15974" y="4271"/>
                  </a:cubicBezTo>
                  <a:cubicBezTo>
                    <a:pt x="15986" y="4304"/>
                    <a:pt x="16008" y="4339"/>
                    <a:pt x="16040" y="4367"/>
                  </a:cubicBezTo>
                  <a:cubicBezTo>
                    <a:pt x="16064" y="4391"/>
                    <a:pt x="16082" y="4418"/>
                    <a:pt x="16098" y="4457"/>
                  </a:cubicBezTo>
                  <a:cubicBezTo>
                    <a:pt x="16104" y="4474"/>
                    <a:pt x="16102" y="4478"/>
                    <a:pt x="16096" y="4488"/>
                  </a:cubicBezTo>
                  <a:cubicBezTo>
                    <a:pt x="16092" y="4494"/>
                    <a:pt x="16087" y="4503"/>
                    <a:pt x="16082" y="4516"/>
                  </a:cubicBezTo>
                  <a:cubicBezTo>
                    <a:pt x="16076" y="4537"/>
                    <a:pt x="16061" y="4549"/>
                    <a:pt x="16043" y="4568"/>
                  </a:cubicBezTo>
                  <a:cubicBezTo>
                    <a:pt x="16037" y="4573"/>
                    <a:pt x="16032" y="4579"/>
                    <a:pt x="16022" y="4584"/>
                  </a:cubicBezTo>
                  <a:cubicBezTo>
                    <a:pt x="15998" y="4607"/>
                    <a:pt x="16007" y="4641"/>
                    <a:pt x="16020" y="4667"/>
                  </a:cubicBezTo>
                  <a:cubicBezTo>
                    <a:pt x="15977" y="4678"/>
                    <a:pt x="15934" y="4687"/>
                    <a:pt x="15927" y="4687"/>
                  </a:cubicBezTo>
                  <a:cubicBezTo>
                    <a:pt x="15922" y="4687"/>
                    <a:pt x="15879" y="4678"/>
                    <a:pt x="15840" y="4669"/>
                  </a:cubicBezTo>
                  <a:lnTo>
                    <a:pt x="15831" y="4666"/>
                  </a:lnTo>
                  <a:lnTo>
                    <a:pt x="15806" y="4742"/>
                  </a:lnTo>
                  <a:lnTo>
                    <a:pt x="15812" y="4745"/>
                  </a:lnTo>
                  <a:cubicBezTo>
                    <a:pt x="15814" y="4749"/>
                    <a:pt x="15855" y="4786"/>
                    <a:pt x="15876" y="4802"/>
                  </a:cubicBezTo>
                  <a:cubicBezTo>
                    <a:pt x="15871" y="4804"/>
                    <a:pt x="15866" y="4805"/>
                    <a:pt x="15863" y="4807"/>
                  </a:cubicBezTo>
                  <a:cubicBezTo>
                    <a:pt x="15826" y="4807"/>
                    <a:pt x="15784" y="4805"/>
                    <a:pt x="15779" y="4805"/>
                  </a:cubicBezTo>
                  <a:cubicBezTo>
                    <a:pt x="15775" y="4805"/>
                    <a:pt x="15771" y="4800"/>
                    <a:pt x="15767" y="4795"/>
                  </a:cubicBezTo>
                  <a:cubicBezTo>
                    <a:pt x="15756" y="4784"/>
                    <a:pt x="15739" y="4767"/>
                    <a:pt x="15717" y="4755"/>
                  </a:cubicBezTo>
                  <a:cubicBezTo>
                    <a:pt x="15709" y="4752"/>
                    <a:pt x="15701" y="4749"/>
                    <a:pt x="15692" y="4749"/>
                  </a:cubicBezTo>
                  <a:cubicBezTo>
                    <a:pt x="15678" y="4749"/>
                    <a:pt x="15668" y="4757"/>
                    <a:pt x="15662" y="4761"/>
                  </a:cubicBezTo>
                  <a:cubicBezTo>
                    <a:pt x="15662" y="4763"/>
                    <a:pt x="15662" y="4763"/>
                    <a:pt x="15660" y="4763"/>
                  </a:cubicBezTo>
                  <a:cubicBezTo>
                    <a:pt x="15644" y="4757"/>
                    <a:pt x="15593" y="4719"/>
                    <a:pt x="15580" y="4707"/>
                  </a:cubicBezTo>
                  <a:cubicBezTo>
                    <a:pt x="15568" y="4697"/>
                    <a:pt x="15544" y="4691"/>
                    <a:pt x="15524" y="4691"/>
                  </a:cubicBezTo>
                  <a:cubicBezTo>
                    <a:pt x="15517" y="4691"/>
                    <a:pt x="15510" y="4692"/>
                    <a:pt x="15504" y="4694"/>
                  </a:cubicBezTo>
                  <a:lnTo>
                    <a:pt x="15498" y="4694"/>
                  </a:lnTo>
                  <a:cubicBezTo>
                    <a:pt x="15486" y="4694"/>
                    <a:pt x="15464" y="4685"/>
                    <a:pt x="15453" y="4682"/>
                  </a:cubicBezTo>
                  <a:cubicBezTo>
                    <a:pt x="15423" y="4653"/>
                    <a:pt x="15402" y="4637"/>
                    <a:pt x="15392" y="4637"/>
                  </a:cubicBezTo>
                  <a:cubicBezTo>
                    <a:pt x="15373" y="4637"/>
                    <a:pt x="15343" y="4679"/>
                    <a:pt x="15336" y="4687"/>
                  </a:cubicBezTo>
                  <a:cubicBezTo>
                    <a:pt x="15330" y="4696"/>
                    <a:pt x="15325" y="4703"/>
                    <a:pt x="15328" y="4710"/>
                  </a:cubicBezTo>
                  <a:cubicBezTo>
                    <a:pt x="15325" y="4719"/>
                    <a:pt x="15312" y="4745"/>
                    <a:pt x="15298" y="4771"/>
                  </a:cubicBezTo>
                  <a:lnTo>
                    <a:pt x="15244" y="4792"/>
                  </a:lnTo>
                  <a:lnTo>
                    <a:pt x="15251" y="4817"/>
                  </a:lnTo>
                  <a:lnTo>
                    <a:pt x="15259" y="4817"/>
                  </a:lnTo>
                  <a:cubicBezTo>
                    <a:pt x="15263" y="4817"/>
                    <a:pt x="15272" y="4817"/>
                    <a:pt x="15272" y="4822"/>
                  </a:cubicBezTo>
                  <a:cubicBezTo>
                    <a:pt x="15272" y="4825"/>
                    <a:pt x="15261" y="4833"/>
                    <a:pt x="15251" y="4840"/>
                  </a:cubicBezTo>
                  <a:cubicBezTo>
                    <a:pt x="15233" y="4833"/>
                    <a:pt x="15171" y="4810"/>
                    <a:pt x="15151" y="4807"/>
                  </a:cubicBezTo>
                  <a:cubicBezTo>
                    <a:pt x="15141" y="4805"/>
                    <a:pt x="15117" y="4797"/>
                    <a:pt x="15095" y="4789"/>
                  </a:cubicBezTo>
                  <a:cubicBezTo>
                    <a:pt x="15064" y="4779"/>
                    <a:pt x="15046" y="4773"/>
                    <a:pt x="15038" y="4773"/>
                  </a:cubicBezTo>
                  <a:lnTo>
                    <a:pt x="15036" y="4773"/>
                  </a:lnTo>
                  <a:cubicBezTo>
                    <a:pt x="15024" y="4771"/>
                    <a:pt x="14946" y="4738"/>
                    <a:pt x="14878" y="4703"/>
                  </a:cubicBezTo>
                  <a:cubicBezTo>
                    <a:pt x="14817" y="4664"/>
                    <a:pt x="14806" y="4664"/>
                    <a:pt x="14802" y="4664"/>
                  </a:cubicBezTo>
                  <a:cubicBezTo>
                    <a:pt x="14791" y="4664"/>
                    <a:pt x="14741" y="4660"/>
                    <a:pt x="14701" y="4638"/>
                  </a:cubicBezTo>
                  <a:cubicBezTo>
                    <a:pt x="14653" y="4612"/>
                    <a:pt x="14570" y="4588"/>
                    <a:pt x="14536" y="4588"/>
                  </a:cubicBezTo>
                  <a:cubicBezTo>
                    <a:pt x="14526" y="4588"/>
                    <a:pt x="14514" y="4588"/>
                    <a:pt x="14508" y="4586"/>
                  </a:cubicBezTo>
                  <a:cubicBezTo>
                    <a:pt x="14499" y="4586"/>
                    <a:pt x="14491" y="4585"/>
                    <a:pt x="14484" y="4585"/>
                  </a:cubicBezTo>
                  <a:cubicBezTo>
                    <a:pt x="14470" y="4585"/>
                    <a:pt x="14458" y="4587"/>
                    <a:pt x="14447" y="4592"/>
                  </a:cubicBezTo>
                  <a:cubicBezTo>
                    <a:pt x="14431" y="4600"/>
                    <a:pt x="14423" y="4605"/>
                    <a:pt x="14417" y="4612"/>
                  </a:cubicBezTo>
                  <a:cubicBezTo>
                    <a:pt x="14411" y="4620"/>
                    <a:pt x="14405" y="4625"/>
                    <a:pt x="14392" y="4631"/>
                  </a:cubicBezTo>
                  <a:cubicBezTo>
                    <a:pt x="14369" y="4647"/>
                    <a:pt x="14366" y="4664"/>
                    <a:pt x="14362" y="4678"/>
                  </a:cubicBezTo>
                  <a:cubicBezTo>
                    <a:pt x="14362" y="4685"/>
                    <a:pt x="14362" y="4688"/>
                    <a:pt x="14360" y="4691"/>
                  </a:cubicBezTo>
                  <a:cubicBezTo>
                    <a:pt x="14348" y="4696"/>
                    <a:pt x="14313" y="4707"/>
                    <a:pt x="14284" y="4707"/>
                  </a:cubicBezTo>
                  <a:cubicBezTo>
                    <a:pt x="14280" y="4707"/>
                    <a:pt x="14275" y="4707"/>
                    <a:pt x="14273" y="4704"/>
                  </a:cubicBezTo>
                  <a:cubicBezTo>
                    <a:pt x="14259" y="4703"/>
                    <a:pt x="14247" y="4696"/>
                    <a:pt x="14235" y="4691"/>
                  </a:cubicBezTo>
                  <a:cubicBezTo>
                    <a:pt x="14223" y="4688"/>
                    <a:pt x="14215" y="4682"/>
                    <a:pt x="14206" y="4682"/>
                  </a:cubicBezTo>
                  <a:cubicBezTo>
                    <a:pt x="14195" y="4679"/>
                    <a:pt x="14172" y="4640"/>
                    <a:pt x="14172" y="4629"/>
                  </a:cubicBezTo>
                  <a:cubicBezTo>
                    <a:pt x="14172" y="4602"/>
                    <a:pt x="14167" y="4541"/>
                    <a:pt x="14137" y="4541"/>
                  </a:cubicBezTo>
                  <a:lnTo>
                    <a:pt x="14133" y="4541"/>
                  </a:lnTo>
                  <a:cubicBezTo>
                    <a:pt x="14114" y="4544"/>
                    <a:pt x="14065" y="4544"/>
                    <a:pt x="14042" y="4544"/>
                  </a:cubicBezTo>
                  <a:cubicBezTo>
                    <a:pt x="14028" y="4544"/>
                    <a:pt x="13998" y="4521"/>
                    <a:pt x="13972" y="4488"/>
                  </a:cubicBezTo>
                  <a:cubicBezTo>
                    <a:pt x="13959" y="4468"/>
                    <a:pt x="13962" y="4453"/>
                    <a:pt x="13962" y="4423"/>
                  </a:cubicBezTo>
                  <a:cubicBezTo>
                    <a:pt x="13962" y="4408"/>
                    <a:pt x="13965" y="4394"/>
                    <a:pt x="13965" y="4375"/>
                  </a:cubicBezTo>
                  <a:cubicBezTo>
                    <a:pt x="13965" y="4326"/>
                    <a:pt x="13965" y="4321"/>
                    <a:pt x="13970" y="4304"/>
                  </a:cubicBezTo>
                  <a:cubicBezTo>
                    <a:pt x="13970" y="4300"/>
                    <a:pt x="13972" y="4293"/>
                    <a:pt x="13975" y="4285"/>
                  </a:cubicBezTo>
                  <a:cubicBezTo>
                    <a:pt x="13983" y="4247"/>
                    <a:pt x="13983" y="4195"/>
                    <a:pt x="13983" y="4149"/>
                  </a:cubicBezTo>
                  <a:cubicBezTo>
                    <a:pt x="13983" y="4101"/>
                    <a:pt x="13972" y="4079"/>
                    <a:pt x="13962" y="4063"/>
                  </a:cubicBezTo>
                  <a:cubicBezTo>
                    <a:pt x="13960" y="4056"/>
                    <a:pt x="13955" y="4050"/>
                    <a:pt x="13952" y="4044"/>
                  </a:cubicBezTo>
                  <a:cubicBezTo>
                    <a:pt x="13943" y="4028"/>
                    <a:pt x="13926" y="4005"/>
                    <a:pt x="13926" y="3999"/>
                  </a:cubicBezTo>
                  <a:cubicBezTo>
                    <a:pt x="13926" y="3990"/>
                    <a:pt x="13920" y="3958"/>
                    <a:pt x="13912" y="3945"/>
                  </a:cubicBezTo>
                  <a:lnTo>
                    <a:pt x="13912" y="3940"/>
                  </a:lnTo>
                  <a:lnTo>
                    <a:pt x="13909" y="3937"/>
                  </a:lnTo>
                  <a:cubicBezTo>
                    <a:pt x="13901" y="3930"/>
                    <a:pt x="13813" y="3849"/>
                    <a:pt x="13789" y="3837"/>
                  </a:cubicBezTo>
                  <a:cubicBezTo>
                    <a:pt x="13781" y="3833"/>
                    <a:pt x="13772" y="3831"/>
                    <a:pt x="13763" y="3831"/>
                  </a:cubicBezTo>
                  <a:cubicBezTo>
                    <a:pt x="13742" y="3831"/>
                    <a:pt x="13718" y="3840"/>
                    <a:pt x="13694" y="3853"/>
                  </a:cubicBezTo>
                  <a:cubicBezTo>
                    <a:pt x="13661" y="3867"/>
                    <a:pt x="13615" y="3908"/>
                    <a:pt x="13592" y="3933"/>
                  </a:cubicBezTo>
                  <a:cubicBezTo>
                    <a:pt x="13587" y="3942"/>
                    <a:pt x="13581" y="3949"/>
                    <a:pt x="13574" y="3959"/>
                  </a:cubicBezTo>
                  <a:cubicBezTo>
                    <a:pt x="13564" y="3971"/>
                    <a:pt x="13555" y="3986"/>
                    <a:pt x="13545" y="3992"/>
                  </a:cubicBezTo>
                  <a:cubicBezTo>
                    <a:pt x="13530" y="4000"/>
                    <a:pt x="13491" y="4016"/>
                    <a:pt x="13465" y="4016"/>
                  </a:cubicBezTo>
                  <a:cubicBezTo>
                    <a:pt x="13461" y="4016"/>
                    <a:pt x="13458" y="4016"/>
                    <a:pt x="13456" y="4015"/>
                  </a:cubicBezTo>
                  <a:cubicBezTo>
                    <a:pt x="13435" y="4008"/>
                    <a:pt x="13403" y="3996"/>
                    <a:pt x="13386" y="3993"/>
                  </a:cubicBezTo>
                  <a:cubicBezTo>
                    <a:pt x="13384" y="3976"/>
                    <a:pt x="13372" y="3943"/>
                    <a:pt x="13372" y="3924"/>
                  </a:cubicBezTo>
                  <a:cubicBezTo>
                    <a:pt x="13372" y="3904"/>
                    <a:pt x="13394" y="3847"/>
                    <a:pt x="13400" y="3838"/>
                  </a:cubicBezTo>
                  <a:cubicBezTo>
                    <a:pt x="13410" y="3824"/>
                    <a:pt x="13401" y="3780"/>
                    <a:pt x="13394" y="3768"/>
                  </a:cubicBezTo>
                  <a:cubicBezTo>
                    <a:pt x="13391" y="3762"/>
                    <a:pt x="13387" y="3738"/>
                    <a:pt x="13386" y="3718"/>
                  </a:cubicBezTo>
                  <a:cubicBezTo>
                    <a:pt x="13385" y="3712"/>
                    <a:pt x="13385" y="3702"/>
                    <a:pt x="13385" y="3694"/>
                  </a:cubicBezTo>
                  <a:lnTo>
                    <a:pt x="13385" y="3694"/>
                  </a:lnTo>
                  <a:cubicBezTo>
                    <a:pt x="13385" y="3696"/>
                    <a:pt x="13386" y="3698"/>
                    <a:pt x="13387" y="3699"/>
                  </a:cubicBezTo>
                  <a:cubicBezTo>
                    <a:pt x="13399" y="3710"/>
                    <a:pt x="13403" y="3716"/>
                    <a:pt x="13407" y="3718"/>
                  </a:cubicBezTo>
                  <a:cubicBezTo>
                    <a:pt x="13410" y="3721"/>
                    <a:pt x="13413" y="3723"/>
                    <a:pt x="13418" y="3723"/>
                  </a:cubicBezTo>
                  <a:cubicBezTo>
                    <a:pt x="13440" y="3723"/>
                    <a:pt x="13477" y="3692"/>
                    <a:pt x="13488" y="3679"/>
                  </a:cubicBezTo>
                  <a:cubicBezTo>
                    <a:pt x="13494" y="3665"/>
                    <a:pt x="13529" y="3636"/>
                    <a:pt x="13553" y="3634"/>
                  </a:cubicBezTo>
                  <a:cubicBezTo>
                    <a:pt x="13571" y="3631"/>
                    <a:pt x="13587" y="3621"/>
                    <a:pt x="13597" y="3613"/>
                  </a:cubicBezTo>
                  <a:cubicBezTo>
                    <a:pt x="13603" y="3636"/>
                    <a:pt x="13606" y="3665"/>
                    <a:pt x="13606" y="3669"/>
                  </a:cubicBezTo>
                  <a:cubicBezTo>
                    <a:pt x="13606" y="3672"/>
                    <a:pt x="13606" y="3683"/>
                    <a:pt x="13637" y="3718"/>
                  </a:cubicBezTo>
                  <a:lnTo>
                    <a:pt x="13640" y="3719"/>
                  </a:lnTo>
                  <a:lnTo>
                    <a:pt x="13642" y="3721"/>
                  </a:lnTo>
                  <a:cubicBezTo>
                    <a:pt x="13647" y="3723"/>
                    <a:pt x="13679" y="3734"/>
                    <a:pt x="13699" y="3734"/>
                  </a:cubicBezTo>
                  <a:cubicBezTo>
                    <a:pt x="13705" y="3734"/>
                    <a:pt x="13723" y="3745"/>
                    <a:pt x="13733" y="3754"/>
                  </a:cubicBezTo>
                  <a:cubicBezTo>
                    <a:pt x="13747" y="3762"/>
                    <a:pt x="13755" y="3766"/>
                    <a:pt x="13759" y="3768"/>
                  </a:cubicBezTo>
                  <a:cubicBezTo>
                    <a:pt x="13764" y="3771"/>
                    <a:pt x="13775" y="3779"/>
                    <a:pt x="13781" y="3784"/>
                  </a:cubicBezTo>
                  <a:cubicBezTo>
                    <a:pt x="13798" y="3803"/>
                    <a:pt x="13813" y="3814"/>
                    <a:pt x="13822" y="3814"/>
                  </a:cubicBezTo>
                  <a:lnTo>
                    <a:pt x="13825" y="3814"/>
                  </a:lnTo>
                  <a:cubicBezTo>
                    <a:pt x="13845" y="3808"/>
                    <a:pt x="13844" y="3780"/>
                    <a:pt x="13844" y="3762"/>
                  </a:cubicBezTo>
                  <a:cubicBezTo>
                    <a:pt x="13844" y="3758"/>
                    <a:pt x="13841" y="3756"/>
                    <a:pt x="13841" y="3755"/>
                  </a:cubicBezTo>
                  <a:cubicBezTo>
                    <a:pt x="13844" y="3751"/>
                    <a:pt x="13849" y="3745"/>
                    <a:pt x="13852" y="3744"/>
                  </a:cubicBezTo>
                  <a:cubicBezTo>
                    <a:pt x="13866" y="3728"/>
                    <a:pt x="13888" y="3707"/>
                    <a:pt x="13888" y="3683"/>
                  </a:cubicBezTo>
                  <a:cubicBezTo>
                    <a:pt x="13882" y="3653"/>
                    <a:pt x="13856" y="3650"/>
                    <a:pt x="13839" y="3650"/>
                  </a:cubicBezTo>
                  <a:cubicBezTo>
                    <a:pt x="13830" y="3650"/>
                    <a:pt x="13819" y="3650"/>
                    <a:pt x="13813" y="3647"/>
                  </a:cubicBezTo>
                  <a:cubicBezTo>
                    <a:pt x="13789" y="3636"/>
                    <a:pt x="13766" y="3622"/>
                    <a:pt x="13723" y="3593"/>
                  </a:cubicBezTo>
                  <a:lnTo>
                    <a:pt x="13715" y="3587"/>
                  </a:lnTo>
                  <a:cubicBezTo>
                    <a:pt x="13681" y="3565"/>
                    <a:pt x="13671" y="3552"/>
                    <a:pt x="13664" y="3540"/>
                  </a:cubicBezTo>
                  <a:cubicBezTo>
                    <a:pt x="13660" y="3535"/>
                    <a:pt x="13653" y="3529"/>
                    <a:pt x="13648" y="3522"/>
                  </a:cubicBezTo>
                  <a:cubicBezTo>
                    <a:pt x="13645" y="3519"/>
                    <a:pt x="13640" y="3519"/>
                    <a:pt x="13633" y="3519"/>
                  </a:cubicBezTo>
                  <a:cubicBezTo>
                    <a:pt x="13619" y="3519"/>
                    <a:pt x="13605" y="3531"/>
                    <a:pt x="13586" y="3545"/>
                  </a:cubicBezTo>
                  <a:cubicBezTo>
                    <a:pt x="13588" y="3519"/>
                    <a:pt x="13588" y="3489"/>
                    <a:pt x="13581" y="3472"/>
                  </a:cubicBezTo>
                  <a:cubicBezTo>
                    <a:pt x="13574" y="3452"/>
                    <a:pt x="13553" y="3452"/>
                    <a:pt x="13539" y="3452"/>
                  </a:cubicBezTo>
                  <a:lnTo>
                    <a:pt x="13532" y="3452"/>
                  </a:lnTo>
                  <a:cubicBezTo>
                    <a:pt x="13519" y="3452"/>
                    <a:pt x="13509" y="3450"/>
                    <a:pt x="13502" y="3445"/>
                  </a:cubicBezTo>
                  <a:cubicBezTo>
                    <a:pt x="13486" y="3434"/>
                    <a:pt x="13470" y="3424"/>
                    <a:pt x="13458" y="3418"/>
                  </a:cubicBezTo>
                  <a:cubicBezTo>
                    <a:pt x="13448" y="3413"/>
                    <a:pt x="13440" y="3409"/>
                    <a:pt x="13435" y="3405"/>
                  </a:cubicBezTo>
                  <a:cubicBezTo>
                    <a:pt x="13423" y="3395"/>
                    <a:pt x="13389" y="3382"/>
                    <a:pt x="13354" y="3382"/>
                  </a:cubicBezTo>
                  <a:cubicBezTo>
                    <a:pt x="13347" y="3382"/>
                    <a:pt x="13339" y="3383"/>
                    <a:pt x="13332" y="3384"/>
                  </a:cubicBezTo>
                  <a:cubicBezTo>
                    <a:pt x="13326" y="3384"/>
                    <a:pt x="13317" y="3385"/>
                    <a:pt x="13306" y="3385"/>
                  </a:cubicBezTo>
                  <a:cubicBezTo>
                    <a:pt x="13277" y="3385"/>
                    <a:pt x="13254" y="3378"/>
                    <a:pt x="13248" y="3373"/>
                  </a:cubicBezTo>
                  <a:cubicBezTo>
                    <a:pt x="13238" y="3361"/>
                    <a:pt x="13182" y="3338"/>
                    <a:pt x="13158" y="3332"/>
                  </a:cubicBezTo>
                  <a:cubicBezTo>
                    <a:pt x="13154" y="3330"/>
                    <a:pt x="13148" y="3329"/>
                    <a:pt x="13143" y="3329"/>
                  </a:cubicBezTo>
                  <a:cubicBezTo>
                    <a:pt x="13109" y="3329"/>
                    <a:pt x="13063" y="3344"/>
                    <a:pt x="13040" y="3358"/>
                  </a:cubicBezTo>
                  <a:cubicBezTo>
                    <a:pt x="13008" y="3370"/>
                    <a:pt x="12987" y="3386"/>
                    <a:pt x="12969" y="3398"/>
                  </a:cubicBezTo>
                  <a:cubicBezTo>
                    <a:pt x="12969" y="3398"/>
                    <a:pt x="12965" y="3400"/>
                    <a:pt x="12951" y="3400"/>
                  </a:cubicBezTo>
                  <a:cubicBezTo>
                    <a:pt x="12939" y="3400"/>
                    <a:pt x="12922" y="3399"/>
                    <a:pt x="12904" y="3395"/>
                  </a:cubicBezTo>
                  <a:cubicBezTo>
                    <a:pt x="12889" y="3394"/>
                    <a:pt x="12877" y="3393"/>
                    <a:pt x="12869" y="3393"/>
                  </a:cubicBezTo>
                  <a:cubicBezTo>
                    <a:pt x="12859" y="3393"/>
                    <a:pt x="12846" y="3393"/>
                    <a:pt x="12837" y="3394"/>
                  </a:cubicBezTo>
                  <a:cubicBezTo>
                    <a:pt x="12824" y="3395"/>
                    <a:pt x="12811" y="3396"/>
                    <a:pt x="12799" y="3396"/>
                  </a:cubicBezTo>
                  <a:cubicBezTo>
                    <a:pt x="12793" y="3396"/>
                    <a:pt x="12787" y="3396"/>
                    <a:pt x="12781" y="3395"/>
                  </a:cubicBezTo>
                  <a:cubicBezTo>
                    <a:pt x="12764" y="3394"/>
                    <a:pt x="12751" y="3384"/>
                    <a:pt x="12750" y="3361"/>
                  </a:cubicBezTo>
                  <a:cubicBezTo>
                    <a:pt x="12746" y="3341"/>
                    <a:pt x="12716" y="3312"/>
                    <a:pt x="12693" y="3312"/>
                  </a:cubicBezTo>
                  <a:cubicBezTo>
                    <a:pt x="12686" y="3312"/>
                    <a:pt x="12678" y="3309"/>
                    <a:pt x="12666" y="3309"/>
                  </a:cubicBezTo>
                  <a:cubicBezTo>
                    <a:pt x="12651" y="3306"/>
                    <a:pt x="12638" y="3305"/>
                    <a:pt x="12614" y="3302"/>
                  </a:cubicBezTo>
                  <a:cubicBezTo>
                    <a:pt x="12597" y="3301"/>
                    <a:pt x="12582" y="3294"/>
                    <a:pt x="12570" y="3285"/>
                  </a:cubicBezTo>
                  <a:cubicBezTo>
                    <a:pt x="12559" y="3280"/>
                    <a:pt x="12546" y="3274"/>
                    <a:pt x="12530" y="3274"/>
                  </a:cubicBezTo>
                  <a:cubicBezTo>
                    <a:pt x="12518" y="3274"/>
                    <a:pt x="12482" y="3263"/>
                    <a:pt x="12445" y="3254"/>
                  </a:cubicBezTo>
                  <a:cubicBezTo>
                    <a:pt x="12472" y="3250"/>
                    <a:pt x="12501" y="3247"/>
                    <a:pt x="12508" y="3247"/>
                  </a:cubicBezTo>
                  <a:cubicBezTo>
                    <a:pt x="12516" y="3247"/>
                    <a:pt x="12599" y="3242"/>
                    <a:pt x="12613" y="3218"/>
                  </a:cubicBezTo>
                  <a:cubicBezTo>
                    <a:pt x="12630" y="3203"/>
                    <a:pt x="12651" y="3172"/>
                    <a:pt x="12668" y="3154"/>
                  </a:cubicBezTo>
                  <a:cubicBezTo>
                    <a:pt x="12675" y="3148"/>
                    <a:pt x="12684" y="3147"/>
                    <a:pt x="12695" y="3147"/>
                  </a:cubicBezTo>
                  <a:cubicBezTo>
                    <a:pt x="12700" y="3147"/>
                    <a:pt x="12705" y="3148"/>
                    <a:pt x="12710" y="3148"/>
                  </a:cubicBezTo>
                  <a:lnTo>
                    <a:pt x="12725" y="3148"/>
                  </a:lnTo>
                  <a:cubicBezTo>
                    <a:pt x="12732" y="3148"/>
                    <a:pt x="12742" y="3148"/>
                    <a:pt x="12753" y="3145"/>
                  </a:cubicBezTo>
                  <a:cubicBezTo>
                    <a:pt x="12761" y="3143"/>
                    <a:pt x="12767" y="3142"/>
                    <a:pt x="12774" y="3142"/>
                  </a:cubicBezTo>
                  <a:cubicBezTo>
                    <a:pt x="12783" y="3142"/>
                    <a:pt x="12793" y="3144"/>
                    <a:pt x="12806" y="3148"/>
                  </a:cubicBezTo>
                  <a:cubicBezTo>
                    <a:pt x="12819" y="3152"/>
                    <a:pt x="12834" y="3155"/>
                    <a:pt x="12859" y="3158"/>
                  </a:cubicBezTo>
                  <a:cubicBezTo>
                    <a:pt x="12894" y="3163"/>
                    <a:pt x="12911" y="3163"/>
                    <a:pt x="12922" y="3163"/>
                  </a:cubicBezTo>
                  <a:cubicBezTo>
                    <a:pt x="12933" y="3163"/>
                    <a:pt x="12944" y="3163"/>
                    <a:pt x="12958" y="3166"/>
                  </a:cubicBezTo>
                  <a:cubicBezTo>
                    <a:pt x="12978" y="3170"/>
                    <a:pt x="13000" y="3171"/>
                    <a:pt x="13016" y="3172"/>
                  </a:cubicBezTo>
                  <a:cubicBezTo>
                    <a:pt x="13036" y="3172"/>
                    <a:pt x="13053" y="3172"/>
                    <a:pt x="13067" y="3177"/>
                  </a:cubicBezTo>
                  <a:cubicBezTo>
                    <a:pt x="13075" y="3178"/>
                    <a:pt x="13090" y="3181"/>
                    <a:pt x="13099" y="3184"/>
                  </a:cubicBezTo>
                  <a:cubicBezTo>
                    <a:pt x="13122" y="3185"/>
                    <a:pt x="13148" y="3188"/>
                    <a:pt x="13163" y="3197"/>
                  </a:cubicBezTo>
                  <a:cubicBezTo>
                    <a:pt x="13179" y="3203"/>
                    <a:pt x="13202" y="3207"/>
                    <a:pt x="13226" y="3207"/>
                  </a:cubicBezTo>
                  <a:cubicBezTo>
                    <a:pt x="13240" y="3208"/>
                    <a:pt x="13258" y="3210"/>
                    <a:pt x="13268" y="3212"/>
                  </a:cubicBezTo>
                  <a:cubicBezTo>
                    <a:pt x="13275" y="3216"/>
                    <a:pt x="13291" y="3219"/>
                    <a:pt x="13302" y="3224"/>
                  </a:cubicBezTo>
                  <a:cubicBezTo>
                    <a:pt x="13326" y="3230"/>
                    <a:pt x="13353" y="3238"/>
                    <a:pt x="13366" y="3247"/>
                  </a:cubicBezTo>
                  <a:cubicBezTo>
                    <a:pt x="13379" y="3253"/>
                    <a:pt x="13396" y="3255"/>
                    <a:pt x="13415" y="3255"/>
                  </a:cubicBezTo>
                  <a:cubicBezTo>
                    <a:pt x="13422" y="3255"/>
                    <a:pt x="13429" y="3255"/>
                    <a:pt x="13436" y="3254"/>
                  </a:cubicBezTo>
                  <a:lnTo>
                    <a:pt x="13456" y="3254"/>
                  </a:lnTo>
                  <a:cubicBezTo>
                    <a:pt x="13470" y="3254"/>
                    <a:pt x="13491" y="3255"/>
                    <a:pt x="13509" y="3259"/>
                  </a:cubicBezTo>
                  <a:cubicBezTo>
                    <a:pt x="13517" y="3261"/>
                    <a:pt x="13523" y="3262"/>
                    <a:pt x="13527" y="3262"/>
                  </a:cubicBezTo>
                  <a:cubicBezTo>
                    <a:pt x="13538" y="3262"/>
                    <a:pt x="13541" y="3257"/>
                    <a:pt x="13546" y="3251"/>
                  </a:cubicBezTo>
                  <a:cubicBezTo>
                    <a:pt x="13553" y="3243"/>
                    <a:pt x="13566" y="3227"/>
                    <a:pt x="13681" y="3227"/>
                  </a:cubicBezTo>
                  <a:cubicBezTo>
                    <a:pt x="13691" y="3227"/>
                    <a:pt x="13701" y="3227"/>
                    <a:pt x="13711" y="3227"/>
                  </a:cubicBezTo>
                  <a:cubicBezTo>
                    <a:pt x="13729" y="3228"/>
                    <a:pt x="13744" y="3228"/>
                    <a:pt x="13757" y="3228"/>
                  </a:cubicBezTo>
                  <a:cubicBezTo>
                    <a:pt x="13825" y="3228"/>
                    <a:pt x="13841" y="3220"/>
                    <a:pt x="13845" y="3207"/>
                  </a:cubicBezTo>
                  <a:cubicBezTo>
                    <a:pt x="13850" y="3188"/>
                    <a:pt x="13835" y="3178"/>
                    <a:pt x="13818" y="3164"/>
                  </a:cubicBezTo>
                  <a:cubicBezTo>
                    <a:pt x="13817" y="3164"/>
                    <a:pt x="13817" y="3164"/>
                    <a:pt x="13817" y="3163"/>
                  </a:cubicBezTo>
                  <a:lnTo>
                    <a:pt x="13817" y="3163"/>
                  </a:lnTo>
                  <a:cubicBezTo>
                    <a:pt x="13835" y="3164"/>
                    <a:pt x="13866" y="3177"/>
                    <a:pt x="13866" y="3177"/>
                  </a:cubicBezTo>
                  <a:lnTo>
                    <a:pt x="13870" y="3177"/>
                  </a:lnTo>
                  <a:lnTo>
                    <a:pt x="13962" y="3164"/>
                  </a:lnTo>
                  <a:lnTo>
                    <a:pt x="13966" y="3162"/>
                  </a:lnTo>
                  <a:cubicBezTo>
                    <a:pt x="13966" y="3161"/>
                    <a:pt x="13991" y="3125"/>
                    <a:pt x="13988" y="3050"/>
                  </a:cubicBezTo>
                  <a:lnTo>
                    <a:pt x="13988" y="3049"/>
                  </a:lnTo>
                  <a:cubicBezTo>
                    <a:pt x="13994" y="3049"/>
                    <a:pt x="13998" y="3049"/>
                    <a:pt x="14002" y="3043"/>
                  </a:cubicBezTo>
                  <a:cubicBezTo>
                    <a:pt x="14020" y="3021"/>
                    <a:pt x="14014" y="3002"/>
                    <a:pt x="14009" y="2979"/>
                  </a:cubicBezTo>
                  <a:cubicBezTo>
                    <a:pt x="14005" y="2971"/>
                    <a:pt x="14004" y="2966"/>
                    <a:pt x="14002" y="2960"/>
                  </a:cubicBezTo>
                  <a:cubicBezTo>
                    <a:pt x="13998" y="2943"/>
                    <a:pt x="13994" y="2934"/>
                    <a:pt x="13992" y="2923"/>
                  </a:cubicBezTo>
                  <a:cubicBezTo>
                    <a:pt x="13988" y="2911"/>
                    <a:pt x="13983" y="2903"/>
                    <a:pt x="13983" y="2888"/>
                  </a:cubicBezTo>
                  <a:cubicBezTo>
                    <a:pt x="13979" y="2881"/>
                    <a:pt x="13994" y="2862"/>
                    <a:pt x="14004" y="2848"/>
                  </a:cubicBezTo>
                  <a:cubicBezTo>
                    <a:pt x="14020" y="2824"/>
                    <a:pt x="14036" y="2801"/>
                    <a:pt x="14031" y="2779"/>
                  </a:cubicBezTo>
                  <a:cubicBezTo>
                    <a:pt x="14028" y="2760"/>
                    <a:pt x="14031" y="2754"/>
                    <a:pt x="14037" y="2742"/>
                  </a:cubicBezTo>
                  <a:cubicBezTo>
                    <a:pt x="14042" y="2732"/>
                    <a:pt x="14047" y="2721"/>
                    <a:pt x="14050" y="2706"/>
                  </a:cubicBezTo>
                  <a:cubicBezTo>
                    <a:pt x="14058" y="2679"/>
                    <a:pt x="14078" y="2667"/>
                    <a:pt x="14093" y="2657"/>
                  </a:cubicBezTo>
                  <a:cubicBezTo>
                    <a:pt x="14098" y="2653"/>
                    <a:pt x="14102" y="2650"/>
                    <a:pt x="14106" y="2646"/>
                  </a:cubicBezTo>
                  <a:cubicBezTo>
                    <a:pt x="14110" y="2642"/>
                    <a:pt x="14113" y="2638"/>
                    <a:pt x="14113" y="2633"/>
                  </a:cubicBezTo>
                  <a:cubicBezTo>
                    <a:pt x="14113" y="2619"/>
                    <a:pt x="14100" y="2609"/>
                    <a:pt x="14085" y="2599"/>
                  </a:cubicBezTo>
                  <a:cubicBezTo>
                    <a:pt x="14074" y="2587"/>
                    <a:pt x="14058" y="2578"/>
                    <a:pt x="14052" y="2563"/>
                  </a:cubicBezTo>
                  <a:cubicBezTo>
                    <a:pt x="14042" y="2549"/>
                    <a:pt x="14033" y="2514"/>
                    <a:pt x="14026" y="2487"/>
                  </a:cubicBezTo>
                  <a:cubicBezTo>
                    <a:pt x="14020" y="2467"/>
                    <a:pt x="14014" y="2451"/>
                    <a:pt x="14009" y="2440"/>
                  </a:cubicBezTo>
                  <a:cubicBezTo>
                    <a:pt x="14001" y="2419"/>
                    <a:pt x="13976" y="2419"/>
                    <a:pt x="13966" y="2419"/>
                  </a:cubicBezTo>
                  <a:cubicBezTo>
                    <a:pt x="13960" y="2419"/>
                    <a:pt x="13952" y="2420"/>
                    <a:pt x="13943" y="2420"/>
                  </a:cubicBezTo>
                  <a:cubicBezTo>
                    <a:pt x="13935" y="2421"/>
                    <a:pt x="13924" y="2421"/>
                    <a:pt x="13924" y="2421"/>
                  </a:cubicBezTo>
                  <a:cubicBezTo>
                    <a:pt x="13918" y="2417"/>
                    <a:pt x="13898" y="2401"/>
                    <a:pt x="13872" y="2374"/>
                  </a:cubicBezTo>
                  <a:lnTo>
                    <a:pt x="13809" y="2306"/>
                  </a:lnTo>
                  <a:cubicBezTo>
                    <a:pt x="13806" y="2306"/>
                    <a:pt x="13750" y="2276"/>
                    <a:pt x="13707" y="2256"/>
                  </a:cubicBezTo>
                  <a:cubicBezTo>
                    <a:pt x="13696" y="2252"/>
                    <a:pt x="13689" y="2247"/>
                    <a:pt x="13689" y="2243"/>
                  </a:cubicBezTo>
                  <a:cubicBezTo>
                    <a:pt x="13688" y="2236"/>
                    <a:pt x="13692" y="2228"/>
                    <a:pt x="13692" y="2228"/>
                  </a:cubicBezTo>
                  <a:lnTo>
                    <a:pt x="13702" y="2220"/>
                  </a:lnTo>
                  <a:lnTo>
                    <a:pt x="13643" y="2162"/>
                  </a:lnTo>
                  <a:cubicBezTo>
                    <a:pt x="13637" y="2159"/>
                    <a:pt x="13537" y="2072"/>
                    <a:pt x="13509" y="2055"/>
                  </a:cubicBezTo>
                  <a:cubicBezTo>
                    <a:pt x="13505" y="2049"/>
                    <a:pt x="13502" y="2049"/>
                    <a:pt x="13513" y="2031"/>
                  </a:cubicBezTo>
                  <a:cubicBezTo>
                    <a:pt x="13518" y="2023"/>
                    <a:pt x="13525" y="2010"/>
                    <a:pt x="13520" y="1996"/>
                  </a:cubicBezTo>
                  <a:cubicBezTo>
                    <a:pt x="13520" y="1982"/>
                    <a:pt x="13505" y="1972"/>
                    <a:pt x="13487" y="1972"/>
                  </a:cubicBezTo>
                  <a:cubicBezTo>
                    <a:pt x="13471" y="1972"/>
                    <a:pt x="13459" y="1977"/>
                    <a:pt x="13455" y="1989"/>
                  </a:cubicBezTo>
                  <a:cubicBezTo>
                    <a:pt x="13452" y="1996"/>
                    <a:pt x="13431" y="2018"/>
                    <a:pt x="13399" y="2031"/>
                  </a:cubicBezTo>
                  <a:cubicBezTo>
                    <a:pt x="13395" y="2032"/>
                    <a:pt x="13391" y="2033"/>
                    <a:pt x="13391" y="2033"/>
                  </a:cubicBezTo>
                  <a:cubicBezTo>
                    <a:pt x="13387" y="2030"/>
                    <a:pt x="13387" y="2024"/>
                    <a:pt x="13387" y="2014"/>
                  </a:cubicBezTo>
                  <a:cubicBezTo>
                    <a:pt x="13399" y="2002"/>
                    <a:pt x="13411" y="1986"/>
                    <a:pt x="13411" y="1977"/>
                  </a:cubicBezTo>
                  <a:cubicBezTo>
                    <a:pt x="13412" y="1972"/>
                    <a:pt x="13426" y="1951"/>
                    <a:pt x="13436" y="1938"/>
                  </a:cubicBezTo>
                  <a:cubicBezTo>
                    <a:pt x="13453" y="1912"/>
                    <a:pt x="13471" y="1887"/>
                    <a:pt x="13477" y="1871"/>
                  </a:cubicBezTo>
                  <a:lnTo>
                    <a:pt x="13482" y="1871"/>
                  </a:lnTo>
                  <a:cubicBezTo>
                    <a:pt x="13491" y="1871"/>
                    <a:pt x="13507" y="1874"/>
                    <a:pt x="13520" y="1877"/>
                  </a:cubicBezTo>
                  <a:cubicBezTo>
                    <a:pt x="13537" y="1883"/>
                    <a:pt x="13555" y="1889"/>
                    <a:pt x="13567" y="1889"/>
                  </a:cubicBezTo>
                  <a:cubicBezTo>
                    <a:pt x="13589" y="1889"/>
                    <a:pt x="13603" y="1877"/>
                    <a:pt x="13615" y="1867"/>
                  </a:cubicBezTo>
                  <a:cubicBezTo>
                    <a:pt x="13626" y="1857"/>
                    <a:pt x="13637" y="1850"/>
                    <a:pt x="13653" y="1847"/>
                  </a:cubicBezTo>
                  <a:cubicBezTo>
                    <a:pt x="13657" y="1846"/>
                    <a:pt x="13661" y="1846"/>
                    <a:pt x="13666" y="1846"/>
                  </a:cubicBezTo>
                  <a:cubicBezTo>
                    <a:pt x="13711" y="1846"/>
                    <a:pt x="13802" y="1863"/>
                    <a:pt x="13831" y="1872"/>
                  </a:cubicBezTo>
                  <a:cubicBezTo>
                    <a:pt x="13859" y="1881"/>
                    <a:pt x="13889" y="1890"/>
                    <a:pt x="13893" y="1893"/>
                  </a:cubicBezTo>
                  <a:cubicBezTo>
                    <a:pt x="13896" y="1897"/>
                    <a:pt x="13925" y="1917"/>
                    <a:pt x="14051" y="2016"/>
                  </a:cubicBezTo>
                  <a:cubicBezTo>
                    <a:pt x="14066" y="2024"/>
                    <a:pt x="14074" y="2035"/>
                    <a:pt x="14082" y="2041"/>
                  </a:cubicBezTo>
                  <a:cubicBezTo>
                    <a:pt x="14078" y="2043"/>
                    <a:pt x="14073" y="2049"/>
                    <a:pt x="14071" y="2054"/>
                  </a:cubicBezTo>
                  <a:cubicBezTo>
                    <a:pt x="14071" y="2059"/>
                    <a:pt x="14066" y="2071"/>
                    <a:pt x="14046" y="2083"/>
                  </a:cubicBezTo>
                  <a:cubicBezTo>
                    <a:pt x="14035" y="2090"/>
                    <a:pt x="14015" y="2118"/>
                    <a:pt x="14009" y="2141"/>
                  </a:cubicBezTo>
                  <a:cubicBezTo>
                    <a:pt x="14005" y="2160"/>
                    <a:pt x="14015" y="2177"/>
                    <a:pt x="14027" y="2193"/>
                  </a:cubicBezTo>
                  <a:cubicBezTo>
                    <a:pt x="14033" y="2202"/>
                    <a:pt x="14040" y="2213"/>
                    <a:pt x="14043" y="2224"/>
                  </a:cubicBezTo>
                  <a:cubicBezTo>
                    <a:pt x="14052" y="2248"/>
                    <a:pt x="14074" y="2266"/>
                    <a:pt x="14094" y="2284"/>
                  </a:cubicBezTo>
                  <a:cubicBezTo>
                    <a:pt x="14104" y="2290"/>
                    <a:pt x="14111" y="2296"/>
                    <a:pt x="14121" y="2306"/>
                  </a:cubicBezTo>
                  <a:cubicBezTo>
                    <a:pt x="14136" y="2323"/>
                    <a:pt x="14155" y="2331"/>
                    <a:pt x="14175" y="2339"/>
                  </a:cubicBezTo>
                  <a:cubicBezTo>
                    <a:pt x="14185" y="2343"/>
                    <a:pt x="14196" y="2348"/>
                    <a:pt x="14207" y="2355"/>
                  </a:cubicBezTo>
                  <a:cubicBezTo>
                    <a:pt x="14222" y="2362"/>
                    <a:pt x="14240" y="2373"/>
                    <a:pt x="14256" y="2382"/>
                  </a:cubicBezTo>
                  <a:cubicBezTo>
                    <a:pt x="14276" y="2394"/>
                    <a:pt x="14298" y="2407"/>
                    <a:pt x="14311" y="2412"/>
                  </a:cubicBezTo>
                  <a:cubicBezTo>
                    <a:pt x="14334" y="2422"/>
                    <a:pt x="14361" y="2430"/>
                    <a:pt x="14387" y="2437"/>
                  </a:cubicBezTo>
                  <a:cubicBezTo>
                    <a:pt x="14396" y="2440"/>
                    <a:pt x="14406" y="2441"/>
                    <a:pt x="14415" y="2445"/>
                  </a:cubicBezTo>
                  <a:cubicBezTo>
                    <a:pt x="14435" y="2451"/>
                    <a:pt x="14447" y="2465"/>
                    <a:pt x="14458" y="2478"/>
                  </a:cubicBezTo>
                  <a:cubicBezTo>
                    <a:pt x="14463" y="2483"/>
                    <a:pt x="14469" y="2487"/>
                    <a:pt x="14473" y="2492"/>
                  </a:cubicBezTo>
                  <a:cubicBezTo>
                    <a:pt x="14479" y="2499"/>
                    <a:pt x="14484" y="2501"/>
                    <a:pt x="14487" y="2505"/>
                  </a:cubicBezTo>
                  <a:cubicBezTo>
                    <a:pt x="14492" y="2509"/>
                    <a:pt x="14497" y="2514"/>
                    <a:pt x="14515" y="2528"/>
                  </a:cubicBezTo>
                  <a:cubicBezTo>
                    <a:pt x="14537" y="2546"/>
                    <a:pt x="14542" y="2549"/>
                    <a:pt x="14548" y="2551"/>
                  </a:cubicBezTo>
                  <a:cubicBezTo>
                    <a:pt x="14548" y="2553"/>
                    <a:pt x="14550" y="2553"/>
                    <a:pt x="14555" y="2556"/>
                  </a:cubicBezTo>
                  <a:cubicBezTo>
                    <a:pt x="14566" y="2566"/>
                    <a:pt x="14572" y="2587"/>
                    <a:pt x="14576" y="2615"/>
                  </a:cubicBezTo>
                  <a:cubicBezTo>
                    <a:pt x="14578" y="2639"/>
                    <a:pt x="14599" y="2645"/>
                    <a:pt x="14627" y="2657"/>
                  </a:cubicBezTo>
                  <a:cubicBezTo>
                    <a:pt x="14641" y="2662"/>
                    <a:pt x="14655" y="2667"/>
                    <a:pt x="14673" y="2672"/>
                  </a:cubicBezTo>
                  <a:cubicBezTo>
                    <a:pt x="14669" y="2674"/>
                    <a:pt x="14664" y="2677"/>
                    <a:pt x="14660" y="2679"/>
                  </a:cubicBezTo>
                  <a:cubicBezTo>
                    <a:pt x="14655" y="2688"/>
                    <a:pt x="14647" y="2697"/>
                    <a:pt x="14650" y="2706"/>
                  </a:cubicBezTo>
                  <a:cubicBezTo>
                    <a:pt x="14650" y="2717"/>
                    <a:pt x="14656" y="2722"/>
                    <a:pt x="14662" y="2729"/>
                  </a:cubicBezTo>
                  <a:cubicBezTo>
                    <a:pt x="14666" y="2731"/>
                    <a:pt x="14671" y="2736"/>
                    <a:pt x="14677" y="2740"/>
                  </a:cubicBezTo>
                  <a:cubicBezTo>
                    <a:pt x="14679" y="2746"/>
                    <a:pt x="14680" y="2748"/>
                    <a:pt x="14681" y="2748"/>
                  </a:cubicBezTo>
                  <a:cubicBezTo>
                    <a:pt x="14680" y="2754"/>
                    <a:pt x="14681" y="2763"/>
                    <a:pt x="14688" y="2785"/>
                  </a:cubicBezTo>
                  <a:cubicBezTo>
                    <a:pt x="14683" y="2789"/>
                    <a:pt x="14679" y="2792"/>
                    <a:pt x="14675" y="2802"/>
                  </a:cubicBezTo>
                  <a:cubicBezTo>
                    <a:pt x="14658" y="2831"/>
                    <a:pt x="14673" y="2855"/>
                    <a:pt x="14693" y="2871"/>
                  </a:cubicBezTo>
                  <a:cubicBezTo>
                    <a:pt x="14697" y="2874"/>
                    <a:pt x="14701" y="2875"/>
                    <a:pt x="14705" y="2875"/>
                  </a:cubicBezTo>
                  <a:cubicBezTo>
                    <a:pt x="14709" y="2875"/>
                    <a:pt x="14715" y="2874"/>
                    <a:pt x="14721" y="2871"/>
                  </a:cubicBezTo>
                  <a:lnTo>
                    <a:pt x="14740" y="2871"/>
                  </a:lnTo>
                  <a:cubicBezTo>
                    <a:pt x="14740" y="2876"/>
                    <a:pt x="14741" y="2901"/>
                    <a:pt x="14729" y="2963"/>
                  </a:cubicBezTo>
                  <a:lnTo>
                    <a:pt x="14724" y="2986"/>
                  </a:lnTo>
                  <a:cubicBezTo>
                    <a:pt x="14719" y="3008"/>
                    <a:pt x="14713" y="3035"/>
                    <a:pt x="14706" y="3068"/>
                  </a:cubicBezTo>
                  <a:cubicBezTo>
                    <a:pt x="14701" y="3093"/>
                    <a:pt x="14690" y="3097"/>
                    <a:pt x="14679" y="3103"/>
                  </a:cubicBezTo>
                  <a:cubicBezTo>
                    <a:pt x="14671" y="3105"/>
                    <a:pt x="14664" y="3109"/>
                    <a:pt x="14656" y="3116"/>
                  </a:cubicBezTo>
                  <a:cubicBezTo>
                    <a:pt x="14654" y="3120"/>
                    <a:pt x="14645" y="3125"/>
                    <a:pt x="14628" y="3125"/>
                  </a:cubicBezTo>
                  <a:cubicBezTo>
                    <a:pt x="14606" y="3125"/>
                    <a:pt x="14565" y="3113"/>
                    <a:pt x="14533" y="3104"/>
                  </a:cubicBezTo>
                  <a:cubicBezTo>
                    <a:pt x="14523" y="3102"/>
                    <a:pt x="14516" y="3101"/>
                    <a:pt x="14509" y="3101"/>
                  </a:cubicBezTo>
                  <a:cubicBezTo>
                    <a:pt x="14500" y="3101"/>
                    <a:pt x="14493" y="3104"/>
                    <a:pt x="14488" y="3109"/>
                  </a:cubicBezTo>
                  <a:cubicBezTo>
                    <a:pt x="14483" y="3116"/>
                    <a:pt x="14485" y="3126"/>
                    <a:pt x="14485" y="3135"/>
                  </a:cubicBezTo>
                  <a:cubicBezTo>
                    <a:pt x="14487" y="3145"/>
                    <a:pt x="14487" y="3152"/>
                    <a:pt x="14485" y="3157"/>
                  </a:cubicBezTo>
                  <a:cubicBezTo>
                    <a:pt x="14473" y="3172"/>
                    <a:pt x="14457" y="3184"/>
                    <a:pt x="14438" y="3193"/>
                  </a:cubicBezTo>
                  <a:cubicBezTo>
                    <a:pt x="14431" y="3196"/>
                    <a:pt x="14425" y="3199"/>
                    <a:pt x="14422" y="3203"/>
                  </a:cubicBezTo>
                  <a:cubicBezTo>
                    <a:pt x="14394" y="3219"/>
                    <a:pt x="14386" y="3254"/>
                    <a:pt x="14377" y="3289"/>
                  </a:cubicBezTo>
                  <a:lnTo>
                    <a:pt x="14375" y="3301"/>
                  </a:lnTo>
                  <a:cubicBezTo>
                    <a:pt x="14370" y="3324"/>
                    <a:pt x="14367" y="3330"/>
                    <a:pt x="14380" y="3341"/>
                  </a:cubicBezTo>
                  <a:cubicBezTo>
                    <a:pt x="14386" y="3345"/>
                    <a:pt x="14390" y="3354"/>
                    <a:pt x="14401" y="3369"/>
                  </a:cubicBezTo>
                  <a:lnTo>
                    <a:pt x="14403" y="3376"/>
                  </a:lnTo>
                  <a:cubicBezTo>
                    <a:pt x="14425" y="3409"/>
                    <a:pt x="14425" y="3409"/>
                    <a:pt x="14431" y="3468"/>
                  </a:cubicBezTo>
                  <a:cubicBezTo>
                    <a:pt x="14435" y="3499"/>
                    <a:pt x="14445" y="3514"/>
                    <a:pt x="14461" y="3514"/>
                  </a:cubicBezTo>
                  <a:cubicBezTo>
                    <a:pt x="14473" y="3514"/>
                    <a:pt x="14479" y="3511"/>
                    <a:pt x="14485" y="3508"/>
                  </a:cubicBezTo>
                  <a:cubicBezTo>
                    <a:pt x="14487" y="3506"/>
                    <a:pt x="14491" y="3505"/>
                    <a:pt x="14492" y="3504"/>
                  </a:cubicBezTo>
                  <a:cubicBezTo>
                    <a:pt x="14501" y="3504"/>
                    <a:pt x="14539" y="3519"/>
                    <a:pt x="14564" y="3537"/>
                  </a:cubicBezTo>
                  <a:cubicBezTo>
                    <a:pt x="14593" y="3557"/>
                    <a:pt x="14627" y="3577"/>
                    <a:pt x="14660" y="3596"/>
                  </a:cubicBezTo>
                  <a:cubicBezTo>
                    <a:pt x="14683" y="3605"/>
                    <a:pt x="14707" y="3612"/>
                    <a:pt x="14736" y="3612"/>
                  </a:cubicBezTo>
                  <a:lnTo>
                    <a:pt x="14749" y="3612"/>
                  </a:lnTo>
                  <a:cubicBezTo>
                    <a:pt x="14750" y="3612"/>
                    <a:pt x="14751" y="3612"/>
                    <a:pt x="14752" y="3615"/>
                  </a:cubicBezTo>
                  <a:cubicBezTo>
                    <a:pt x="14757" y="3619"/>
                    <a:pt x="14763" y="3628"/>
                    <a:pt x="14762" y="3652"/>
                  </a:cubicBezTo>
                  <a:cubicBezTo>
                    <a:pt x="14757" y="3681"/>
                    <a:pt x="14764" y="3727"/>
                    <a:pt x="14771" y="3762"/>
                  </a:cubicBezTo>
                  <a:cubicBezTo>
                    <a:pt x="14772" y="3771"/>
                    <a:pt x="14772" y="3779"/>
                    <a:pt x="14772" y="3788"/>
                  </a:cubicBezTo>
                  <a:cubicBezTo>
                    <a:pt x="14775" y="3798"/>
                    <a:pt x="14780" y="3812"/>
                    <a:pt x="14784" y="3824"/>
                  </a:cubicBezTo>
                  <a:cubicBezTo>
                    <a:pt x="14791" y="3840"/>
                    <a:pt x="14798" y="3858"/>
                    <a:pt x="14801" y="3884"/>
                  </a:cubicBezTo>
                  <a:cubicBezTo>
                    <a:pt x="14807" y="3925"/>
                    <a:pt x="14807" y="4006"/>
                    <a:pt x="14803" y="4034"/>
                  </a:cubicBezTo>
                  <a:cubicBezTo>
                    <a:pt x="14801" y="4033"/>
                    <a:pt x="14801" y="4031"/>
                    <a:pt x="14799" y="4028"/>
                  </a:cubicBezTo>
                  <a:cubicBezTo>
                    <a:pt x="14744" y="3958"/>
                    <a:pt x="14729" y="3958"/>
                    <a:pt x="14723" y="3958"/>
                  </a:cubicBezTo>
                  <a:cubicBezTo>
                    <a:pt x="14717" y="3958"/>
                    <a:pt x="14709" y="3964"/>
                    <a:pt x="14709" y="3975"/>
                  </a:cubicBezTo>
                  <a:cubicBezTo>
                    <a:pt x="14709" y="3990"/>
                    <a:pt x="14720" y="4018"/>
                    <a:pt x="14729" y="4045"/>
                  </a:cubicBezTo>
                  <a:cubicBezTo>
                    <a:pt x="14734" y="4057"/>
                    <a:pt x="14741" y="4079"/>
                    <a:pt x="14741" y="4083"/>
                  </a:cubicBezTo>
                  <a:cubicBezTo>
                    <a:pt x="14741" y="4101"/>
                    <a:pt x="14764" y="4152"/>
                    <a:pt x="14772" y="4170"/>
                  </a:cubicBezTo>
                  <a:lnTo>
                    <a:pt x="14830" y="4254"/>
                  </a:lnTo>
                  <a:lnTo>
                    <a:pt x="14839" y="4239"/>
                  </a:lnTo>
                  <a:cubicBezTo>
                    <a:pt x="14846" y="4228"/>
                    <a:pt x="14853" y="4218"/>
                    <a:pt x="14859" y="4211"/>
                  </a:cubicBezTo>
                  <a:cubicBezTo>
                    <a:pt x="14862" y="4218"/>
                    <a:pt x="14864" y="4226"/>
                    <a:pt x="14866" y="4234"/>
                  </a:cubicBezTo>
                  <a:cubicBezTo>
                    <a:pt x="14869" y="4241"/>
                    <a:pt x="14875" y="4251"/>
                    <a:pt x="14877" y="4259"/>
                  </a:cubicBezTo>
                  <a:cubicBezTo>
                    <a:pt x="14878" y="4264"/>
                    <a:pt x="14882" y="4276"/>
                    <a:pt x="14895" y="4276"/>
                  </a:cubicBezTo>
                  <a:cubicBezTo>
                    <a:pt x="14904" y="4276"/>
                    <a:pt x="14912" y="4274"/>
                    <a:pt x="14920" y="4270"/>
                  </a:cubicBezTo>
                  <a:cubicBezTo>
                    <a:pt x="14944" y="4265"/>
                    <a:pt x="14979" y="4258"/>
                    <a:pt x="15032" y="4258"/>
                  </a:cubicBezTo>
                  <a:cubicBezTo>
                    <a:pt x="15056" y="4258"/>
                    <a:pt x="15078" y="4259"/>
                    <a:pt x="15105" y="4262"/>
                  </a:cubicBezTo>
                  <a:cubicBezTo>
                    <a:pt x="15121" y="4264"/>
                    <a:pt x="15132" y="4265"/>
                    <a:pt x="15142" y="4268"/>
                  </a:cubicBezTo>
                  <a:cubicBezTo>
                    <a:pt x="15139" y="4268"/>
                    <a:pt x="15136" y="4274"/>
                    <a:pt x="15136" y="4277"/>
                  </a:cubicBezTo>
                  <a:lnTo>
                    <a:pt x="15132" y="4285"/>
                  </a:lnTo>
                  <a:lnTo>
                    <a:pt x="15140" y="4291"/>
                  </a:lnTo>
                  <a:cubicBezTo>
                    <a:pt x="15150" y="4299"/>
                    <a:pt x="15160" y="4300"/>
                    <a:pt x="15167" y="4302"/>
                  </a:cubicBezTo>
                  <a:cubicBezTo>
                    <a:pt x="15171" y="4302"/>
                    <a:pt x="15178" y="4303"/>
                    <a:pt x="15184" y="4303"/>
                  </a:cubicBezTo>
                  <a:cubicBezTo>
                    <a:pt x="15208" y="4312"/>
                    <a:pt x="15214" y="4320"/>
                    <a:pt x="15214" y="4336"/>
                  </a:cubicBezTo>
                  <a:cubicBezTo>
                    <a:pt x="15214" y="4351"/>
                    <a:pt x="15215" y="4358"/>
                    <a:pt x="15221" y="4366"/>
                  </a:cubicBezTo>
                  <a:cubicBezTo>
                    <a:pt x="15223" y="4375"/>
                    <a:pt x="15225" y="4383"/>
                    <a:pt x="15223" y="4413"/>
                  </a:cubicBezTo>
                  <a:cubicBezTo>
                    <a:pt x="15222" y="4430"/>
                    <a:pt x="15225" y="4445"/>
                    <a:pt x="15233" y="4453"/>
                  </a:cubicBezTo>
                  <a:cubicBezTo>
                    <a:pt x="15239" y="4461"/>
                    <a:pt x="15251" y="4466"/>
                    <a:pt x="15263" y="4466"/>
                  </a:cubicBezTo>
                  <a:lnTo>
                    <a:pt x="15280" y="4466"/>
                  </a:lnTo>
                  <a:cubicBezTo>
                    <a:pt x="15287" y="4465"/>
                    <a:pt x="15288" y="4465"/>
                    <a:pt x="15291" y="4465"/>
                  </a:cubicBezTo>
                  <a:cubicBezTo>
                    <a:pt x="15308" y="4465"/>
                    <a:pt x="15365" y="4465"/>
                    <a:pt x="15392" y="4453"/>
                  </a:cubicBezTo>
                  <a:cubicBezTo>
                    <a:pt x="15402" y="4451"/>
                    <a:pt x="15411" y="4450"/>
                    <a:pt x="15424" y="4450"/>
                  </a:cubicBezTo>
                  <a:cubicBezTo>
                    <a:pt x="15442" y="4449"/>
                    <a:pt x="15461" y="4449"/>
                    <a:pt x="15473" y="4430"/>
                  </a:cubicBezTo>
                  <a:cubicBezTo>
                    <a:pt x="15474" y="4428"/>
                    <a:pt x="15482" y="4423"/>
                    <a:pt x="15491" y="4418"/>
                  </a:cubicBezTo>
                  <a:cubicBezTo>
                    <a:pt x="15501" y="4410"/>
                    <a:pt x="15515" y="4405"/>
                    <a:pt x="15524" y="4394"/>
                  </a:cubicBezTo>
                  <a:lnTo>
                    <a:pt x="15524" y="4394"/>
                  </a:lnTo>
                  <a:cubicBezTo>
                    <a:pt x="15515" y="4435"/>
                    <a:pt x="15594" y="4489"/>
                    <a:pt x="15618" y="4505"/>
                  </a:cubicBezTo>
                  <a:cubicBezTo>
                    <a:pt x="15622" y="4507"/>
                    <a:pt x="15622" y="4509"/>
                    <a:pt x="15625" y="4509"/>
                  </a:cubicBezTo>
                  <a:cubicBezTo>
                    <a:pt x="15620" y="4511"/>
                    <a:pt x="15612" y="4515"/>
                    <a:pt x="15609" y="4515"/>
                  </a:cubicBezTo>
                  <a:cubicBezTo>
                    <a:pt x="15597" y="4519"/>
                    <a:pt x="15584" y="4522"/>
                    <a:pt x="15569" y="4529"/>
                  </a:cubicBezTo>
                  <a:cubicBezTo>
                    <a:pt x="15564" y="4531"/>
                    <a:pt x="15549" y="4540"/>
                    <a:pt x="15547" y="4556"/>
                  </a:cubicBezTo>
                  <a:cubicBezTo>
                    <a:pt x="15546" y="4572"/>
                    <a:pt x="15560" y="4586"/>
                    <a:pt x="15574" y="4596"/>
                  </a:cubicBezTo>
                  <a:cubicBezTo>
                    <a:pt x="15579" y="4600"/>
                    <a:pt x="15586" y="4605"/>
                    <a:pt x="15588" y="4607"/>
                  </a:cubicBezTo>
                  <a:cubicBezTo>
                    <a:pt x="15597" y="4625"/>
                    <a:pt x="15618" y="4635"/>
                    <a:pt x="15654" y="4653"/>
                  </a:cubicBezTo>
                  <a:cubicBezTo>
                    <a:pt x="15668" y="4659"/>
                    <a:pt x="15684" y="4666"/>
                    <a:pt x="15694" y="4672"/>
                  </a:cubicBezTo>
                  <a:cubicBezTo>
                    <a:pt x="15710" y="4680"/>
                    <a:pt x="15718" y="4685"/>
                    <a:pt x="15727" y="4685"/>
                  </a:cubicBezTo>
                  <a:cubicBezTo>
                    <a:pt x="15744" y="4685"/>
                    <a:pt x="15755" y="4675"/>
                    <a:pt x="15758" y="4666"/>
                  </a:cubicBezTo>
                  <a:cubicBezTo>
                    <a:pt x="15767" y="4663"/>
                    <a:pt x="15793" y="4647"/>
                    <a:pt x="15820" y="4640"/>
                  </a:cubicBezTo>
                  <a:cubicBezTo>
                    <a:pt x="15840" y="4635"/>
                    <a:pt x="15845" y="4621"/>
                    <a:pt x="15844" y="4607"/>
                  </a:cubicBezTo>
                  <a:cubicBezTo>
                    <a:pt x="15840" y="4586"/>
                    <a:pt x="15804" y="4558"/>
                    <a:pt x="15740" y="4556"/>
                  </a:cubicBezTo>
                  <a:lnTo>
                    <a:pt x="15738" y="4556"/>
                  </a:lnTo>
                  <a:cubicBezTo>
                    <a:pt x="15739" y="4552"/>
                    <a:pt x="15739" y="4546"/>
                    <a:pt x="15734" y="4540"/>
                  </a:cubicBezTo>
                  <a:cubicBezTo>
                    <a:pt x="15731" y="4534"/>
                    <a:pt x="15731" y="4534"/>
                    <a:pt x="15734" y="4528"/>
                  </a:cubicBezTo>
                  <a:cubicBezTo>
                    <a:pt x="15738" y="4525"/>
                    <a:pt x="15740" y="4522"/>
                    <a:pt x="15742" y="4519"/>
                  </a:cubicBezTo>
                  <a:cubicBezTo>
                    <a:pt x="15746" y="4519"/>
                    <a:pt x="15752" y="4519"/>
                    <a:pt x="15761" y="4521"/>
                  </a:cubicBezTo>
                  <a:cubicBezTo>
                    <a:pt x="15773" y="4521"/>
                    <a:pt x="15788" y="4522"/>
                    <a:pt x="15799" y="4522"/>
                  </a:cubicBezTo>
                  <a:cubicBezTo>
                    <a:pt x="15814" y="4522"/>
                    <a:pt x="15826" y="4517"/>
                    <a:pt x="15833" y="4509"/>
                  </a:cubicBezTo>
                  <a:cubicBezTo>
                    <a:pt x="15840" y="4493"/>
                    <a:pt x="15834" y="4477"/>
                    <a:pt x="15834" y="4474"/>
                  </a:cubicBezTo>
                  <a:lnTo>
                    <a:pt x="15825" y="4455"/>
                  </a:lnTo>
                  <a:cubicBezTo>
                    <a:pt x="15834" y="4445"/>
                    <a:pt x="15850" y="4425"/>
                    <a:pt x="15855" y="4405"/>
                  </a:cubicBezTo>
                  <a:cubicBezTo>
                    <a:pt x="15861" y="4377"/>
                    <a:pt x="15855" y="4367"/>
                    <a:pt x="15845" y="4338"/>
                  </a:cubicBezTo>
                  <a:lnTo>
                    <a:pt x="15840" y="4325"/>
                  </a:lnTo>
                  <a:cubicBezTo>
                    <a:pt x="15831" y="4299"/>
                    <a:pt x="15822" y="4294"/>
                    <a:pt x="15804" y="4293"/>
                  </a:cubicBezTo>
                  <a:cubicBezTo>
                    <a:pt x="15797" y="4291"/>
                    <a:pt x="15788" y="4291"/>
                    <a:pt x="15770" y="4285"/>
                  </a:cubicBezTo>
                  <a:cubicBezTo>
                    <a:pt x="15749" y="4277"/>
                    <a:pt x="15747" y="4277"/>
                    <a:pt x="15744" y="4277"/>
                  </a:cubicBezTo>
                  <a:lnTo>
                    <a:pt x="15735" y="4277"/>
                  </a:lnTo>
                  <a:lnTo>
                    <a:pt x="15731" y="4285"/>
                  </a:lnTo>
                  <a:cubicBezTo>
                    <a:pt x="15727" y="4291"/>
                    <a:pt x="15735" y="4296"/>
                    <a:pt x="15735" y="4300"/>
                  </a:cubicBezTo>
                  <a:cubicBezTo>
                    <a:pt x="15738" y="4302"/>
                    <a:pt x="15740" y="4303"/>
                    <a:pt x="15740" y="4307"/>
                  </a:cubicBezTo>
                  <a:cubicBezTo>
                    <a:pt x="15736" y="4310"/>
                    <a:pt x="15730" y="4312"/>
                    <a:pt x="15722" y="4312"/>
                  </a:cubicBezTo>
                  <a:cubicBezTo>
                    <a:pt x="15714" y="4312"/>
                    <a:pt x="15703" y="4310"/>
                    <a:pt x="15692" y="4308"/>
                  </a:cubicBezTo>
                  <a:cubicBezTo>
                    <a:pt x="15688" y="4308"/>
                    <a:pt x="15685" y="4307"/>
                    <a:pt x="15682" y="4303"/>
                  </a:cubicBezTo>
                  <a:cubicBezTo>
                    <a:pt x="15682" y="4294"/>
                    <a:pt x="15678" y="4277"/>
                    <a:pt x="15656" y="4248"/>
                  </a:cubicBezTo>
                  <a:cubicBezTo>
                    <a:pt x="15638" y="4227"/>
                    <a:pt x="15622" y="4218"/>
                    <a:pt x="15603" y="4218"/>
                  </a:cubicBezTo>
                  <a:cubicBezTo>
                    <a:pt x="15591" y="4218"/>
                    <a:pt x="15582" y="4221"/>
                    <a:pt x="15574" y="4224"/>
                  </a:cubicBezTo>
                  <a:cubicBezTo>
                    <a:pt x="15569" y="4226"/>
                    <a:pt x="15564" y="4227"/>
                    <a:pt x="15560" y="4227"/>
                  </a:cubicBezTo>
                  <a:cubicBezTo>
                    <a:pt x="15554" y="4227"/>
                    <a:pt x="15546" y="4224"/>
                    <a:pt x="15538" y="4189"/>
                  </a:cubicBezTo>
                  <a:cubicBezTo>
                    <a:pt x="15538" y="4185"/>
                    <a:pt x="15535" y="4179"/>
                    <a:pt x="15532" y="4175"/>
                  </a:cubicBezTo>
                  <a:cubicBezTo>
                    <a:pt x="15524" y="4156"/>
                    <a:pt x="15518" y="4141"/>
                    <a:pt x="15527" y="4131"/>
                  </a:cubicBezTo>
                  <a:cubicBezTo>
                    <a:pt x="15527" y="4127"/>
                    <a:pt x="15532" y="4122"/>
                    <a:pt x="15538" y="4118"/>
                  </a:cubicBezTo>
                  <a:cubicBezTo>
                    <a:pt x="15557" y="4090"/>
                    <a:pt x="15591" y="4048"/>
                    <a:pt x="15627" y="4015"/>
                  </a:cubicBezTo>
                  <a:cubicBezTo>
                    <a:pt x="15656" y="3988"/>
                    <a:pt x="15670" y="3961"/>
                    <a:pt x="15685" y="3938"/>
                  </a:cubicBezTo>
                  <a:cubicBezTo>
                    <a:pt x="15692" y="3927"/>
                    <a:pt x="15698" y="3917"/>
                    <a:pt x="15703" y="3908"/>
                  </a:cubicBezTo>
                  <a:cubicBezTo>
                    <a:pt x="15718" y="3892"/>
                    <a:pt x="15724" y="3865"/>
                    <a:pt x="15731" y="3838"/>
                  </a:cubicBezTo>
                  <a:cubicBezTo>
                    <a:pt x="15734" y="3823"/>
                    <a:pt x="15739" y="3804"/>
                    <a:pt x="15744" y="3795"/>
                  </a:cubicBezTo>
                  <a:cubicBezTo>
                    <a:pt x="15752" y="3779"/>
                    <a:pt x="15762" y="3770"/>
                    <a:pt x="15774" y="3757"/>
                  </a:cubicBezTo>
                  <a:cubicBezTo>
                    <a:pt x="15784" y="3748"/>
                    <a:pt x="15791" y="3739"/>
                    <a:pt x="15800" y="3728"/>
                  </a:cubicBezTo>
                  <a:cubicBezTo>
                    <a:pt x="15820" y="3704"/>
                    <a:pt x="15820" y="3655"/>
                    <a:pt x="15819" y="3612"/>
                  </a:cubicBezTo>
                  <a:cubicBezTo>
                    <a:pt x="15818" y="3607"/>
                    <a:pt x="15818" y="3602"/>
                    <a:pt x="15818" y="3602"/>
                  </a:cubicBezTo>
                  <a:cubicBezTo>
                    <a:pt x="15819" y="3602"/>
                    <a:pt x="15821" y="3598"/>
                    <a:pt x="15826" y="3593"/>
                  </a:cubicBezTo>
                  <a:cubicBezTo>
                    <a:pt x="15840" y="3575"/>
                    <a:pt x="15864" y="3546"/>
                    <a:pt x="15861" y="3503"/>
                  </a:cubicBezTo>
                  <a:cubicBezTo>
                    <a:pt x="15861" y="3480"/>
                    <a:pt x="15864" y="3476"/>
                    <a:pt x="15864" y="3476"/>
                  </a:cubicBezTo>
                  <a:lnTo>
                    <a:pt x="15866" y="3476"/>
                  </a:lnTo>
                  <a:cubicBezTo>
                    <a:pt x="15870" y="3474"/>
                    <a:pt x="15879" y="3471"/>
                    <a:pt x="15887" y="3468"/>
                  </a:cubicBezTo>
                  <a:cubicBezTo>
                    <a:pt x="15893" y="3462"/>
                    <a:pt x="15898" y="3462"/>
                    <a:pt x="15904" y="3462"/>
                  </a:cubicBezTo>
                  <a:lnTo>
                    <a:pt x="15904" y="3462"/>
                  </a:lnTo>
                  <a:cubicBezTo>
                    <a:pt x="15909" y="3462"/>
                    <a:pt x="15914" y="3462"/>
                    <a:pt x="15920" y="3460"/>
                  </a:cubicBezTo>
                  <a:cubicBezTo>
                    <a:pt x="15922" y="3458"/>
                    <a:pt x="15932" y="3457"/>
                    <a:pt x="15946" y="3412"/>
                  </a:cubicBezTo>
                  <a:cubicBezTo>
                    <a:pt x="15952" y="3434"/>
                    <a:pt x="15960" y="3460"/>
                    <a:pt x="15974" y="3490"/>
                  </a:cubicBezTo>
                  <a:cubicBezTo>
                    <a:pt x="15984" y="3518"/>
                    <a:pt x="15995" y="3534"/>
                    <a:pt x="16008" y="3534"/>
                  </a:cubicBezTo>
                  <a:cubicBezTo>
                    <a:pt x="16020" y="3534"/>
                    <a:pt x="16028" y="3526"/>
                    <a:pt x="16032" y="3519"/>
                  </a:cubicBezTo>
                  <a:cubicBezTo>
                    <a:pt x="16032" y="3518"/>
                    <a:pt x="16040" y="3513"/>
                    <a:pt x="16040" y="3513"/>
                  </a:cubicBezTo>
                  <a:cubicBezTo>
                    <a:pt x="16052" y="3518"/>
                    <a:pt x="16059" y="3519"/>
                    <a:pt x="16064" y="3519"/>
                  </a:cubicBezTo>
                  <a:cubicBezTo>
                    <a:pt x="16069" y="3519"/>
                    <a:pt x="16072" y="3520"/>
                    <a:pt x="16082" y="3529"/>
                  </a:cubicBezTo>
                  <a:cubicBezTo>
                    <a:pt x="16098" y="3536"/>
                    <a:pt x="16139" y="3575"/>
                    <a:pt x="16166" y="3605"/>
                  </a:cubicBezTo>
                  <a:lnTo>
                    <a:pt x="16185" y="3621"/>
                  </a:lnTo>
                  <a:cubicBezTo>
                    <a:pt x="16200" y="3635"/>
                    <a:pt x="16212" y="3646"/>
                    <a:pt x="16224" y="3655"/>
                  </a:cubicBezTo>
                  <a:cubicBezTo>
                    <a:pt x="16242" y="3672"/>
                    <a:pt x="16262" y="3688"/>
                    <a:pt x="16278" y="3706"/>
                  </a:cubicBezTo>
                  <a:cubicBezTo>
                    <a:pt x="16303" y="3733"/>
                    <a:pt x="16317" y="3737"/>
                    <a:pt x="16331" y="3740"/>
                  </a:cubicBezTo>
                  <a:cubicBezTo>
                    <a:pt x="16337" y="3743"/>
                    <a:pt x="16345" y="3744"/>
                    <a:pt x="16353" y="3747"/>
                  </a:cubicBezTo>
                  <a:cubicBezTo>
                    <a:pt x="16359" y="3751"/>
                    <a:pt x="16366" y="3752"/>
                    <a:pt x="16374" y="3752"/>
                  </a:cubicBezTo>
                  <a:cubicBezTo>
                    <a:pt x="16379" y="3752"/>
                    <a:pt x="16385" y="3752"/>
                    <a:pt x="16390" y="3750"/>
                  </a:cubicBezTo>
                  <a:cubicBezTo>
                    <a:pt x="16393" y="3750"/>
                    <a:pt x="16397" y="3750"/>
                    <a:pt x="16400" y="3750"/>
                  </a:cubicBezTo>
                  <a:cubicBezTo>
                    <a:pt x="16407" y="3750"/>
                    <a:pt x="16416" y="3751"/>
                    <a:pt x="16425" y="3754"/>
                  </a:cubicBezTo>
                  <a:cubicBezTo>
                    <a:pt x="16463" y="3765"/>
                    <a:pt x="16501" y="3778"/>
                    <a:pt x="16539" y="3797"/>
                  </a:cubicBezTo>
                  <a:cubicBezTo>
                    <a:pt x="16550" y="3801"/>
                    <a:pt x="16556" y="3802"/>
                    <a:pt x="16564" y="3802"/>
                  </a:cubicBezTo>
                  <a:cubicBezTo>
                    <a:pt x="16584" y="3802"/>
                    <a:pt x="16592" y="3787"/>
                    <a:pt x="16593" y="3778"/>
                  </a:cubicBezTo>
                  <a:cubicBezTo>
                    <a:pt x="16596" y="3775"/>
                    <a:pt x="16598" y="3775"/>
                    <a:pt x="16599" y="3772"/>
                  </a:cubicBezTo>
                  <a:cubicBezTo>
                    <a:pt x="16604" y="3767"/>
                    <a:pt x="16618" y="3757"/>
                    <a:pt x="16665" y="3750"/>
                  </a:cubicBezTo>
                  <a:cubicBezTo>
                    <a:pt x="16694" y="3747"/>
                    <a:pt x="16701" y="3743"/>
                    <a:pt x="16713" y="3734"/>
                  </a:cubicBezTo>
                  <a:cubicBezTo>
                    <a:pt x="16715" y="3731"/>
                    <a:pt x="16717" y="3728"/>
                    <a:pt x="16726" y="3726"/>
                  </a:cubicBezTo>
                  <a:cubicBezTo>
                    <a:pt x="16751" y="3715"/>
                    <a:pt x="16781" y="3684"/>
                    <a:pt x="16795" y="3664"/>
                  </a:cubicBezTo>
                  <a:cubicBezTo>
                    <a:pt x="16796" y="3660"/>
                    <a:pt x="16805" y="3660"/>
                    <a:pt x="16819" y="3660"/>
                  </a:cubicBezTo>
                  <a:lnTo>
                    <a:pt x="16845" y="3660"/>
                  </a:lnTo>
                  <a:lnTo>
                    <a:pt x="16847" y="3661"/>
                  </a:lnTo>
                  <a:cubicBezTo>
                    <a:pt x="16854" y="3661"/>
                    <a:pt x="16859" y="3656"/>
                    <a:pt x="16864" y="3651"/>
                  </a:cubicBezTo>
                  <a:cubicBezTo>
                    <a:pt x="16876" y="3624"/>
                    <a:pt x="16859" y="3539"/>
                    <a:pt x="16838" y="3505"/>
                  </a:cubicBezTo>
                  <a:cubicBezTo>
                    <a:pt x="16829" y="3490"/>
                    <a:pt x="16818" y="3481"/>
                    <a:pt x="16804" y="3481"/>
                  </a:cubicBezTo>
                  <a:cubicBezTo>
                    <a:pt x="16801" y="3481"/>
                    <a:pt x="16798" y="3481"/>
                    <a:pt x="16795" y="3482"/>
                  </a:cubicBezTo>
                  <a:cubicBezTo>
                    <a:pt x="16792" y="3482"/>
                    <a:pt x="16789" y="3483"/>
                    <a:pt x="16785" y="3483"/>
                  </a:cubicBezTo>
                  <a:cubicBezTo>
                    <a:pt x="16784" y="3483"/>
                    <a:pt x="16782" y="3482"/>
                    <a:pt x="16780" y="3482"/>
                  </a:cubicBezTo>
                  <a:cubicBezTo>
                    <a:pt x="16775" y="3482"/>
                    <a:pt x="16774" y="3480"/>
                    <a:pt x="16774" y="3480"/>
                  </a:cubicBezTo>
                  <a:cubicBezTo>
                    <a:pt x="16775" y="3479"/>
                    <a:pt x="16786" y="3468"/>
                    <a:pt x="16809" y="3456"/>
                  </a:cubicBezTo>
                  <a:cubicBezTo>
                    <a:pt x="16811" y="3454"/>
                    <a:pt x="16822" y="3451"/>
                    <a:pt x="16826" y="3442"/>
                  </a:cubicBezTo>
                  <a:cubicBezTo>
                    <a:pt x="16840" y="3449"/>
                    <a:pt x="16859" y="3460"/>
                    <a:pt x="16873" y="3471"/>
                  </a:cubicBezTo>
                  <a:lnTo>
                    <a:pt x="16879" y="3471"/>
                  </a:lnTo>
                  <a:cubicBezTo>
                    <a:pt x="16880" y="3471"/>
                    <a:pt x="16885" y="3468"/>
                    <a:pt x="16893" y="3466"/>
                  </a:cubicBezTo>
                  <a:cubicBezTo>
                    <a:pt x="16887" y="3451"/>
                    <a:pt x="16885" y="3437"/>
                    <a:pt x="16896" y="3430"/>
                  </a:cubicBezTo>
                  <a:cubicBezTo>
                    <a:pt x="16899" y="3429"/>
                    <a:pt x="16901" y="3429"/>
                    <a:pt x="16906" y="3429"/>
                  </a:cubicBezTo>
                  <a:cubicBezTo>
                    <a:pt x="16901" y="3416"/>
                    <a:pt x="16901" y="3404"/>
                    <a:pt x="16896" y="3398"/>
                  </a:cubicBezTo>
                  <a:cubicBezTo>
                    <a:pt x="16903" y="3395"/>
                    <a:pt x="16910" y="3392"/>
                    <a:pt x="16915" y="3385"/>
                  </a:cubicBezTo>
                  <a:cubicBezTo>
                    <a:pt x="16927" y="3375"/>
                    <a:pt x="16929" y="3365"/>
                    <a:pt x="16929" y="3353"/>
                  </a:cubicBezTo>
                  <a:cubicBezTo>
                    <a:pt x="16929" y="3344"/>
                    <a:pt x="16929" y="3338"/>
                    <a:pt x="16934" y="3332"/>
                  </a:cubicBezTo>
                  <a:cubicBezTo>
                    <a:pt x="16941" y="3313"/>
                    <a:pt x="16931" y="3298"/>
                    <a:pt x="16919" y="3282"/>
                  </a:cubicBezTo>
                  <a:cubicBezTo>
                    <a:pt x="16915" y="3277"/>
                    <a:pt x="16913" y="3274"/>
                    <a:pt x="16909" y="3265"/>
                  </a:cubicBezTo>
                  <a:lnTo>
                    <a:pt x="16909" y="3265"/>
                  </a:lnTo>
                  <a:cubicBezTo>
                    <a:pt x="16910" y="3266"/>
                    <a:pt x="16913" y="3266"/>
                    <a:pt x="16913" y="3266"/>
                  </a:cubicBezTo>
                  <a:cubicBezTo>
                    <a:pt x="16942" y="3266"/>
                    <a:pt x="16945" y="3258"/>
                    <a:pt x="16952" y="3238"/>
                  </a:cubicBezTo>
                  <a:cubicBezTo>
                    <a:pt x="16952" y="3235"/>
                    <a:pt x="16952" y="3230"/>
                    <a:pt x="16955" y="3225"/>
                  </a:cubicBezTo>
                  <a:cubicBezTo>
                    <a:pt x="16963" y="3206"/>
                    <a:pt x="16952" y="3186"/>
                    <a:pt x="16942" y="3169"/>
                  </a:cubicBezTo>
                  <a:cubicBezTo>
                    <a:pt x="16934" y="3160"/>
                    <a:pt x="16929" y="3153"/>
                    <a:pt x="16929" y="3144"/>
                  </a:cubicBezTo>
                  <a:cubicBezTo>
                    <a:pt x="16927" y="3136"/>
                    <a:pt x="16927" y="3136"/>
                    <a:pt x="16934" y="3128"/>
                  </a:cubicBezTo>
                  <a:cubicBezTo>
                    <a:pt x="16942" y="3124"/>
                    <a:pt x="16946" y="3113"/>
                    <a:pt x="16955" y="3098"/>
                  </a:cubicBezTo>
                  <a:cubicBezTo>
                    <a:pt x="16968" y="3062"/>
                    <a:pt x="16969" y="3010"/>
                    <a:pt x="16969" y="3009"/>
                  </a:cubicBezTo>
                  <a:lnTo>
                    <a:pt x="16969" y="3002"/>
                  </a:lnTo>
                  <a:lnTo>
                    <a:pt x="16938" y="2976"/>
                  </a:lnTo>
                  <a:cubicBezTo>
                    <a:pt x="16934" y="2963"/>
                    <a:pt x="16929" y="2925"/>
                    <a:pt x="16927" y="2899"/>
                  </a:cubicBezTo>
                  <a:cubicBezTo>
                    <a:pt x="16925" y="2881"/>
                    <a:pt x="16932" y="2863"/>
                    <a:pt x="16942" y="2843"/>
                  </a:cubicBezTo>
                  <a:cubicBezTo>
                    <a:pt x="16945" y="2831"/>
                    <a:pt x="16952" y="2819"/>
                    <a:pt x="16952" y="2808"/>
                  </a:cubicBezTo>
                  <a:cubicBezTo>
                    <a:pt x="16955" y="2785"/>
                    <a:pt x="16955" y="2746"/>
                    <a:pt x="16952" y="2699"/>
                  </a:cubicBezTo>
                  <a:cubicBezTo>
                    <a:pt x="16952" y="2682"/>
                    <a:pt x="16945" y="2677"/>
                    <a:pt x="16934" y="2677"/>
                  </a:cubicBezTo>
                  <a:cubicBezTo>
                    <a:pt x="16923" y="2677"/>
                    <a:pt x="16915" y="2688"/>
                    <a:pt x="16906" y="2705"/>
                  </a:cubicBezTo>
                  <a:cubicBezTo>
                    <a:pt x="16904" y="2709"/>
                    <a:pt x="16901" y="2713"/>
                    <a:pt x="16899" y="2717"/>
                  </a:cubicBezTo>
                  <a:cubicBezTo>
                    <a:pt x="16896" y="2715"/>
                    <a:pt x="16891" y="2710"/>
                    <a:pt x="16888" y="2709"/>
                  </a:cubicBezTo>
                  <a:cubicBezTo>
                    <a:pt x="16880" y="2702"/>
                    <a:pt x="16865" y="2694"/>
                    <a:pt x="16852" y="2691"/>
                  </a:cubicBezTo>
                  <a:cubicBezTo>
                    <a:pt x="16831" y="2681"/>
                    <a:pt x="16801" y="2668"/>
                    <a:pt x="16789" y="2650"/>
                  </a:cubicBezTo>
                  <a:cubicBezTo>
                    <a:pt x="16785" y="2645"/>
                    <a:pt x="16780" y="2638"/>
                    <a:pt x="16770" y="2638"/>
                  </a:cubicBezTo>
                  <a:cubicBezTo>
                    <a:pt x="16758" y="2638"/>
                    <a:pt x="16753" y="2645"/>
                    <a:pt x="16750" y="2653"/>
                  </a:cubicBezTo>
                  <a:cubicBezTo>
                    <a:pt x="16746" y="2658"/>
                    <a:pt x="16742" y="2662"/>
                    <a:pt x="16739" y="2663"/>
                  </a:cubicBezTo>
                  <a:cubicBezTo>
                    <a:pt x="16739" y="2662"/>
                    <a:pt x="16737" y="2658"/>
                    <a:pt x="16734" y="2656"/>
                  </a:cubicBezTo>
                  <a:cubicBezTo>
                    <a:pt x="16730" y="2648"/>
                    <a:pt x="16721" y="2640"/>
                    <a:pt x="16713" y="2628"/>
                  </a:cubicBezTo>
                  <a:cubicBezTo>
                    <a:pt x="16695" y="2606"/>
                    <a:pt x="16684" y="2603"/>
                    <a:pt x="16673" y="2600"/>
                  </a:cubicBezTo>
                  <a:lnTo>
                    <a:pt x="16671" y="2600"/>
                  </a:lnTo>
                  <a:cubicBezTo>
                    <a:pt x="16666" y="2592"/>
                    <a:pt x="16659" y="2584"/>
                    <a:pt x="16644" y="2584"/>
                  </a:cubicBezTo>
                  <a:cubicBezTo>
                    <a:pt x="16631" y="2584"/>
                    <a:pt x="16612" y="2589"/>
                    <a:pt x="16576" y="2604"/>
                  </a:cubicBezTo>
                  <a:cubicBezTo>
                    <a:pt x="16576" y="2596"/>
                    <a:pt x="16579" y="2587"/>
                    <a:pt x="16578" y="2578"/>
                  </a:cubicBezTo>
                  <a:cubicBezTo>
                    <a:pt x="16578" y="2555"/>
                    <a:pt x="16576" y="2549"/>
                    <a:pt x="16569" y="2543"/>
                  </a:cubicBezTo>
                  <a:cubicBezTo>
                    <a:pt x="16569" y="2541"/>
                    <a:pt x="16567" y="2540"/>
                    <a:pt x="16564" y="2527"/>
                  </a:cubicBezTo>
                  <a:cubicBezTo>
                    <a:pt x="16561" y="2511"/>
                    <a:pt x="16555" y="2502"/>
                    <a:pt x="16544" y="2502"/>
                  </a:cubicBezTo>
                  <a:cubicBezTo>
                    <a:pt x="16538" y="2502"/>
                    <a:pt x="16531" y="2506"/>
                    <a:pt x="16524" y="2513"/>
                  </a:cubicBezTo>
                  <a:cubicBezTo>
                    <a:pt x="16513" y="2521"/>
                    <a:pt x="16506" y="2527"/>
                    <a:pt x="16496" y="2528"/>
                  </a:cubicBezTo>
                  <a:cubicBezTo>
                    <a:pt x="16472" y="2533"/>
                    <a:pt x="16457" y="2543"/>
                    <a:pt x="16447" y="2551"/>
                  </a:cubicBezTo>
                  <a:cubicBezTo>
                    <a:pt x="16445" y="2551"/>
                    <a:pt x="16443" y="2554"/>
                    <a:pt x="16439" y="2555"/>
                  </a:cubicBezTo>
                  <a:cubicBezTo>
                    <a:pt x="16437" y="2551"/>
                    <a:pt x="16434" y="2546"/>
                    <a:pt x="16433" y="2541"/>
                  </a:cubicBezTo>
                  <a:cubicBezTo>
                    <a:pt x="16427" y="2528"/>
                    <a:pt x="16423" y="2517"/>
                    <a:pt x="16414" y="2501"/>
                  </a:cubicBezTo>
                  <a:cubicBezTo>
                    <a:pt x="16412" y="2496"/>
                    <a:pt x="16412" y="2493"/>
                    <a:pt x="16410" y="2490"/>
                  </a:cubicBezTo>
                  <a:cubicBezTo>
                    <a:pt x="16414" y="2490"/>
                    <a:pt x="16420" y="2487"/>
                    <a:pt x="16426" y="2483"/>
                  </a:cubicBezTo>
                  <a:cubicBezTo>
                    <a:pt x="16447" y="2468"/>
                    <a:pt x="16466" y="2436"/>
                    <a:pt x="16439" y="2374"/>
                  </a:cubicBezTo>
                  <a:cubicBezTo>
                    <a:pt x="16427" y="2356"/>
                    <a:pt x="16420" y="2343"/>
                    <a:pt x="16410" y="2343"/>
                  </a:cubicBezTo>
                  <a:cubicBezTo>
                    <a:pt x="16397" y="2343"/>
                    <a:pt x="16391" y="2354"/>
                    <a:pt x="16387" y="2367"/>
                  </a:cubicBezTo>
                  <a:cubicBezTo>
                    <a:pt x="16384" y="2374"/>
                    <a:pt x="16379" y="2386"/>
                    <a:pt x="16370" y="2391"/>
                  </a:cubicBezTo>
                  <a:cubicBezTo>
                    <a:pt x="16358" y="2402"/>
                    <a:pt x="16350" y="2407"/>
                    <a:pt x="16344" y="2407"/>
                  </a:cubicBezTo>
                  <a:cubicBezTo>
                    <a:pt x="16338" y="2407"/>
                    <a:pt x="16332" y="2407"/>
                    <a:pt x="16323" y="2394"/>
                  </a:cubicBezTo>
                  <a:cubicBezTo>
                    <a:pt x="16318" y="2389"/>
                    <a:pt x="16318" y="2389"/>
                    <a:pt x="16318" y="2384"/>
                  </a:cubicBezTo>
                  <a:cubicBezTo>
                    <a:pt x="16320" y="2370"/>
                    <a:pt x="16320" y="2354"/>
                    <a:pt x="16297" y="2327"/>
                  </a:cubicBezTo>
                  <a:cubicBezTo>
                    <a:pt x="16284" y="2313"/>
                    <a:pt x="16273" y="2307"/>
                    <a:pt x="16266" y="2307"/>
                  </a:cubicBezTo>
                  <a:cubicBezTo>
                    <a:pt x="16248" y="2307"/>
                    <a:pt x="16243" y="2327"/>
                    <a:pt x="16240" y="2341"/>
                  </a:cubicBezTo>
                  <a:cubicBezTo>
                    <a:pt x="16237" y="2347"/>
                    <a:pt x="16232" y="2356"/>
                    <a:pt x="16230" y="2362"/>
                  </a:cubicBezTo>
                  <a:cubicBezTo>
                    <a:pt x="16222" y="2373"/>
                    <a:pt x="16217" y="2374"/>
                    <a:pt x="16207" y="2374"/>
                  </a:cubicBezTo>
                  <a:lnTo>
                    <a:pt x="16183" y="2374"/>
                  </a:lnTo>
                  <a:cubicBezTo>
                    <a:pt x="16179" y="2373"/>
                    <a:pt x="16173" y="2370"/>
                    <a:pt x="16166" y="2370"/>
                  </a:cubicBezTo>
                  <a:cubicBezTo>
                    <a:pt x="16151" y="2370"/>
                    <a:pt x="16147" y="2363"/>
                    <a:pt x="16147" y="2362"/>
                  </a:cubicBezTo>
                  <a:cubicBezTo>
                    <a:pt x="16147" y="2362"/>
                    <a:pt x="16144" y="2339"/>
                    <a:pt x="16123" y="2299"/>
                  </a:cubicBezTo>
                  <a:cubicBezTo>
                    <a:pt x="16115" y="2284"/>
                    <a:pt x="16108" y="2273"/>
                    <a:pt x="16099" y="2273"/>
                  </a:cubicBezTo>
                  <a:cubicBezTo>
                    <a:pt x="16091" y="2273"/>
                    <a:pt x="16085" y="2278"/>
                    <a:pt x="16084" y="2284"/>
                  </a:cubicBezTo>
                  <a:cubicBezTo>
                    <a:pt x="16084" y="2284"/>
                    <a:pt x="16084" y="2285"/>
                    <a:pt x="16082" y="2285"/>
                  </a:cubicBezTo>
                  <a:lnTo>
                    <a:pt x="16077" y="2285"/>
                  </a:lnTo>
                  <a:cubicBezTo>
                    <a:pt x="16061" y="2285"/>
                    <a:pt x="16035" y="2276"/>
                    <a:pt x="16029" y="2268"/>
                  </a:cubicBezTo>
                  <a:lnTo>
                    <a:pt x="16024" y="2261"/>
                  </a:lnTo>
                  <a:cubicBezTo>
                    <a:pt x="16011" y="2245"/>
                    <a:pt x="15987" y="2212"/>
                    <a:pt x="15972" y="2182"/>
                  </a:cubicBezTo>
                  <a:cubicBezTo>
                    <a:pt x="15952" y="2143"/>
                    <a:pt x="15919" y="2119"/>
                    <a:pt x="15885" y="2119"/>
                  </a:cubicBezTo>
                  <a:cubicBezTo>
                    <a:pt x="15879" y="2119"/>
                    <a:pt x="15874" y="2120"/>
                    <a:pt x="15869" y="2121"/>
                  </a:cubicBezTo>
                  <a:lnTo>
                    <a:pt x="15865" y="2121"/>
                  </a:lnTo>
                  <a:cubicBezTo>
                    <a:pt x="15856" y="2121"/>
                    <a:pt x="15854" y="2121"/>
                    <a:pt x="15854" y="2099"/>
                  </a:cubicBezTo>
                  <a:cubicBezTo>
                    <a:pt x="15854" y="2092"/>
                    <a:pt x="15854" y="2083"/>
                    <a:pt x="15853" y="2073"/>
                  </a:cubicBezTo>
                  <a:cubicBezTo>
                    <a:pt x="15854" y="2073"/>
                    <a:pt x="15865" y="2072"/>
                    <a:pt x="15871" y="2072"/>
                  </a:cubicBezTo>
                  <a:cubicBezTo>
                    <a:pt x="15884" y="2071"/>
                    <a:pt x="15898" y="2071"/>
                    <a:pt x="15905" y="2061"/>
                  </a:cubicBezTo>
                  <a:cubicBezTo>
                    <a:pt x="15914" y="2051"/>
                    <a:pt x="15914" y="2042"/>
                    <a:pt x="15911" y="2039"/>
                  </a:cubicBezTo>
                  <a:cubicBezTo>
                    <a:pt x="15904" y="2023"/>
                    <a:pt x="15871" y="2021"/>
                    <a:pt x="15871" y="2021"/>
                  </a:cubicBezTo>
                  <a:cubicBezTo>
                    <a:pt x="15859" y="2021"/>
                    <a:pt x="15827" y="2024"/>
                    <a:pt x="15798" y="2033"/>
                  </a:cubicBezTo>
                  <a:cubicBezTo>
                    <a:pt x="15798" y="2024"/>
                    <a:pt x="15795" y="2013"/>
                    <a:pt x="15789" y="2000"/>
                  </a:cubicBezTo>
                  <a:cubicBezTo>
                    <a:pt x="15777" y="1978"/>
                    <a:pt x="15777" y="1975"/>
                    <a:pt x="15768" y="1975"/>
                  </a:cubicBezTo>
                  <a:lnTo>
                    <a:pt x="15763" y="1975"/>
                  </a:lnTo>
                  <a:lnTo>
                    <a:pt x="15759" y="1979"/>
                  </a:lnTo>
                  <a:cubicBezTo>
                    <a:pt x="15756" y="1984"/>
                    <a:pt x="15756" y="1988"/>
                    <a:pt x="15756" y="1992"/>
                  </a:cubicBezTo>
                  <a:cubicBezTo>
                    <a:pt x="15757" y="2001"/>
                    <a:pt x="15756" y="2002"/>
                    <a:pt x="15756" y="2002"/>
                  </a:cubicBezTo>
                  <a:cubicBezTo>
                    <a:pt x="15751" y="2004"/>
                    <a:pt x="15750" y="2004"/>
                    <a:pt x="15747" y="2004"/>
                  </a:cubicBezTo>
                  <a:cubicBezTo>
                    <a:pt x="15740" y="2004"/>
                    <a:pt x="15729" y="1998"/>
                    <a:pt x="15714" y="1986"/>
                  </a:cubicBezTo>
                  <a:cubicBezTo>
                    <a:pt x="15704" y="1979"/>
                    <a:pt x="15704" y="1972"/>
                    <a:pt x="15699" y="1958"/>
                  </a:cubicBezTo>
                  <a:cubicBezTo>
                    <a:pt x="15695" y="1948"/>
                    <a:pt x="15693" y="1936"/>
                    <a:pt x="15683" y="1919"/>
                  </a:cubicBezTo>
                  <a:cubicBezTo>
                    <a:pt x="15674" y="1905"/>
                    <a:pt x="15669" y="1893"/>
                    <a:pt x="15663" y="1882"/>
                  </a:cubicBezTo>
                  <a:cubicBezTo>
                    <a:pt x="15653" y="1867"/>
                    <a:pt x="15645" y="1857"/>
                    <a:pt x="15640" y="1842"/>
                  </a:cubicBezTo>
                  <a:cubicBezTo>
                    <a:pt x="15634" y="1830"/>
                    <a:pt x="15634" y="1815"/>
                    <a:pt x="15637" y="1801"/>
                  </a:cubicBezTo>
                  <a:cubicBezTo>
                    <a:pt x="15637" y="1786"/>
                    <a:pt x="15637" y="1770"/>
                    <a:pt x="15633" y="1754"/>
                  </a:cubicBezTo>
                  <a:cubicBezTo>
                    <a:pt x="15626" y="1740"/>
                    <a:pt x="15616" y="1738"/>
                    <a:pt x="15610" y="1738"/>
                  </a:cubicBezTo>
                  <a:cubicBezTo>
                    <a:pt x="15601" y="1738"/>
                    <a:pt x="15593" y="1746"/>
                    <a:pt x="15585" y="1753"/>
                  </a:cubicBezTo>
                  <a:cubicBezTo>
                    <a:pt x="15581" y="1754"/>
                    <a:pt x="15580" y="1760"/>
                    <a:pt x="15578" y="1761"/>
                  </a:cubicBezTo>
                  <a:cubicBezTo>
                    <a:pt x="15575" y="1754"/>
                    <a:pt x="15570" y="1746"/>
                    <a:pt x="15570" y="1738"/>
                  </a:cubicBezTo>
                  <a:cubicBezTo>
                    <a:pt x="15569" y="1728"/>
                    <a:pt x="15565" y="1715"/>
                    <a:pt x="15561" y="1704"/>
                  </a:cubicBezTo>
                  <a:cubicBezTo>
                    <a:pt x="15551" y="1676"/>
                    <a:pt x="15538" y="1660"/>
                    <a:pt x="15521" y="1645"/>
                  </a:cubicBezTo>
                  <a:cubicBezTo>
                    <a:pt x="15516" y="1636"/>
                    <a:pt x="15508" y="1631"/>
                    <a:pt x="15501" y="1622"/>
                  </a:cubicBezTo>
                  <a:cubicBezTo>
                    <a:pt x="15482" y="1600"/>
                    <a:pt x="15449" y="1570"/>
                    <a:pt x="15430" y="1552"/>
                  </a:cubicBezTo>
                  <a:lnTo>
                    <a:pt x="15418" y="1544"/>
                  </a:lnTo>
                  <a:cubicBezTo>
                    <a:pt x="15409" y="1534"/>
                    <a:pt x="15393" y="1526"/>
                    <a:pt x="15373" y="1518"/>
                  </a:cubicBezTo>
                  <a:cubicBezTo>
                    <a:pt x="15356" y="1511"/>
                    <a:pt x="15337" y="1500"/>
                    <a:pt x="15318" y="1487"/>
                  </a:cubicBezTo>
                  <a:cubicBezTo>
                    <a:pt x="15292" y="1469"/>
                    <a:pt x="15278" y="1438"/>
                    <a:pt x="15262" y="1417"/>
                  </a:cubicBezTo>
                  <a:cubicBezTo>
                    <a:pt x="15261" y="1410"/>
                    <a:pt x="15257" y="1405"/>
                    <a:pt x="15255" y="1403"/>
                  </a:cubicBezTo>
                  <a:cubicBezTo>
                    <a:pt x="15247" y="1390"/>
                    <a:pt x="15240" y="1373"/>
                    <a:pt x="15234" y="1359"/>
                  </a:cubicBezTo>
                  <a:cubicBezTo>
                    <a:pt x="15226" y="1341"/>
                    <a:pt x="15220" y="1321"/>
                    <a:pt x="15210" y="1309"/>
                  </a:cubicBezTo>
                  <a:cubicBezTo>
                    <a:pt x="15199" y="1290"/>
                    <a:pt x="15188" y="1250"/>
                    <a:pt x="15189" y="1235"/>
                  </a:cubicBezTo>
                  <a:lnTo>
                    <a:pt x="15189" y="1235"/>
                  </a:lnTo>
                  <a:cubicBezTo>
                    <a:pt x="15197" y="1237"/>
                    <a:pt x="15210" y="1243"/>
                    <a:pt x="15223" y="1250"/>
                  </a:cubicBezTo>
                  <a:cubicBezTo>
                    <a:pt x="15236" y="1256"/>
                    <a:pt x="15257" y="1264"/>
                    <a:pt x="15279" y="1272"/>
                  </a:cubicBezTo>
                  <a:cubicBezTo>
                    <a:pt x="15298" y="1277"/>
                    <a:pt x="15313" y="1285"/>
                    <a:pt x="15329" y="1292"/>
                  </a:cubicBezTo>
                  <a:cubicBezTo>
                    <a:pt x="15347" y="1303"/>
                    <a:pt x="15368" y="1311"/>
                    <a:pt x="15393" y="1317"/>
                  </a:cubicBezTo>
                  <a:cubicBezTo>
                    <a:pt x="15441" y="1332"/>
                    <a:pt x="15493" y="1352"/>
                    <a:pt x="15528" y="1372"/>
                  </a:cubicBezTo>
                  <a:cubicBezTo>
                    <a:pt x="15536" y="1376"/>
                    <a:pt x="15542" y="1378"/>
                    <a:pt x="15548" y="1378"/>
                  </a:cubicBezTo>
                  <a:cubicBezTo>
                    <a:pt x="15555" y="1378"/>
                    <a:pt x="15561" y="1375"/>
                    <a:pt x="15565" y="1370"/>
                  </a:cubicBezTo>
                  <a:cubicBezTo>
                    <a:pt x="15578" y="1350"/>
                    <a:pt x="15570" y="1312"/>
                    <a:pt x="15569" y="1301"/>
                  </a:cubicBezTo>
                  <a:lnTo>
                    <a:pt x="15565" y="1292"/>
                  </a:lnTo>
                  <a:lnTo>
                    <a:pt x="15561" y="1290"/>
                  </a:lnTo>
                  <a:cubicBezTo>
                    <a:pt x="15430" y="1240"/>
                    <a:pt x="15358" y="1216"/>
                    <a:pt x="15353" y="1216"/>
                  </a:cubicBezTo>
                  <a:cubicBezTo>
                    <a:pt x="15331" y="1216"/>
                    <a:pt x="15322" y="1214"/>
                    <a:pt x="15318" y="1214"/>
                  </a:cubicBezTo>
                  <a:cubicBezTo>
                    <a:pt x="15325" y="1193"/>
                    <a:pt x="15311" y="1162"/>
                    <a:pt x="15288" y="1116"/>
                  </a:cubicBezTo>
                  <a:cubicBezTo>
                    <a:pt x="15279" y="1099"/>
                    <a:pt x="15267" y="1076"/>
                    <a:pt x="15259" y="1053"/>
                  </a:cubicBezTo>
                  <a:cubicBezTo>
                    <a:pt x="15247" y="1024"/>
                    <a:pt x="15236" y="1014"/>
                    <a:pt x="15226" y="1014"/>
                  </a:cubicBezTo>
                  <a:cubicBezTo>
                    <a:pt x="15210" y="1014"/>
                    <a:pt x="15207" y="1032"/>
                    <a:pt x="15204" y="1052"/>
                  </a:cubicBezTo>
                  <a:cubicBezTo>
                    <a:pt x="15201" y="1061"/>
                    <a:pt x="15199" y="1071"/>
                    <a:pt x="15197" y="1077"/>
                  </a:cubicBezTo>
                  <a:lnTo>
                    <a:pt x="15194" y="1081"/>
                  </a:lnTo>
                  <a:cubicBezTo>
                    <a:pt x="15192" y="1081"/>
                    <a:pt x="15181" y="1080"/>
                    <a:pt x="15161" y="1050"/>
                  </a:cubicBezTo>
                  <a:cubicBezTo>
                    <a:pt x="15145" y="1026"/>
                    <a:pt x="15128" y="1022"/>
                    <a:pt x="15106" y="1017"/>
                  </a:cubicBezTo>
                  <a:cubicBezTo>
                    <a:pt x="15097" y="1014"/>
                    <a:pt x="15086" y="1010"/>
                    <a:pt x="15073" y="1003"/>
                  </a:cubicBezTo>
                  <a:cubicBezTo>
                    <a:pt x="15065" y="999"/>
                    <a:pt x="15059" y="998"/>
                    <a:pt x="15054" y="998"/>
                  </a:cubicBezTo>
                  <a:cubicBezTo>
                    <a:pt x="15044" y="998"/>
                    <a:pt x="15038" y="1002"/>
                    <a:pt x="15034" y="1006"/>
                  </a:cubicBezTo>
                  <a:cubicBezTo>
                    <a:pt x="15027" y="1015"/>
                    <a:pt x="15029" y="1029"/>
                    <a:pt x="15030" y="1044"/>
                  </a:cubicBezTo>
                  <a:cubicBezTo>
                    <a:pt x="15031" y="1049"/>
                    <a:pt x="15031" y="1053"/>
                    <a:pt x="15031" y="1058"/>
                  </a:cubicBezTo>
                  <a:cubicBezTo>
                    <a:pt x="15031" y="1069"/>
                    <a:pt x="15033" y="1077"/>
                    <a:pt x="15034" y="1086"/>
                  </a:cubicBezTo>
                  <a:cubicBezTo>
                    <a:pt x="15037" y="1096"/>
                    <a:pt x="15037" y="1105"/>
                    <a:pt x="15037" y="1115"/>
                  </a:cubicBezTo>
                  <a:cubicBezTo>
                    <a:pt x="15033" y="1107"/>
                    <a:pt x="15029" y="1099"/>
                    <a:pt x="15022" y="1088"/>
                  </a:cubicBezTo>
                  <a:cubicBezTo>
                    <a:pt x="15001" y="1064"/>
                    <a:pt x="14991" y="1055"/>
                    <a:pt x="14979" y="1055"/>
                  </a:cubicBezTo>
                  <a:cubicBezTo>
                    <a:pt x="14975" y="1055"/>
                    <a:pt x="14971" y="1056"/>
                    <a:pt x="14971" y="1058"/>
                  </a:cubicBezTo>
                  <a:cubicBezTo>
                    <a:pt x="14970" y="1056"/>
                    <a:pt x="14965" y="1055"/>
                    <a:pt x="14963" y="1055"/>
                  </a:cubicBezTo>
                  <a:cubicBezTo>
                    <a:pt x="14945" y="1055"/>
                    <a:pt x="14939" y="1078"/>
                    <a:pt x="14928" y="1119"/>
                  </a:cubicBezTo>
                  <a:cubicBezTo>
                    <a:pt x="14923" y="1124"/>
                    <a:pt x="14921" y="1128"/>
                    <a:pt x="14921" y="1131"/>
                  </a:cubicBezTo>
                  <a:cubicBezTo>
                    <a:pt x="14916" y="1121"/>
                    <a:pt x="14907" y="1108"/>
                    <a:pt x="14895" y="1101"/>
                  </a:cubicBezTo>
                  <a:cubicBezTo>
                    <a:pt x="14889" y="1096"/>
                    <a:pt x="14889" y="1091"/>
                    <a:pt x="14889" y="1091"/>
                  </a:cubicBezTo>
                  <a:cubicBezTo>
                    <a:pt x="14889" y="1091"/>
                    <a:pt x="14889" y="1086"/>
                    <a:pt x="14891" y="1083"/>
                  </a:cubicBezTo>
                  <a:cubicBezTo>
                    <a:pt x="14895" y="1080"/>
                    <a:pt x="14896" y="1075"/>
                    <a:pt x="14900" y="1069"/>
                  </a:cubicBezTo>
                  <a:cubicBezTo>
                    <a:pt x="14903" y="1063"/>
                    <a:pt x="14907" y="1061"/>
                    <a:pt x="14909" y="1056"/>
                  </a:cubicBezTo>
                  <a:cubicBezTo>
                    <a:pt x="14921" y="1046"/>
                    <a:pt x="14937" y="1029"/>
                    <a:pt x="14928" y="992"/>
                  </a:cubicBezTo>
                  <a:cubicBezTo>
                    <a:pt x="14918" y="958"/>
                    <a:pt x="14896" y="955"/>
                    <a:pt x="14873" y="953"/>
                  </a:cubicBezTo>
                  <a:cubicBezTo>
                    <a:pt x="14858" y="949"/>
                    <a:pt x="14842" y="947"/>
                    <a:pt x="14823" y="937"/>
                  </a:cubicBezTo>
                  <a:cubicBezTo>
                    <a:pt x="14813" y="932"/>
                    <a:pt x="14801" y="931"/>
                    <a:pt x="14793" y="931"/>
                  </a:cubicBezTo>
                  <a:cubicBezTo>
                    <a:pt x="14769" y="931"/>
                    <a:pt x="14764" y="953"/>
                    <a:pt x="14763" y="965"/>
                  </a:cubicBezTo>
                  <a:cubicBezTo>
                    <a:pt x="14763" y="966"/>
                    <a:pt x="14763" y="973"/>
                    <a:pt x="14761" y="973"/>
                  </a:cubicBezTo>
                  <a:cubicBezTo>
                    <a:pt x="14753" y="984"/>
                    <a:pt x="14742" y="1006"/>
                    <a:pt x="14730" y="1040"/>
                  </a:cubicBezTo>
                  <a:cubicBezTo>
                    <a:pt x="14729" y="1043"/>
                    <a:pt x="14724" y="1049"/>
                    <a:pt x="14722" y="1054"/>
                  </a:cubicBezTo>
                  <a:cubicBezTo>
                    <a:pt x="14722" y="1052"/>
                    <a:pt x="14720" y="1048"/>
                    <a:pt x="14720" y="1043"/>
                  </a:cubicBezTo>
                  <a:cubicBezTo>
                    <a:pt x="14714" y="1032"/>
                    <a:pt x="14709" y="1022"/>
                    <a:pt x="14702" y="1016"/>
                  </a:cubicBezTo>
                  <a:cubicBezTo>
                    <a:pt x="14694" y="1005"/>
                    <a:pt x="14688" y="994"/>
                    <a:pt x="14706" y="968"/>
                  </a:cubicBezTo>
                  <a:cubicBezTo>
                    <a:pt x="14710" y="957"/>
                    <a:pt x="14718" y="941"/>
                    <a:pt x="14710" y="931"/>
                  </a:cubicBezTo>
                  <a:cubicBezTo>
                    <a:pt x="14709" y="927"/>
                    <a:pt x="14708" y="925"/>
                    <a:pt x="14702" y="922"/>
                  </a:cubicBezTo>
                  <a:cubicBezTo>
                    <a:pt x="14697" y="911"/>
                    <a:pt x="14683" y="890"/>
                    <a:pt x="14655" y="872"/>
                  </a:cubicBezTo>
                  <a:cubicBezTo>
                    <a:pt x="14637" y="858"/>
                    <a:pt x="14627" y="845"/>
                    <a:pt x="14619" y="828"/>
                  </a:cubicBezTo>
                  <a:cubicBezTo>
                    <a:pt x="14608" y="814"/>
                    <a:pt x="14599" y="797"/>
                    <a:pt x="14582" y="781"/>
                  </a:cubicBezTo>
                  <a:cubicBezTo>
                    <a:pt x="14563" y="764"/>
                    <a:pt x="14550" y="762"/>
                    <a:pt x="14533" y="762"/>
                  </a:cubicBezTo>
                  <a:lnTo>
                    <a:pt x="14520" y="762"/>
                  </a:lnTo>
                  <a:cubicBezTo>
                    <a:pt x="14511" y="762"/>
                    <a:pt x="14495" y="762"/>
                    <a:pt x="14473" y="755"/>
                  </a:cubicBezTo>
                  <a:cubicBezTo>
                    <a:pt x="14459" y="750"/>
                    <a:pt x="14448" y="749"/>
                    <a:pt x="14441" y="749"/>
                  </a:cubicBezTo>
                  <a:cubicBezTo>
                    <a:pt x="14415" y="749"/>
                    <a:pt x="14410" y="768"/>
                    <a:pt x="14410" y="779"/>
                  </a:cubicBezTo>
                  <a:cubicBezTo>
                    <a:pt x="14410" y="780"/>
                    <a:pt x="14406" y="784"/>
                    <a:pt x="14406" y="784"/>
                  </a:cubicBezTo>
                  <a:cubicBezTo>
                    <a:pt x="14393" y="794"/>
                    <a:pt x="14399" y="816"/>
                    <a:pt x="14410" y="845"/>
                  </a:cubicBezTo>
                  <a:cubicBezTo>
                    <a:pt x="14415" y="864"/>
                    <a:pt x="14423" y="886"/>
                    <a:pt x="14425" y="907"/>
                  </a:cubicBezTo>
                  <a:cubicBezTo>
                    <a:pt x="14415" y="899"/>
                    <a:pt x="14401" y="886"/>
                    <a:pt x="14389" y="877"/>
                  </a:cubicBezTo>
                  <a:lnTo>
                    <a:pt x="14385" y="872"/>
                  </a:lnTo>
                  <a:cubicBezTo>
                    <a:pt x="14351" y="843"/>
                    <a:pt x="14328" y="810"/>
                    <a:pt x="14324" y="780"/>
                  </a:cubicBezTo>
                  <a:cubicBezTo>
                    <a:pt x="14319" y="762"/>
                    <a:pt x="14311" y="757"/>
                    <a:pt x="14305" y="757"/>
                  </a:cubicBezTo>
                  <a:cubicBezTo>
                    <a:pt x="14296" y="757"/>
                    <a:pt x="14289" y="765"/>
                    <a:pt x="14281" y="775"/>
                  </a:cubicBezTo>
                  <a:cubicBezTo>
                    <a:pt x="14277" y="780"/>
                    <a:pt x="14273" y="787"/>
                    <a:pt x="14269" y="790"/>
                  </a:cubicBezTo>
                  <a:cubicBezTo>
                    <a:pt x="14264" y="790"/>
                    <a:pt x="14257" y="794"/>
                    <a:pt x="14255" y="794"/>
                  </a:cubicBezTo>
                  <a:cubicBezTo>
                    <a:pt x="14251" y="794"/>
                    <a:pt x="14246" y="793"/>
                    <a:pt x="14238" y="784"/>
                  </a:cubicBezTo>
                  <a:cubicBezTo>
                    <a:pt x="14227" y="775"/>
                    <a:pt x="14220" y="775"/>
                    <a:pt x="14210" y="774"/>
                  </a:cubicBezTo>
                  <a:cubicBezTo>
                    <a:pt x="14204" y="774"/>
                    <a:pt x="14193" y="774"/>
                    <a:pt x="14173" y="764"/>
                  </a:cubicBezTo>
                  <a:cubicBezTo>
                    <a:pt x="14159" y="757"/>
                    <a:pt x="14149" y="755"/>
                    <a:pt x="14142" y="755"/>
                  </a:cubicBezTo>
                  <a:cubicBezTo>
                    <a:pt x="14134" y="755"/>
                    <a:pt x="14130" y="758"/>
                    <a:pt x="14127" y="760"/>
                  </a:cubicBezTo>
                  <a:cubicBezTo>
                    <a:pt x="14126" y="762"/>
                    <a:pt x="14123" y="764"/>
                    <a:pt x="14114" y="764"/>
                  </a:cubicBezTo>
                  <a:cubicBezTo>
                    <a:pt x="14095" y="764"/>
                    <a:pt x="14084" y="765"/>
                    <a:pt x="14069" y="768"/>
                  </a:cubicBezTo>
                  <a:cubicBezTo>
                    <a:pt x="14059" y="771"/>
                    <a:pt x="14048" y="774"/>
                    <a:pt x="14027" y="775"/>
                  </a:cubicBezTo>
                  <a:cubicBezTo>
                    <a:pt x="14022" y="775"/>
                    <a:pt x="14019" y="778"/>
                    <a:pt x="14015" y="778"/>
                  </a:cubicBezTo>
                  <a:cubicBezTo>
                    <a:pt x="14017" y="774"/>
                    <a:pt x="14021" y="768"/>
                    <a:pt x="14022" y="762"/>
                  </a:cubicBezTo>
                  <a:cubicBezTo>
                    <a:pt x="14027" y="755"/>
                    <a:pt x="14033" y="747"/>
                    <a:pt x="14038" y="735"/>
                  </a:cubicBezTo>
                  <a:cubicBezTo>
                    <a:pt x="14041" y="727"/>
                    <a:pt x="14043" y="722"/>
                    <a:pt x="14044" y="718"/>
                  </a:cubicBezTo>
                  <a:cubicBezTo>
                    <a:pt x="14047" y="719"/>
                    <a:pt x="14052" y="720"/>
                    <a:pt x="14058" y="720"/>
                  </a:cubicBezTo>
                  <a:cubicBezTo>
                    <a:pt x="14072" y="720"/>
                    <a:pt x="14092" y="716"/>
                    <a:pt x="14115" y="706"/>
                  </a:cubicBezTo>
                  <a:cubicBezTo>
                    <a:pt x="14151" y="693"/>
                    <a:pt x="14162" y="688"/>
                    <a:pt x="14161" y="674"/>
                  </a:cubicBezTo>
                  <a:cubicBezTo>
                    <a:pt x="14156" y="663"/>
                    <a:pt x="14143" y="663"/>
                    <a:pt x="14141" y="663"/>
                  </a:cubicBezTo>
                  <a:cubicBezTo>
                    <a:pt x="14133" y="663"/>
                    <a:pt x="14127" y="663"/>
                    <a:pt x="14120" y="665"/>
                  </a:cubicBezTo>
                  <a:cubicBezTo>
                    <a:pt x="14111" y="665"/>
                    <a:pt x="14103" y="665"/>
                    <a:pt x="14095" y="665"/>
                  </a:cubicBezTo>
                  <a:cubicBezTo>
                    <a:pt x="14092" y="665"/>
                    <a:pt x="14089" y="665"/>
                    <a:pt x="14086" y="665"/>
                  </a:cubicBezTo>
                  <a:cubicBezTo>
                    <a:pt x="14074" y="665"/>
                    <a:pt x="14068" y="662"/>
                    <a:pt x="14059" y="660"/>
                  </a:cubicBezTo>
                  <a:cubicBezTo>
                    <a:pt x="14048" y="658"/>
                    <a:pt x="14038" y="657"/>
                    <a:pt x="14012" y="654"/>
                  </a:cubicBezTo>
                  <a:lnTo>
                    <a:pt x="13984" y="654"/>
                  </a:lnTo>
                  <a:cubicBezTo>
                    <a:pt x="13960" y="653"/>
                    <a:pt x="13944" y="653"/>
                    <a:pt x="13899" y="637"/>
                  </a:cubicBezTo>
                  <a:cubicBezTo>
                    <a:pt x="13877" y="629"/>
                    <a:pt x="13867" y="626"/>
                    <a:pt x="13862" y="626"/>
                  </a:cubicBezTo>
                  <a:cubicBezTo>
                    <a:pt x="13853" y="626"/>
                    <a:pt x="13850" y="634"/>
                    <a:pt x="13849" y="636"/>
                  </a:cubicBezTo>
                  <a:cubicBezTo>
                    <a:pt x="13845" y="645"/>
                    <a:pt x="13847" y="653"/>
                    <a:pt x="13853" y="666"/>
                  </a:cubicBezTo>
                  <a:cubicBezTo>
                    <a:pt x="13859" y="674"/>
                    <a:pt x="13862" y="680"/>
                    <a:pt x="13864" y="689"/>
                  </a:cubicBezTo>
                  <a:cubicBezTo>
                    <a:pt x="13862" y="685"/>
                    <a:pt x="13856" y="685"/>
                    <a:pt x="13850" y="685"/>
                  </a:cubicBezTo>
                  <a:cubicBezTo>
                    <a:pt x="13836" y="679"/>
                    <a:pt x="13820" y="674"/>
                    <a:pt x="13807" y="667"/>
                  </a:cubicBezTo>
                  <a:cubicBezTo>
                    <a:pt x="13794" y="666"/>
                    <a:pt x="13787" y="665"/>
                    <a:pt x="13782" y="665"/>
                  </a:cubicBezTo>
                  <a:cubicBezTo>
                    <a:pt x="13752" y="665"/>
                    <a:pt x="13745" y="682"/>
                    <a:pt x="13745" y="693"/>
                  </a:cubicBezTo>
                  <a:lnTo>
                    <a:pt x="13745" y="696"/>
                  </a:lnTo>
                  <a:cubicBezTo>
                    <a:pt x="13748" y="705"/>
                    <a:pt x="13751" y="714"/>
                    <a:pt x="13751" y="727"/>
                  </a:cubicBezTo>
                  <a:cubicBezTo>
                    <a:pt x="13744" y="710"/>
                    <a:pt x="13733" y="696"/>
                    <a:pt x="13724" y="669"/>
                  </a:cubicBezTo>
                  <a:cubicBezTo>
                    <a:pt x="13718" y="643"/>
                    <a:pt x="13707" y="628"/>
                    <a:pt x="13696" y="616"/>
                  </a:cubicBezTo>
                  <a:cubicBezTo>
                    <a:pt x="13692" y="610"/>
                    <a:pt x="13688" y="599"/>
                    <a:pt x="13680" y="589"/>
                  </a:cubicBezTo>
                  <a:cubicBezTo>
                    <a:pt x="13676" y="581"/>
                    <a:pt x="13669" y="569"/>
                    <a:pt x="13654" y="569"/>
                  </a:cubicBezTo>
                  <a:cubicBezTo>
                    <a:pt x="13647" y="569"/>
                    <a:pt x="13641" y="575"/>
                    <a:pt x="13635" y="581"/>
                  </a:cubicBezTo>
                  <a:cubicBezTo>
                    <a:pt x="13632" y="586"/>
                    <a:pt x="13628" y="589"/>
                    <a:pt x="13622" y="590"/>
                  </a:cubicBezTo>
                  <a:cubicBezTo>
                    <a:pt x="13612" y="592"/>
                    <a:pt x="13604" y="596"/>
                    <a:pt x="13595" y="599"/>
                  </a:cubicBezTo>
                  <a:cubicBezTo>
                    <a:pt x="13589" y="601"/>
                    <a:pt x="13582" y="606"/>
                    <a:pt x="13581" y="606"/>
                  </a:cubicBezTo>
                  <a:cubicBezTo>
                    <a:pt x="13578" y="606"/>
                    <a:pt x="13577" y="606"/>
                    <a:pt x="13576" y="604"/>
                  </a:cubicBezTo>
                  <a:cubicBezTo>
                    <a:pt x="13563" y="589"/>
                    <a:pt x="13537" y="578"/>
                    <a:pt x="13507" y="569"/>
                  </a:cubicBezTo>
                  <a:cubicBezTo>
                    <a:pt x="13500" y="567"/>
                    <a:pt x="13495" y="565"/>
                    <a:pt x="13489" y="562"/>
                  </a:cubicBezTo>
                  <a:cubicBezTo>
                    <a:pt x="13483" y="561"/>
                    <a:pt x="13478" y="560"/>
                    <a:pt x="13474" y="560"/>
                  </a:cubicBezTo>
                  <a:cubicBezTo>
                    <a:pt x="13463" y="560"/>
                    <a:pt x="13455" y="564"/>
                    <a:pt x="13451" y="569"/>
                  </a:cubicBezTo>
                  <a:cubicBezTo>
                    <a:pt x="13441" y="581"/>
                    <a:pt x="13444" y="606"/>
                    <a:pt x="13446" y="622"/>
                  </a:cubicBezTo>
                  <a:cubicBezTo>
                    <a:pt x="13449" y="652"/>
                    <a:pt x="13486" y="667"/>
                    <a:pt x="13509" y="677"/>
                  </a:cubicBezTo>
                  <a:cubicBezTo>
                    <a:pt x="13525" y="685"/>
                    <a:pt x="13568" y="755"/>
                    <a:pt x="13581" y="787"/>
                  </a:cubicBezTo>
                  <a:cubicBezTo>
                    <a:pt x="13573" y="786"/>
                    <a:pt x="13562" y="783"/>
                    <a:pt x="13557" y="780"/>
                  </a:cubicBezTo>
                  <a:cubicBezTo>
                    <a:pt x="13541" y="768"/>
                    <a:pt x="13446" y="679"/>
                    <a:pt x="13397" y="626"/>
                  </a:cubicBezTo>
                  <a:cubicBezTo>
                    <a:pt x="13370" y="597"/>
                    <a:pt x="13361" y="590"/>
                    <a:pt x="13350" y="590"/>
                  </a:cubicBezTo>
                  <a:cubicBezTo>
                    <a:pt x="13335" y="590"/>
                    <a:pt x="13333" y="606"/>
                    <a:pt x="13333" y="613"/>
                  </a:cubicBezTo>
                  <a:cubicBezTo>
                    <a:pt x="13332" y="616"/>
                    <a:pt x="13332" y="622"/>
                    <a:pt x="13329" y="622"/>
                  </a:cubicBezTo>
                  <a:cubicBezTo>
                    <a:pt x="13317" y="640"/>
                    <a:pt x="13323" y="658"/>
                    <a:pt x="13327" y="685"/>
                  </a:cubicBezTo>
                  <a:cubicBezTo>
                    <a:pt x="13329" y="691"/>
                    <a:pt x="13332" y="696"/>
                    <a:pt x="13333" y="701"/>
                  </a:cubicBezTo>
                  <a:cubicBezTo>
                    <a:pt x="13336" y="711"/>
                    <a:pt x="13334" y="712"/>
                    <a:pt x="13334" y="712"/>
                  </a:cubicBezTo>
                  <a:cubicBezTo>
                    <a:pt x="13330" y="712"/>
                    <a:pt x="13326" y="711"/>
                    <a:pt x="13321" y="708"/>
                  </a:cubicBezTo>
                  <a:lnTo>
                    <a:pt x="13315" y="707"/>
                  </a:lnTo>
                  <a:cubicBezTo>
                    <a:pt x="13295" y="705"/>
                    <a:pt x="13282" y="696"/>
                    <a:pt x="13269" y="685"/>
                  </a:cubicBezTo>
                  <a:cubicBezTo>
                    <a:pt x="13260" y="677"/>
                    <a:pt x="13253" y="656"/>
                    <a:pt x="13244" y="630"/>
                  </a:cubicBezTo>
                  <a:cubicBezTo>
                    <a:pt x="13239" y="620"/>
                    <a:pt x="13237" y="610"/>
                    <a:pt x="13234" y="598"/>
                  </a:cubicBezTo>
                  <a:cubicBezTo>
                    <a:pt x="13224" y="572"/>
                    <a:pt x="13211" y="565"/>
                    <a:pt x="13204" y="565"/>
                  </a:cubicBezTo>
                  <a:cubicBezTo>
                    <a:pt x="13191" y="565"/>
                    <a:pt x="13186" y="570"/>
                    <a:pt x="13180" y="575"/>
                  </a:cubicBezTo>
                  <a:cubicBezTo>
                    <a:pt x="13164" y="571"/>
                    <a:pt x="13117" y="563"/>
                    <a:pt x="13085" y="563"/>
                  </a:cubicBezTo>
                  <a:cubicBezTo>
                    <a:pt x="13077" y="563"/>
                    <a:pt x="13070" y="564"/>
                    <a:pt x="13064" y="565"/>
                  </a:cubicBezTo>
                  <a:lnTo>
                    <a:pt x="13058" y="567"/>
                  </a:lnTo>
                  <a:cubicBezTo>
                    <a:pt x="13037" y="573"/>
                    <a:pt x="13029" y="575"/>
                    <a:pt x="13012" y="592"/>
                  </a:cubicBezTo>
                  <a:cubicBezTo>
                    <a:pt x="13009" y="600"/>
                    <a:pt x="13009" y="606"/>
                    <a:pt x="13010" y="611"/>
                  </a:cubicBezTo>
                  <a:cubicBezTo>
                    <a:pt x="13012" y="622"/>
                    <a:pt x="13031" y="627"/>
                    <a:pt x="13044" y="634"/>
                  </a:cubicBezTo>
                  <a:cubicBezTo>
                    <a:pt x="13052" y="637"/>
                    <a:pt x="13058" y="639"/>
                    <a:pt x="13063" y="643"/>
                  </a:cubicBezTo>
                  <a:cubicBezTo>
                    <a:pt x="13068" y="647"/>
                    <a:pt x="13093" y="691"/>
                    <a:pt x="13100" y="708"/>
                  </a:cubicBezTo>
                  <a:cubicBezTo>
                    <a:pt x="13103" y="712"/>
                    <a:pt x="13104" y="715"/>
                    <a:pt x="13104" y="715"/>
                  </a:cubicBezTo>
                  <a:lnTo>
                    <a:pt x="13079" y="715"/>
                  </a:lnTo>
                  <a:cubicBezTo>
                    <a:pt x="13071" y="712"/>
                    <a:pt x="13048" y="691"/>
                    <a:pt x="13032" y="653"/>
                  </a:cubicBezTo>
                  <a:cubicBezTo>
                    <a:pt x="13017" y="619"/>
                    <a:pt x="13005" y="616"/>
                    <a:pt x="12985" y="613"/>
                  </a:cubicBezTo>
                  <a:cubicBezTo>
                    <a:pt x="12979" y="613"/>
                    <a:pt x="12976" y="611"/>
                    <a:pt x="12970" y="610"/>
                  </a:cubicBezTo>
                  <a:cubicBezTo>
                    <a:pt x="12965" y="608"/>
                    <a:pt x="12961" y="608"/>
                    <a:pt x="12956" y="608"/>
                  </a:cubicBezTo>
                  <a:cubicBezTo>
                    <a:pt x="12946" y="608"/>
                    <a:pt x="12936" y="612"/>
                    <a:pt x="12923" y="616"/>
                  </a:cubicBezTo>
                  <a:cubicBezTo>
                    <a:pt x="12909" y="624"/>
                    <a:pt x="12888" y="634"/>
                    <a:pt x="12853" y="639"/>
                  </a:cubicBezTo>
                  <a:cubicBezTo>
                    <a:pt x="12807" y="647"/>
                    <a:pt x="12799" y="656"/>
                    <a:pt x="12790" y="674"/>
                  </a:cubicBezTo>
                  <a:cubicBezTo>
                    <a:pt x="12790" y="677"/>
                    <a:pt x="12788" y="680"/>
                    <a:pt x="12782" y="685"/>
                  </a:cubicBezTo>
                  <a:cubicBezTo>
                    <a:pt x="12774" y="689"/>
                    <a:pt x="12767" y="691"/>
                    <a:pt x="12760" y="691"/>
                  </a:cubicBezTo>
                  <a:cubicBezTo>
                    <a:pt x="12754" y="691"/>
                    <a:pt x="12749" y="690"/>
                    <a:pt x="12742" y="689"/>
                  </a:cubicBezTo>
                  <a:cubicBezTo>
                    <a:pt x="12733" y="685"/>
                    <a:pt x="12723" y="685"/>
                    <a:pt x="12707" y="685"/>
                  </a:cubicBezTo>
                  <a:cubicBezTo>
                    <a:pt x="12674" y="689"/>
                    <a:pt x="12662" y="693"/>
                    <a:pt x="12619" y="718"/>
                  </a:cubicBezTo>
                  <a:cubicBezTo>
                    <a:pt x="12600" y="729"/>
                    <a:pt x="12592" y="740"/>
                    <a:pt x="12589" y="755"/>
                  </a:cubicBezTo>
                  <a:cubicBezTo>
                    <a:pt x="12586" y="768"/>
                    <a:pt x="12594" y="780"/>
                    <a:pt x="12598" y="787"/>
                  </a:cubicBezTo>
                  <a:lnTo>
                    <a:pt x="12600" y="790"/>
                  </a:lnTo>
                  <a:cubicBezTo>
                    <a:pt x="12606" y="800"/>
                    <a:pt x="12621" y="800"/>
                    <a:pt x="12632" y="800"/>
                  </a:cubicBezTo>
                  <a:cubicBezTo>
                    <a:pt x="12642" y="800"/>
                    <a:pt x="12656" y="800"/>
                    <a:pt x="12669" y="799"/>
                  </a:cubicBezTo>
                  <a:lnTo>
                    <a:pt x="12678" y="797"/>
                  </a:lnTo>
                  <a:cubicBezTo>
                    <a:pt x="12678" y="797"/>
                    <a:pt x="12679" y="797"/>
                    <a:pt x="12680" y="797"/>
                  </a:cubicBezTo>
                  <a:cubicBezTo>
                    <a:pt x="12693" y="797"/>
                    <a:pt x="12707" y="804"/>
                    <a:pt x="12726" y="817"/>
                  </a:cubicBezTo>
                  <a:cubicBezTo>
                    <a:pt x="12743" y="829"/>
                    <a:pt x="12772" y="847"/>
                    <a:pt x="12815" y="865"/>
                  </a:cubicBezTo>
                  <a:cubicBezTo>
                    <a:pt x="12822" y="867"/>
                    <a:pt x="12825" y="870"/>
                    <a:pt x="12830" y="872"/>
                  </a:cubicBezTo>
                  <a:cubicBezTo>
                    <a:pt x="12828" y="872"/>
                    <a:pt x="12824" y="872"/>
                    <a:pt x="12822" y="873"/>
                  </a:cubicBezTo>
                  <a:cubicBezTo>
                    <a:pt x="12798" y="878"/>
                    <a:pt x="12780" y="879"/>
                    <a:pt x="12770" y="886"/>
                  </a:cubicBezTo>
                  <a:cubicBezTo>
                    <a:pt x="12768" y="889"/>
                    <a:pt x="12765" y="890"/>
                    <a:pt x="12762" y="890"/>
                  </a:cubicBezTo>
                  <a:cubicBezTo>
                    <a:pt x="12753" y="890"/>
                    <a:pt x="12740" y="884"/>
                    <a:pt x="12726" y="878"/>
                  </a:cubicBezTo>
                  <a:cubicBezTo>
                    <a:pt x="12719" y="873"/>
                    <a:pt x="12709" y="870"/>
                    <a:pt x="12700" y="867"/>
                  </a:cubicBezTo>
                  <a:cubicBezTo>
                    <a:pt x="12693" y="864"/>
                    <a:pt x="12684" y="863"/>
                    <a:pt x="12674" y="863"/>
                  </a:cubicBezTo>
                  <a:cubicBezTo>
                    <a:pt x="12655" y="863"/>
                    <a:pt x="12632" y="867"/>
                    <a:pt x="12610" y="873"/>
                  </a:cubicBezTo>
                  <a:cubicBezTo>
                    <a:pt x="12598" y="878"/>
                    <a:pt x="12586" y="879"/>
                    <a:pt x="12572" y="882"/>
                  </a:cubicBezTo>
                  <a:cubicBezTo>
                    <a:pt x="12550" y="885"/>
                    <a:pt x="12535" y="891"/>
                    <a:pt x="12528" y="899"/>
                  </a:cubicBezTo>
                  <a:cubicBezTo>
                    <a:pt x="12512" y="891"/>
                    <a:pt x="12484" y="878"/>
                    <a:pt x="12450" y="855"/>
                  </a:cubicBezTo>
                  <a:cubicBezTo>
                    <a:pt x="12428" y="841"/>
                    <a:pt x="12418" y="832"/>
                    <a:pt x="12414" y="828"/>
                  </a:cubicBezTo>
                  <a:cubicBezTo>
                    <a:pt x="12404" y="820"/>
                    <a:pt x="12400" y="819"/>
                    <a:pt x="12387" y="819"/>
                  </a:cubicBezTo>
                  <a:cubicBezTo>
                    <a:pt x="12366" y="819"/>
                    <a:pt x="12344" y="832"/>
                    <a:pt x="12322" y="845"/>
                  </a:cubicBezTo>
                  <a:cubicBezTo>
                    <a:pt x="12312" y="850"/>
                    <a:pt x="12306" y="856"/>
                    <a:pt x="12296" y="861"/>
                  </a:cubicBezTo>
                  <a:cubicBezTo>
                    <a:pt x="12289" y="864"/>
                    <a:pt x="12284" y="867"/>
                    <a:pt x="12276" y="870"/>
                  </a:cubicBezTo>
                  <a:cubicBezTo>
                    <a:pt x="12251" y="879"/>
                    <a:pt x="12234" y="886"/>
                    <a:pt x="12234" y="902"/>
                  </a:cubicBezTo>
                  <a:cubicBezTo>
                    <a:pt x="12234" y="914"/>
                    <a:pt x="12244" y="926"/>
                    <a:pt x="12263" y="945"/>
                  </a:cubicBezTo>
                  <a:cubicBezTo>
                    <a:pt x="12268" y="949"/>
                    <a:pt x="12273" y="955"/>
                    <a:pt x="12281" y="962"/>
                  </a:cubicBezTo>
                  <a:cubicBezTo>
                    <a:pt x="12266" y="959"/>
                    <a:pt x="12250" y="955"/>
                    <a:pt x="12230" y="955"/>
                  </a:cubicBezTo>
                  <a:cubicBezTo>
                    <a:pt x="12206" y="955"/>
                    <a:pt x="12199" y="955"/>
                    <a:pt x="12198" y="962"/>
                  </a:cubicBezTo>
                  <a:cubicBezTo>
                    <a:pt x="12197" y="962"/>
                    <a:pt x="12194" y="962"/>
                    <a:pt x="12192" y="963"/>
                  </a:cubicBezTo>
                  <a:cubicBezTo>
                    <a:pt x="12152" y="968"/>
                    <a:pt x="12154" y="1000"/>
                    <a:pt x="12158" y="1019"/>
                  </a:cubicBezTo>
                  <a:lnTo>
                    <a:pt x="12158" y="1024"/>
                  </a:lnTo>
                  <a:cubicBezTo>
                    <a:pt x="12158" y="1022"/>
                    <a:pt x="12154" y="1022"/>
                    <a:pt x="12154" y="1019"/>
                  </a:cubicBezTo>
                  <a:cubicBezTo>
                    <a:pt x="12145" y="1010"/>
                    <a:pt x="12130" y="992"/>
                    <a:pt x="12109" y="977"/>
                  </a:cubicBezTo>
                  <a:cubicBezTo>
                    <a:pt x="12095" y="965"/>
                    <a:pt x="12084" y="959"/>
                    <a:pt x="12072" y="959"/>
                  </a:cubicBezTo>
                  <a:cubicBezTo>
                    <a:pt x="12058" y="959"/>
                    <a:pt x="12051" y="966"/>
                    <a:pt x="12042" y="973"/>
                  </a:cubicBezTo>
                  <a:cubicBezTo>
                    <a:pt x="12034" y="977"/>
                    <a:pt x="12029" y="983"/>
                    <a:pt x="12024" y="984"/>
                  </a:cubicBezTo>
                  <a:cubicBezTo>
                    <a:pt x="12004" y="989"/>
                    <a:pt x="11990" y="994"/>
                    <a:pt x="11968" y="994"/>
                  </a:cubicBezTo>
                  <a:cubicBezTo>
                    <a:pt x="11950" y="994"/>
                    <a:pt x="11934" y="990"/>
                    <a:pt x="11908" y="988"/>
                  </a:cubicBezTo>
                  <a:cubicBezTo>
                    <a:pt x="11892" y="984"/>
                    <a:pt x="11874" y="982"/>
                    <a:pt x="11856" y="982"/>
                  </a:cubicBezTo>
                  <a:cubicBezTo>
                    <a:pt x="11832" y="982"/>
                    <a:pt x="11812" y="986"/>
                    <a:pt x="11794" y="989"/>
                  </a:cubicBezTo>
                  <a:cubicBezTo>
                    <a:pt x="11790" y="990"/>
                    <a:pt x="11786" y="992"/>
                    <a:pt x="11780" y="992"/>
                  </a:cubicBezTo>
                  <a:cubicBezTo>
                    <a:pt x="11746" y="1000"/>
                    <a:pt x="11531" y="1086"/>
                    <a:pt x="11496" y="1102"/>
                  </a:cubicBezTo>
                  <a:cubicBezTo>
                    <a:pt x="11474" y="1111"/>
                    <a:pt x="11438" y="1133"/>
                    <a:pt x="11401" y="1157"/>
                  </a:cubicBezTo>
                  <a:cubicBezTo>
                    <a:pt x="11370" y="1175"/>
                    <a:pt x="11337" y="1196"/>
                    <a:pt x="11331" y="1198"/>
                  </a:cubicBezTo>
                  <a:cubicBezTo>
                    <a:pt x="11324" y="1198"/>
                    <a:pt x="11318" y="1201"/>
                    <a:pt x="11310" y="1203"/>
                  </a:cubicBezTo>
                  <a:cubicBezTo>
                    <a:pt x="11297" y="1206"/>
                    <a:pt x="11275" y="1208"/>
                    <a:pt x="11249" y="1219"/>
                  </a:cubicBezTo>
                  <a:cubicBezTo>
                    <a:pt x="11231" y="1229"/>
                    <a:pt x="11214" y="1232"/>
                    <a:pt x="11195" y="1235"/>
                  </a:cubicBezTo>
                  <a:cubicBezTo>
                    <a:pt x="11183" y="1238"/>
                    <a:pt x="11167" y="1240"/>
                    <a:pt x="11153" y="1248"/>
                  </a:cubicBezTo>
                  <a:cubicBezTo>
                    <a:pt x="11134" y="1252"/>
                    <a:pt x="11122" y="1261"/>
                    <a:pt x="11112" y="1265"/>
                  </a:cubicBezTo>
                  <a:cubicBezTo>
                    <a:pt x="11100" y="1273"/>
                    <a:pt x="11092" y="1277"/>
                    <a:pt x="11079" y="1277"/>
                  </a:cubicBezTo>
                  <a:cubicBezTo>
                    <a:pt x="11067" y="1277"/>
                    <a:pt x="11059" y="1273"/>
                    <a:pt x="11054" y="1267"/>
                  </a:cubicBezTo>
                  <a:cubicBezTo>
                    <a:pt x="11046" y="1264"/>
                    <a:pt x="11040" y="1261"/>
                    <a:pt x="11032" y="1261"/>
                  </a:cubicBezTo>
                  <a:cubicBezTo>
                    <a:pt x="11023" y="1261"/>
                    <a:pt x="11015" y="1264"/>
                    <a:pt x="11003" y="1272"/>
                  </a:cubicBezTo>
                  <a:cubicBezTo>
                    <a:pt x="10996" y="1277"/>
                    <a:pt x="10983" y="1284"/>
                    <a:pt x="10964" y="1292"/>
                  </a:cubicBezTo>
                  <a:cubicBezTo>
                    <a:pt x="10936" y="1312"/>
                    <a:pt x="10922" y="1317"/>
                    <a:pt x="10906" y="1323"/>
                  </a:cubicBezTo>
                  <a:cubicBezTo>
                    <a:pt x="10898" y="1328"/>
                    <a:pt x="10894" y="1332"/>
                    <a:pt x="10883" y="1334"/>
                  </a:cubicBezTo>
                  <a:cubicBezTo>
                    <a:pt x="10869" y="1340"/>
                    <a:pt x="10859" y="1342"/>
                    <a:pt x="10850" y="1342"/>
                  </a:cubicBezTo>
                  <a:cubicBezTo>
                    <a:pt x="10845" y="1342"/>
                    <a:pt x="10840" y="1341"/>
                    <a:pt x="10836" y="1341"/>
                  </a:cubicBezTo>
                  <a:cubicBezTo>
                    <a:pt x="10823" y="1341"/>
                    <a:pt x="10811" y="1341"/>
                    <a:pt x="10801" y="1344"/>
                  </a:cubicBezTo>
                  <a:cubicBezTo>
                    <a:pt x="10768" y="1350"/>
                    <a:pt x="10761" y="1382"/>
                    <a:pt x="10752" y="1419"/>
                  </a:cubicBezTo>
                  <a:cubicBezTo>
                    <a:pt x="10752" y="1424"/>
                    <a:pt x="10752" y="1431"/>
                    <a:pt x="10750" y="1435"/>
                  </a:cubicBezTo>
                  <a:cubicBezTo>
                    <a:pt x="10750" y="1451"/>
                    <a:pt x="10744" y="1454"/>
                    <a:pt x="10737" y="1458"/>
                  </a:cubicBezTo>
                  <a:cubicBezTo>
                    <a:pt x="10730" y="1463"/>
                    <a:pt x="10721" y="1469"/>
                    <a:pt x="10713" y="1487"/>
                  </a:cubicBezTo>
                  <a:cubicBezTo>
                    <a:pt x="10701" y="1522"/>
                    <a:pt x="10703" y="1552"/>
                    <a:pt x="10711" y="1572"/>
                  </a:cubicBezTo>
                  <a:cubicBezTo>
                    <a:pt x="10715" y="1591"/>
                    <a:pt x="10730" y="1606"/>
                    <a:pt x="10756" y="1629"/>
                  </a:cubicBezTo>
                  <a:cubicBezTo>
                    <a:pt x="10768" y="1639"/>
                    <a:pt x="10782" y="1653"/>
                    <a:pt x="10793" y="1668"/>
                  </a:cubicBezTo>
                  <a:cubicBezTo>
                    <a:pt x="10826" y="1703"/>
                    <a:pt x="10859" y="1718"/>
                    <a:pt x="10894" y="1735"/>
                  </a:cubicBezTo>
                  <a:cubicBezTo>
                    <a:pt x="10900" y="1738"/>
                    <a:pt x="10912" y="1743"/>
                    <a:pt x="10920" y="1747"/>
                  </a:cubicBezTo>
                  <a:cubicBezTo>
                    <a:pt x="10930" y="1752"/>
                    <a:pt x="10943" y="1753"/>
                    <a:pt x="10956" y="1753"/>
                  </a:cubicBezTo>
                  <a:cubicBezTo>
                    <a:pt x="10970" y="1753"/>
                    <a:pt x="10986" y="1752"/>
                    <a:pt x="11002" y="1750"/>
                  </a:cubicBezTo>
                  <a:cubicBezTo>
                    <a:pt x="11021" y="1746"/>
                    <a:pt x="11045" y="1740"/>
                    <a:pt x="11071" y="1740"/>
                  </a:cubicBezTo>
                  <a:cubicBezTo>
                    <a:pt x="11085" y="1740"/>
                    <a:pt x="11099" y="1742"/>
                    <a:pt x="11114" y="1746"/>
                  </a:cubicBezTo>
                  <a:cubicBezTo>
                    <a:pt x="11137" y="1753"/>
                    <a:pt x="11156" y="1755"/>
                    <a:pt x="11172" y="1755"/>
                  </a:cubicBezTo>
                  <a:cubicBezTo>
                    <a:pt x="11188" y="1755"/>
                    <a:pt x="11201" y="1752"/>
                    <a:pt x="11213" y="1750"/>
                  </a:cubicBezTo>
                  <a:cubicBezTo>
                    <a:pt x="11222" y="1750"/>
                    <a:pt x="11228" y="1747"/>
                    <a:pt x="11241" y="1746"/>
                  </a:cubicBezTo>
                  <a:cubicBezTo>
                    <a:pt x="11286" y="1743"/>
                    <a:pt x="11389" y="1723"/>
                    <a:pt x="11464" y="1700"/>
                  </a:cubicBezTo>
                  <a:cubicBezTo>
                    <a:pt x="11504" y="1690"/>
                    <a:pt x="11516" y="1688"/>
                    <a:pt x="11528" y="1688"/>
                  </a:cubicBezTo>
                  <a:lnTo>
                    <a:pt x="11538" y="1688"/>
                  </a:lnTo>
                  <a:cubicBezTo>
                    <a:pt x="11543" y="1688"/>
                    <a:pt x="11552" y="1688"/>
                    <a:pt x="11561" y="1685"/>
                  </a:cubicBezTo>
                  <a:cubicBezTo>
                    <a:pt x="11578" y="1684"/>
                    <a:pt x="11594" y="1684"/>
                    <a:pt x="11614" y="1680"/>
                  </a:cubicBezTo>
                  <a:cubicBezTo>
                    <a:pt x="11641" y="1680"/>
                    <a:pt x="11666" y="1680"/>
                    <a:pt x="11692" y="1674"/>
                  </a:cubicBezTo>
                  <a:cubicBezTo>
                    <a:pt x="11729" y="1666"/>
                    <a:pt x="11743" y="1659"/>
                    <a:pt x="11766" y="1642"/>
                  </a:cubicBezTo>
                  <a:cubicBezTo>
                    <a:pt x="11771" y="1638"/>
                    <a:pt x="11776" y="1636"/>
                    <a:pt x="11782" y="1632"/>
                  </a:cubicBezTo>
                  <a:cubicBezTo>
                    <a:pt x="11804" y="1621"/>
                    <a:pt x="11815" y="1616"/>
                    <a:pt x="11828" y="1616"/>
                  </a:cubicBezTo>
                  <a:cubicBezTo>
                    <a:pt x="11839" y="1612"/>
                    <a:pt x="11845" y="1610"/>
                    <a:pt x="11856" y="1608"/>
                  </a:cubicBezTo>
                  <a:cubicBezTo>
                    <a:pt x="11864" y="1605"/>
                    <a:pt x="11871" y="1605"/>
                    <a:pt x="11879" y="1605"/>
                  </a:cubicBezTo>
                  <a:cubicBezTo>
                    <a:pt x="11888" y="1605"/>
                    <a:pt x="11899" y="1606"/>
                    <a:pt x="11914" y="1606"/>
                  </a:cubicBezTo>
                  <a:cubicBezTo>
                    <a:pt x="11928" y="1607"/>
                    <a:pt x="11942" y="1608"/>
                    <a:pt x="11964" y="1609"/>
                  </a:cubicBezTo>
                  <a:cubicBezTo>
                    <a:pt x="11966" y="1609"/>
                    <a:pt x="11967" y="1609"/>
                    <a:pt x="11969" y="1609"/>
                  </a:cubicBezTo>
                  <a:cubicBezTo>
                    <a:pt x="12021" y="1609"/>
                    <a:pt x="12042" y="1594"/>
                    <a:pt x="12063" y="1580"/>
                  </a:cubicBezTo>
                  <a:cubicBezTo>
                    <a:pt x="12065" y="1577"/>
                    <a:pt x="12072" y="1572"/>
                    <a:pt x="12076" y="1570"/>
                  </a:cubicBezTo>
                  <a:cubicBezTo>
                    <a:pt x="12077" y="1570"/>
                    <a:pt x="12082" y="1569"/>
                    <a:pt x="12090" y="1569"/>
                  </a:cubicBezTo>
                  <a:cubicBezTo>
                    <a:pt x="12109" y="1569"/>
                    <a:pt x="12139" y="1575"/>
                    <a:pt x="12158" y="1583"/>
                  </a:cubicBezTo>
                  <a:cubicBezTo>
                    <a:pt x="12132" y="1603"/>
                    <a:pt x="12086" y="1639"/>
                    <a:pt x="12074" y="1652"/>
                  </a:cubicBezTo>
                  <a:cubicBezTo>
                    <a:pt x="12060" y="1660"/>
                    <a:pt x="12054" y="1670"/>
                    <a:pt x="12046" y="1680"/>
                  </a:cubicBezTo>
                  <a:cubicBezTo>
                    <a:pt x="12042" y="1690"/>
                    <a:pt x="12034" y="1697"/>
                    <a:pt x="12027" y="1706"/>
                  </a:cubicBezTo>
                  <a:cubicBezTo>
                    <a:pt x="12025" y="1708"/>
                    <a:pt x="12021" y="1709"/>
                    <a:pt x="12016" y="1709"/>
                  </a:cubicBezTo>
                  <a:cubicBezTo>
                    <a:pt x="12009" y="1709"/>
                    <a:pt x="11998" y="1706"/>
                    <a:pt x="11987" y="1703"/>
                  </a:cubicBezTo>
                  <a:cubicBezTo>
                    <a:pt x="11977" y="1699"/>
                    <a:pt x="11964" y="1696"/>
                    <a:pt x="11950" y="1696"/>
                  </a:cubicBezTo>
                  <a:cubicBezTo>
                    <a:pt x="11928" y="1696"/>
                    <a:pt x="11908" y="1708"/>
                    <a:pt x="11892" y="1716"/>
                  </a:cubicBezTo>
                  <a:cubicBezTo>
                    <a:pt x="11885" y="1721"/>
                    <a:pt x="11878" y="1723"/>
                    <a:pt x="11874" y="1727"/>
                  </a:cubicBezTo>
                  <a:cubicBezTo>
                    <a:pt x="11866" y="1731"/>
                    <a:pt x="11848" y="1743"/>
                    <a:pt x="11833" y="1750"/>
                  </a:cubicBezTo>
                  <a:cubicBezTo>
                    <a:pt x="11815" y="1762"/>
                    <a:pt x="11794" y="1776"/>
                    <a:pt x="11784" y="1779"/>
                  </a:cubicBezTo>
                  <a:cubicBezTo>
                    <a:pt x="11754" y="1791"/>
                    <a:pt x="11750" y="1813"/>
                    <a:pt x="11746" y="1833"/>
                  </a:cubicBezTo>
                  <a:cubicBezTo>
                    <a:pt x="11740" y="1854"/>
                    <a:pt x="11760" y="1887"/>
                    <a:pt x="11790" y="1927"/>
                  </a:cubicBezTo>
                  <a:cubicBezTo>
                    <a:pt x="11798" y="1937"/>
                    <a:pt x="11798" y="1937"/>
                    <a:pt x="11790" y="1946"/>
                  </a:cubicBezTo>
                  <a:cubicBezTo>
                    <a:pt x="11784" y="1951"/>
                    <a:pt x="11776" y="1958"/>
                    <a:pt x="11776" y="1971"/>
                  </a:cubicBezTo>
                  <a:cubicBezTo>
                    <a:pt x="11776" y="1976"/>
                    <a:pt x="11763" y="1991"/>
                    <a:pt x="11754" y="2001"/>
                  </a:cubicBezTo>
                  <a:cubicBezTo>
                    <a:pt x="11746" y="2010"/>
                    <a:pt x="11735" y="2023"/>
                    <a:pt x="11727" y="2035"/>
                  </a:cubicBezTo>
                  <a:lnTo>
                    <a:pt x="11726" y="2038"/>
                  </a:lnTo>
                  <a:cubicBezTo>
                    <a:pt x="11705" y="2065"/>
                    <a:pt x="11692" y="2089"/>
                    <a:pt x="11688" y="2128"/>
                  </a:cubicBezTo>
                  <a:cubicBezTo>
                    <a:pt x="11687" y="2146"/>
                    <a:pt x="11683" y="2146"/>
                    <a:pt x="11671" y="2152"/>
                  </a:cubicBezTo>
                  <a:cubicBezTo>
                    <a:pt x="11664" y="2153"/>
                    <a:pt x="11656" y="2158"/>
                    <a:pt x="11648" y="2167"/>
                  </a:cubicBezTo>
                  <a:cubicBezTo>
                    <a:pt x="11641" y="2170"/>
                    <a:pt x="11633" y="2172"/>
                    <a:pt x="11625" y="2172"/>
                  </a:cubicBezTo>
                  <a:cubicBezTo>
                    <a:pt x="11613" y="2172"/>
                    <a:pt x="11601" y="2168"/>
                    <a:pt x="11591" y="2160"/>
                  </a:cubicBezTo>
                  <a:cubicBezTo>
                    <a:pt x="11583" y="2156"/>
                    <a:pt x="11575" y="2154"/>
                    <a:pt x="11567" y="2154"/>
                  </a:cubicBezTo>
                  <a:cubicBezTo>
                    <a:pt x="11559" y="2154"/>
                    <a:pt x="11551" y="2156"/>
                    <a:pt x="11541" y="2158"/>
                  </a:cubicBezTo>
                  <a:cubicBezTo>
                    <a:pt x="11537" y="2160"/>
                    <a:pt x="11528" y="2162"/>
                    <a:pt x="11516" y="2167"/>
                  </a:cubicBezTo>
                  <a:cubicBezTo>
                    <a:pt x="11492" y="2173"/>
                    <a:pt x="11482" y="2182"/>
                    <a:pt x="11474" y="2197"/>
                  </a:cubicBezTo>
                  <a:cubicBezTo>
                    <a:pt x="11469" y="2201"/>
                    <a:pt x="11465" y="2209"/>
                    <a:pt x="11454" y="2219"/>
                  </a:cubicBezTo>
                  <a:cubicBezTo>
                    <a:pt x="11430" y="2242"/>
                    <a:pt x="11389" y="2259"/>
                    <a:pt x="11360" y="2270"/>
                  </a:cubicBezTo>
                  <a:lnTo>
                    <a:pt x="11348" y="2275"/>
                  </a:lnTo>
                  <a:cubicBezTo>
                    <a:pt x="11335" y="2284"/>
                    <a:pt x="11298" y="2286"/>
                    <a:pt x="11262" y="2286"/>
                  </a:cubicBezTo>
                  <a:cubicBezTo>
                    <a:pt x="11232" y="2286"/>
                    <a:pt x="11219" y="2284"/>
                    <a:pt x="11214" y="2280"/>
                  </a:cubicBezTo>
                  <a:cubicBezTo>
                    <a:pt x="11213" y="2259"/>
                    <a:pt x="11197" y="2259"/>
                    <a:pt x="11185" y="2259"/>
                  </a:cubicBezTo>
                  <a:cubicBezTo>
                    <a:pt x="11178" y="2257"/>
                    <a:pt x="11162" y="2257"/>
                    <a:pt x="11147" y="2253"/>
                  </a:cubicBezTo>
                  <a:cubicBezTo>
                    <a:pt x="11141" y="2251"/>
                    <a:pt x="11139" y="2251"/>
                    <a:pt x="11136" y="2247"/>
                  </a:cubicBezTo>
                  <a:cubicBezTo>
                    <a:pt x="11139" y="2247"/>
                    <a:pt x="11146" y="2243"/>
                    <a:pt x="11147" y="2239"/>
                  </a:cubicBezTo>
                  <a:cubicBezTo>
                    <a:pt x="11155" y="2232"/>
                    <a:pt x="11163" y="2223"/>
                    <a:pt x="11167" y="2212"/>
                  </a:cubicBezTo>
                  <a:cubicBezTo>
                    <a:pt x="11180" y="2191"/>
                    <a:pt x="11185" y="2184"/>
                    <a:pt x="11187" y="2184"/>
                  </a:cubicBezTo>
                  <a:lnTo>
                    <a:pt x="11187" y="2184"/>
                  </a:lnTo>
                  <a:cubicBezTo>
                    <a:pt x="11186" y="2184"/>
                    <a:pt x="11190" y="2186"/>
                    <a:pt x="11194" y="2189"/>
                  </a:cubicBezTo>
                  <a:cubicBezTo>
                    <a:pt x="11204" y="2198"/>
                    <a:pt x="11219" y="2212"/>
                    <a:pt x="11245" y="2214"/>
                  </a:cubicBezTo>
                  <a:cubicBezTo>
                    <a:pt x="11248" y="2215"/>
                    <a:pt x="11250" y="2215"/>
                    <a:pt x="11253" y="2215"/>
                  </a:cubicBezTo>
                  <a:cubicBezTo>
                    <a:pt x="11271" y="2215"/>
                    <a:pt x="11281" y="2199"/>
                    <a:pt x="11296" y="2184"/>
                  </a:cubicBezTo>
                  <a:cubicBezTo>
                    <a:pt x="11307" y="2166"/>
                    <a:pt x="11322" y="2143"/>
                    <a:pt x="11354" y="2130"/>
                  </a:cubicBezTo>
                  <a:cubicBezTo>
                    <a:pt x="11417" y="2101"/>
                    <a:pt x="11444" y="2089"/>
                    <a:pt x="11458" y="2056"/>
                  </a:cubicBezTo>
                  <a:cubicBezTo>
                    <a:pt x="11459" y="2051"/>
                    <a:pt x="11465" y="2040"/>
                    <a:pt x="11458" y="2032"/>
                  </a:cubicBezTo>
                  <a:cubicBezTo>
                    <a:pt x="11453" y="2023"/>
                    <a:pt x="11443" y="2023"/>
                    <a:pt x="11438" y="2023"/>
                  </a:cubicBezTo>
                  <a:lnTo>
                    <a:pt x="11430" y="2023"/>
                  </a:lnTo>
                  <a:cubicBezTo>
                    <a:pt x="11424" y="2023"/>
                    <a:pt x="11419" y="2023"/>
                    <a:pt x="11417" y="2022"/>
                  </a:cubicBezTo>
                  <a:cubicBezTo>
                    <a:pt x="11411" y="2013"/>
                    <a:pt x="11405" y="2004"/>
                    <a:pt x="11397" y="1993"/>
                  </a:cubicBezTo>
                  <a:cubicBezTo>
                    <a:pt x="11389" y="1983"/>
                    <a:pt x="11382" y="1971"/>
                    <a:pt x="11369" y="1954"/>
                  </a:cubicBezTo>
                  <a:cubicBezTo>
                    <a:pt x="11360" y="1943"/>
                    <a:pt x="11354" y="1939"/>
                    <a:pt x="11341" y="1939"/>
                  </a:cubicBezTo>
                  <a:cubicBezTo>
                    <a:pt x="11319" y="1939"/>
                    <a:pt x="11302" y="1966"/>
                    <a:pt x="11290" y="1985"/>
                  </a:cubicBezTo>
                  <a:cubicBezTo>
                    <a:pt x="11288" y="1987"/>
                    <a:pt x="11285" y="1992"/>
                    <a:pt x="11285" y="1995"/>
                  </a:cubicBezTo>
                  <a:cubicBezTo>
                    <a:pt x="11277" y="2001"/>
                    <a:pt x="11246" y="2015"/>
                    <a:pt x="11223" y="2027"/>
                  </a:cubicBezTo>
                  <a:cubicBezTo>
                    <a:pt x="11210" y="2032"/>
                    <a:pt x="11195" y="2038"/>
                    <a:pt x="11185" y="2042"/>
                  </a:cubicBezTo>
                  <a:cubicBezTo>
                    <a:pt x="11163" y="2054"/>
                    <a:pt x="11146" y="2054"/>
                    <a:pt x="11124" y="2054"/>
                  </a:cubicBezTo>
                  <a:cubicBezTo>
                    <a:pt x="11111" y="2054"/>
                    <a:pt x="11096" y="2058"/>
                    <a:pt x="11079" y="2061"/>
                  </a:cubicBezTo>
                  <a:cubicBezTo>
                    <a:pt x="11063" y="2065"/>
                    <a:pt x="11052" y="2070"/>
                    <a:pt x="11046" y="2070"/>
                  </a:cubicBezTo>
                  <a:cubicBezTo>
                    <a:pt x="11036" y="2073"/>
                    <a:pt x="11028" y="2076"/>
                    <a:pt x="11010" y="2081"/>
                  </a:cubicBezTo>
                  <a:cubicBezTo>
                    <a:pt x="11001" y="2082"/>
                    <a:pt x="10991" y="2082"/>
                    <a:pt x="10983" y="2084"/>
                  </a:cubicBezTo>
                  <a:cubicBezTo>
                    <a:pt x="10962" y="2086"/>
                    <a:pt x="10946" y="2089"/>
                    <a:pt x="10910" y="2098"/>
                  </a:cubicBezTo>
                  <a:cubicBezTo>
                    <a:pt x="10879" y="2105"/>
                    <a:pt x="10870" y="2110"/>
                    <a:pt x="10867" y="2113"/>
                  </a:cubicBezTo>
                  <a:lnTo>
                    <a:pt x="10864" y="2113"/>
                  </a:lnTo>
                  <a:cubicBezTo>
                    <a:pt x="10850" y="2113"/>
                    <a:pt x="10780" y="2092"/>
                    <a:pt x="10773" y="2081"/>
                  </a:cubicBezTo>
                  <a:cubicBezTo>
                    <a:pt x="10772" y="2075"/>
                    <a:pt x="10773" y="2073"/>
                    <a:pt x="10782" y="2058"/>
                  </a:cubicBezTo>
                  <a:cubicBezTo>
                    <a:pt x="10787" y="2050"/>
                    <a:pt x="10792" y="2038"/>
                    <a:pt x="10800" y="2025"/>
                  </a:cubicBezTo>
                  <a:cubicBezTo>
                    <a:pt x="10811" y="1997"/>
                    <a:pt x="10834" y="1963"/>
                    <a:pt x="10898" y="1927"/>
                  </a:cubicBezTo>
                  <a:cubicBezTo>
                    <a:pt x="10927" y="1910"/>
                    <a:pt x="10937" y="1904"/>
                    <a:pt x="10936" y="1889"/>
                  </a:cubicBezTo>
                  <a:cubicBezTo>
                    <a:pt x="10933" y="1879"/>
                    <a:pt x="10921" y="1876"/>
                    <a:pt x="10908" y="1876"/>
                  </a:cubicBezTo>
                  <a:cubicBezTo>
                    <a:pt x="10900" y="1876"/>
                    <a:pt x="10894" y="1872"/>
                    <a:pt x="10888" y="1870"/>
                  </a:cubicBezTo>
                  <a:cubicBezTo>
                    <a:pt x="10869" y="1860"/>
                    <a:pt x="10842" y="1835"/>
                    <a:pt x="10815" y="1809"/>
                  </a:cubicBezTo>
                  <a:lnTo>
                    <a:pt x="10798" y="1787"/>
                  </a:lnTo>
                  <a:cubicBezTo>
                    <a:pt x="10763" y="1756"/>
                    <a:pt x="10762" y="1754"/>
                    <a:pt x="10750" y="1750"/>
                  </a:cubicBezTo>
                  <a:lnTo>
                    <a:pt x="10746" y="1749"/>
                  </a:lnTo>
                  <a:cubicBezTo>
                    <a:pt x="10730" y="1743"/>
                    <a:pt x="10706" y="1737"/>
                    <a:pt x="10662" y="1726"/>
                  </a:cubicBezTo>
                  <a:cubicBezTo>
                    <a:pt x="10620" y="1716"/>
                    <a:pt x="10595" y="1696"/>
                    <a:pt x="10582" y="1680"/>
                  </a:cubicBezTo>
                  <a:cubicBezTo>
                    <a:pt x="10575" y="1675"/>
                    <a:pt x="10570" y="1668"/>
                    <a:pt x="10565" y="1660"/>
                  </a:cubicBezTo>
                  <a:cubicBezTo>
                    <a:pt x="10549" y="1641"/>
                    <a:pt x="10537" y="1624"/>
                    <a:pt x="10520" y="1624"/>
                  </a:cubicBezTo>
                  <a:cubicBezTo>
                    <a:pt x="10512" y="1624"/>
                    <a:pt x="10504" y="1628"/>
                    <a:pt x="10492" y="1631"/>
                  </a:cubicBezTo>
                  <a:cubicBezTo>
                    <a:pt x="10475" y="1637"/>
                    <a:pt x="10454" y="1645"/>
                    <a:pt x="10426" y="1645"/>
                  </a:cubicBezTo>
                  <a:cubicBezTo>
                    <a:pt x="10384" y="1645"/>
                    <a:pt x="10372" y="1645"/>
                    <a:pt x="10350" y="1653"/>
                  </a:cubicBezTo>
                  <a:cubicBezTo>
                    <a:pt x="10326" y="1660"/>
                    <a:pt x="10305" y="1684"/>
                    <a:pt x="10279" y="1729"/>
                  </a:cubicBezTo>
                  <a:cubicBezTo>
                    <a:pt x="10279" y="1731"/>
                    <a:pt x="10251" y="1734"/>
                    <a:pt x="10218" y="1734"/>
                  </a:cubicBezTo>
                  <a:cubicBezTo>
                    <a:pt x="10213" y="1734"/>
                    <a:pt x="10205" y="1739"/>
                    <a:pt x="10197" y="1745"/>
                  </a:cubicBezTo>
                  <a:cubicBezTo>
                    <a:pt x="10199" y="1737"/>
                    <a:pt x="10203" y="1727"/>
                    <a:pt x="10205" y="1716"/>
                  </a:cubicBezTo>
                  <a:cubicBezTo>
                    <a:pt x="10209" y="1692"/>
                    <a:pt x="10194" y="1658"/>
                    <a:pt x="10172" y="1612"/>
                  </a:cubicBezTo>
                  <a:cubicBezTo>
                    <a:pt x="10169" y="1600"/>
                    <a:pt x="10159" y="1583"/>
                    <a:pt x="10158" y="1578"/>
                  </a:cubicBezTo>
                  <a:cubicBezTo>
                    <a:pt x="10158" y="1575"/>
                    <a:pt x="10165" y="1553"/>
                    <a:pt x="10314" y="1502"/>
                  </a:cubicBezTo>
                  <a:cubicBezTo>
                    <a:pt x="10385" y="1479"/>
                    <a:pt x="10392" y="1473"/>
                    <a:pt x="10389" y="1459"/>
                  </a:cubicBezTo>
                  <a:cubicBezTo>
                    <a:pt x="10389" y="1448"/>
                    <a:pt x="10373" y="1448"/>
                    <a:pt x="10370" y="1448"/>
                  </a:cubicBezTo>
                  <a:cubicBezTo>
                    <a:pt x="10363" y="1448"/>
                    <a:pt x="10350" y="1449"/>
                    <a:pt x="10341" y="1449"/>
                  </a:cubicBezTo>
                  <a:cubicBezTo>
                    <a:pt x="10335" y="1426"/>
                    <a:pt x="10316" y="1369"/>
                    <a:pt x="10312" y="1341"/>
                  </a:cubicBezTo>
                  <a:cubicBezTo>
                    <a:pt x="10311" y="1305"/>
                    <a:pt x="10316" y="1282"/>
                    <a:pt x="10326" y="1253"/>
                  </a:cubicBezTo>
                  <a:cubicBezTo>
                    <a:pt x="10327" y="1240"/>
                    <a:pt x="10327" y="1240"/>
                    <a:pt x="10350" y="1238"/>
                  </a:cubicBezTo>
                  <a:cubicBezTo>
                    <a:pt x="10366" y="1234"/>
                    <a:pt x="10384" y="1231"/>
                    <a:pt x="10409" y="1224"/>
                  </a:cubicBezTo>
                  <a:cubicBezTo>
                    <a:pt x="10440" y="1215"/>
                    <a:pt x="10457" y="1202"/>
                    <a:pt x="10462" y="1186"/>
                  </a:cubicBezTo>
                  <a:cubicBezTo>
                    <a:pt x="10467" y="1168"/>
                    <a:pt x="10455" y="1153"/>
                    <a:pt x="10444" y="1139"/>
                  </a:cubicBezTo>
                  <a:lnTo>
                    <a:pt x="10442" y="1136"/>
                  </a:lnTo>
                  <a:cubicBezTo>
                    <a:pt x="10436" y="1129"/>
                    <a:pt x="10430" y="1126"/>
                    <a:pt x="10423" y="1126"/>
                  </a:cubicBezTo>
                  <a:cubicBezTo>
                    <a:pt x="10409" y="1126"/>
                    <a:pt x="10396" y="1138"/>
                    <a:pt x="10378" y="1149"/>
                  </a:cubicBezTo>
                  <a:cubicBezTo>
                    <a:pt x="10373" y="1155"/>
                    <a:pt x="10368" y="1159"/>
                    <a:pt x="10363" y="1161"/>
                  </a:cubicBezTo>
                  <a:cubicBezTo>
                    <a:pt x="10360" y="1163"/>
                    <a:pt x="10356" y="1164"/>
                    <a:pt x="10352" y="1164"/>
                  </a:cubicBezTo>
                  <a:cubicBezTo>
                    <a:pt x="10345" y="1164"/>
                    <a:pt x="10336" y="1161"/>
                    <a:pt x="10326" y="1160"/>
                  </a:cubicBezTo>
                  <a:cubicBezTo>
                    <a:pt x="10317" y="1158"/>
                    <a:pt x="10308" y="1155"/>
                    <a:pt x="10297" y="1155"/>
                  </a:cubicBezTo>
                  <a:cubicBezTo>
                    <a:pt x="10267" y="1149"/>
                    <a:pt x="10204" y="1143"/>
                    <a:pt x="10169" y="1139"/>
                  </a:cubicBezTo>
                  <a:cubicBezTo>
                    <a:pt x="10145" y="1139"/>
                    <a:pt x="10118" y="1149"/>
                    <a:pt x="10101" y="1159"/>
                  </a:cubicBezTo>
                  <a:cubicBezTo>
                    <a:pt x="10092" y="1161"/>
                    <a:pt x="10081" y="1166"/>
                    <a:pt x="10079" y="1166"/>
                  </a:cubicBezTo>
                  <a:lnTo>
                    <a:pt x="10075" y="1166"/>
                  </a:lnTo>
                  <a:cubicBezTo>
                    <a:pt x="10059" y="1166"/>
                    <a:pt x="10020" y="1198"/>
                    <a:pt x="9999" y="1215"/>
                  </a:cubicBezTo>
                  <a:cubicBezTo>
                    <a:pt x="9983" y="1230"/>
                    <a:pt x="9952" y="1254"/>
                    <a:pt x="9937" y="1271"/>
                  </a:cubicBezTo>
                  <a:lnTo>
                    <a:pt x="9925" y="1281"/>
                  </a:lnTo>
                  <a:cubicBezTo>
                    <a:pt x="9910" y="1292"/>
                    <a:pt x="9868" y="1334"/>
                    <a:pt x="9868" y="1334"/>
                  </a:cubicBezTo>
                  <a:lnTo>
                    <a:pt x="9856" y="1341"/>
                  </a:lnTo>
                  <a:lnTo>
                    <a:pt x="9868" y="1351"/>
                  </a:lnTo>
                  <a:cubicBezTo>
                    <a:pt x="9868" y="1356"/>
                    <a:pt x="9894" y="1382"/>
                    <a:pt x="9920" y="1382"/>
                  </a:cubicBezTo>
                  <a:cubicBezTo>
                    <a:pt x="9933" y="1382"/>
                    <a:pt x="9947" y="1380"/>
                    <a:pt x="9964" y="1375"/>
                  </a:cubicBezTo>
                  <a:cubicBezTo>
                    <a:pt x="9973" y="1372"/>
                    <a:pt x="9983" y="1372"/>
                    <a:pt x="9990" y="1372"/>
                  </a:cubicBezTo>
                  <a:cubicBezTo>
                    <a:pt x="9995" y="1371"/>
                    <a:pt x="9999" y="1371"/>
                    <a:pt x="10003" y="1371"/>
                  </a:cubicBezTo>
                  <a:cubicBezTo>
                    <a:pt x="10014" y="1371"/>
                    <a:pt x="10023" y="1374"/>
                    <a:pt x="10032" y="1378"/>
                  </a:cubicBezTo>
                  <a:cubicBezTo>
                    <a:pt x="10033" y="1378"/>
                    <a:pt x="10038" y="1382"/>
                    <a:pt x="10048" y="1388"/>
                  </a:cubicBezTo>
                  <a:cubicBezTo>
                    <a:pt x="10061" y="1396"/>
                    <a:pt x="10109" y="1421"/>
                    <a:pt x="10115" y="1432"/>
                  </a:cubicBezTo>
                  <a:cubicBezTo>
                    <a:pt x="10111" y="1434"/>
                    <a:pt x="10109" y="1442"/>
                    <a:pt x="10081" y="1451"/>
                  </a:cubicBezTo>
                  <a:cubicBezTo>
                    <a:pt x="10075" y="1454"/>
                    <a:pt x="10068" y="1457"/>
                    <a:pt x="10061" y="1459"/>
                  </a:cubicBezTo>
                  <a:cubicBezTo>
                    <a:pt x="10050" y="1465"/>
                    <a:pt x="10041" y="1469"/>
                    <a:pt x="10028" y="1469"/>
                  </a:cubicBezTo>
                  <a:cubicBezTo>
                    <a:pt x="10026" y="1469"/>
                    <a:pt x="10023" y="1469"/>
                    <a:pt x="10020" y="1468"/>
                  </a:cubicBezTo>
                  <a:cubicBezTo>
                    <a:pt x="10019" y="1468"/>
                    <a:pt x="10017" y="1468"/>
                    <a:pt x="10016" y="1468"/>
                  </a:cubicBezTo>
                  <a:cubicBezTo>
                    <a:pt x="9992" y="1468"/>
                    <a:pt x="9979" y="1489"/>
                    <a:pt x="9966" y="1507"/>
                  </a:cubicBezTo>
                  <a:cubicBezTo>
                    <a:pt x="9964" y="1511"/>
                    <a:pt x="9958" y="1517"/>
                    <a:pt x="9952" y="1523"/>
                  </a:cubicBezTo>
                  <a:cubicBezTo>
                    <a:pt x="9947" y="1532"/>
                    <a:pt x="9942" y="1542"/>
                    <a:pt x="9940" y="1549"/>
                  </a:cubicBezTo>
                  <a:cubicBezTo>
                    <a:pt x="9940" y="1552"/>
                    <a:pt x="9940" y="1559"/>
                    <a:pt x="9937" y="1560"/>
                  </a:cubicBezTo>
                  <a:cubicBezTo>
                    <a:pt x="9935" y="1560"/>
                    <a:pt x="9933" y="1560"/>
                    <a:pt x="9932" y="1554"/>
                  </a:cubicBezTo>
                  <a:cubicBezTo>
                    <a:pt x="9927" y="1553"/>
                    <a:pt x="9923" y="1553"/>
                    <a:pt x="9919" y="1553"/>
                  </a:cubicBezTo>
                  <a:cubicBezTo>
                    <a:pt x="9903" y="1553"/>
                    <a:pt x="9889" y="1560"/>
                    <a:pt x="9872" y="1565"/>
                  </a:cubicBezTo>
                  <a:cubicBezTo>
                    <a:pt x="9863" y="1569"/>
                    <a:pt x="9852" y="1574"/>
                    <a:pt x="9837" y="1577"/>
                  </a:cubicBezTo>
                  <a:cubicBezTo>
                    <a:pt x="9821" y="1581"/>
                    <a:pt x="9806" y="1582"/>
                    <a:pt x="9791" y="1582"/>
                  </a:cubicBezTo>
                  <a:cubicBezTo>
                    <a:pt x="9779" y="1582"/>
                    <a:pt x="9768" y="1582"/>
                    <a:pt x="9756" y="1581"/>
                  </a:cubicBezTo>
                  <a:lnTo>
                    <a:pt x="9751" y="1581"/>
                  </a:lnTo>
                  <a:cubicBezTo>
                    <a:pt x="9725" y="1577"/>
                    <a:pt x="9707" y="1572"/>
                    <a:pt x="9687" y="1560"/>
                  </a:cubicBezTo>
                  <a:cubicBezTo>
                    <a:pt x="9659" y="1545"/>
                    <a:pt x="9654" y="1538"/>
                    <a:pt x="9654" y="1532"/>
                  </a:cubicBezTo>
                  <a:lnTo>
                    <a:pt x="9654" y="1525"/>
                  </a:lnTo>
                  <a:cubicBezTo>
                    <a:pt x="9662" y="1510"/>
                    <a:pt x="9659" y="1487"/>
                    <a:pt x="9654" y="1462"/>
                  </a:cubicBezTo>
                  <a:cubicBezTo>
                    <a:pt x="9654" y="1449"/>
                    <a:pt x="9651" y="1432"/>
                    <a:pt x="9654" y="1419"/>
                  </a:cubicBezTo>
                  <a:cubicBezTo>
                    <a:pt x="9654" y="1410"/>
                    <a:pt x="9654" y="1398"/>
                    <a:pt x="9648" y="1390"/>
                  </a:cubicBezTo>
                  <a:cubicBezTo>
                    <a:pt x="9640" y="1380"/>
                    <a:pt x="9628" y="1380"/>
                    <a:pt x="9614" y="1378"/>
                  </a:cubicBezTo>
                  <a:cubicBezTo>
                    <a:pt x="9603" y="1378"/>
                    <a:pt x="9587" y="1377"/>
                    <a:pt x="9567" y="1372"/>
                  </a:cubicBezTo>
                  <a:cubicBezTo>
                    <a:pt x="9545" y="1364"/>
                    <a:pt x="9535" y="1359"/>
                    <a:pt x="9526" y="1357"/>
                  </a:cubicBezTo>
                  <a:cubicBezTo>
                    <a:pt x="9526" y="1341"/>
                    <a:pt x="9519" y="1317"/>
                    <a:pt x="9498" y="1312"/>
                  </a:cubicBezTo>
                  <a:cubicBezTo>
                    <a:pt x="9493" y="1311"/>
                    <a:pt x="9487" y="1311"/>
                    <a:pt x="9481" y="1311"/>
                  </a:cubicBezTo>
                  <a:cubicBezTo>
                    <a:pt x="9472" y="1311"/>
                    <a:pt x="9463" y="1311"/>
                    <a:pt x="9453" y="1312"/>
                  </a:cubicBezTo>
                  <a:cubicBezTo>
                    <a:pt x="9440" y="1313"/>
                    <a:pt x="9425" y="1313"/>
                    <a:pt x="9413" y="1313"/>
                  </a:cubicBezTo>
                  <a:cubicBezTo>
                    <a:pt x="9398" y="1313"/>
                    <a:pt x="9388" y="1311"/>
                    <a:pt x="9380" y="1309"/>
                  </a:cubicBezTo>
                  <a:cubicBezTo>
                    <a:pt x="9368" y="1301"/>
                    <a:pt x="9360" y="1293"/>
                    <a:pt x="9352" y="1289"/>
                  </a:cubicBezTo>
                  <a:cubicBezTo>
                    <a:pt x="9332" y="1277"/>
                    <a:pt x="9312" y="1264"/>
                    <a:pt x="9280" y="1234"/>
                  </a:cubicBezTo>
                  <a:cubicBezTo>
                    <a:pt x="9247" y="1202"/>
                    <a:pt x="9228" y="1201"/>
                    <a:pt x="9207" y="1201"/>
                  </a:cubicBezTo>
                  <a:cubicBezTo>
                    <a:pt x="9203" y="1201"/>
                    <a:pt x="9200" y="1202"/>
                    <a:pt x="9195" y="1202"/>
                  </a:cubicBezTo>
                  <a:cubicBezTo>
                    <a:pt x="9192" y="1202"/>
                    <a:pt x="9189" y="1202"/>
                    <a:pt x="9186" y="1201"/>
                  </a:cubicBezTo>
                  <a:cubicBezTo>
                    <a:pt x="9180" y="1198"/>
                    <a:pt x="9171" y="1198"/>
                    <a:pt x="9162" y="1196"/>
                  </a:cubicBezTo>
                  <a:cubicBezTo>
                    <a:pt x="9142" y="1192"/>
                    <a:pt x="9121" y="1188"/>
                    <a:pt x="9094" y="1178"/>
                  </a:cubicBezTo>
                  <a:cubicBezTo>
                    <a:pt x="9077" y="1175"/>
                    <a:pt x="9068" y="1171"/>
                    <a:pt x="9065" y="1169"/>
                  </a:cubicBezTo>
                  <a:cubicBezTo>
                    <a:pt x="9054" y="1166"/>
                    <a:pt x="9052" y="1166"/>
                    <a:pt x="9035" y="1162"/>
                  </a:cubicBezTo>
                  <a:cubicBezTo>
                    <a:pt x="9030" y="1161"/>
                    <a:pt x="9028" y="1161"/>
                    <a:pt x="9025" y="1161"/>
                  </a:cubicBezTo>
                  <a:cubicBezTo>
                    <a:pt x="9007" y="1161"/>
                    <a:pt x="9000" y="1175"/>
                    <a:pt x="8998" y="1186"/>
                  </a:cubicBezTo>
                  <a:cubicBezTo>
                    <a:pt x="8998" y="1191"/>
                    <a:pt x="8996" y="1194"/>
                    <a:pt x="8992" y="1198"/>
                  </a:cubicBezTo>
                  <a:cubicBezTo>
                    <a:pt x="8990" y="1208"/>
                    <a:pt x="8986" y="1208"/>
                    <a:pt x="8983" y="1208"/>
                  </a:cubicBezTo>
                  <a:cubicBezTo>
                    <a:pt x="8977" y="1208"/>
                    <a:pt x="8967" y="1206"/>
                    <a:pt x="8958" y="1201"/>
                  </a:cubicBezTo>
                  <a:cubicBezTo>
                    <a:pt x="8961" y="1198"/>
                    <a:pt x="8964" y="1198"/>
                    <a:pt x="8967" y="1196"/>
                  </a:cubicBezTo>
                  <a:cubicBezTo>
                    <a:pt x="8972" y="1192"/>
                    <a:pt x="8974" y="1186"/>
                    <a:pt x="8974" y="1180"/>
                  </a:cubicBezTo>
                  <a:cubicBezTo>
                    <a:pt x="8974" y="1161"/>
                    <a:pt x="8942" y="1131"/>
                    <a:pt x="8915" y="1109"/>
                  </a:cubicBezTo>
                  <a:cubicBezTo>
                    <a:pt x="8898" y="1096"/>
                    <a:pt x="8884" y="1091"/>
                    <a:pt x="8864" y="1087"/>
                  </a:cubicBezTo>
                  <a:cubicBezTo>
                    <a:pt x="8854" y="1086"/>
                    <a:pt x="8844" y="1083"/>
                    <a:pt x="8832" y="1080"/>
                  </a:cubicBezTo>
                  <a:cubicBezTo>
                    <a:pt x="8811" y="1075"/>
                    <a:pt x="8794" y="1068"/>
                    <a:pt x="8780" y="1063"/>
                  </a:cubicBezTo>
                  <a:cubicBezTo>
                    <a:pt x="8760" y="1056"/>
                    <a:pt x="8738" y="1048"/>
                    <a:pt x="8711" y="1042"/>
                  </a:cubicBezTo>
                  <a:cubicBezTo>
                    <a:pt x="8703" y="1040"/>
                    <a:pt x="8695" y="1040"/>
                    <a:pt x="8684" y="1040"/>
                  </a:cubicBezTo>
                  <a:cubicBezTo>
                    <a:pt x="8649" y="1040"/>
                    <a:pt x="8623" y="1054"/>
                    <a:pt x="8623" y="1074"/>
                  </a:cubicBezTo>
                  <a:cubicBezTo>
                    <a:pt x="8623" y="1087"/>
                    <a:pt x="8634" y="1091"/>
                    <a:pt x="8644" y="1099"/>
                  </a:cubicBezTo>
                  <a:cubicBezTo>
                    <a:pt x="8658" y="1101"/>
                    <a:pt x="8674" y="1107"/>
                    <a:pt x="8698" y="1122"/>
                  </a:cubicBezTo>
                  <a:cubicBezTo>
                    <a:pt x="8705" y="1126"/>
                    <a:pt x="8710" y="1129"/>
                    <a:pt x="8713" y="1131"/>
                  </a:cubicBezTo>
                  <a:cubicBezTo>
                    <a:pt x="8713" y="1133"/>
                    <a:pt x="8713" y="1133"/>
                    <a:pt x="8711" y="1137"/>
                  </a:cubicBezTo>
                  <a:cubicBezTo>
                    <a:pt x="8711" y="1143"/>
                    <a:pt x="8711" y="1149"/>
                    <a:pt x="8708" y="1155"/>
                  </a:cubicBezTo>
                  <a:cubicBezTo>
                    <a:pt x="8706" y="1168"/>
                    <a:pt x="8700" y="1186"/>
                    <a:pt x="8700" y="1216"/>
                  </a:cubicBezTo>
                  <a:lnTo>
                    <a:pt x="8700" y="1229"/>
                  </a:lnTo>
                  <a:cubicBezTo>
                    <a:pt x="8698" y="1229"/>
                    <a:pt x="8696" y="1229"/>
                    <a:pt x="8696" y="1228"/>
                  </a:cubicBezTo>
                  <a:cubicBezTo>
                    <a:pt x="8688" y="1224"/>
                    <a:pt x="8678" y="1224"/>
                    <a:pt x="8667" y="1224"/>
                  </a:cubicBezTo>
                  <a:cubicBezTo>
                    <a:pt x="8652" y="1226"/>
                    <a:pt x="8643" y="1226"/>
                    <a:pt x="8635" y="1226"/>
                  </a:cubicBezTo>
                  <a:cubicBezTo>
                    <a:pt x="8631" y="1226"/>
                    <a:pt x="8627" y="1226"/>
                    <a:pt x="8622" y="1226"/>
                  </a:cubicBezTo>
                  <a:cubicBezTo>
                    <a:pt x="8615" y="1226"/>
                    <a:pt x="8608" y="1227"/>
                    <a:pt x="8596" y="1228"/>
                  </a:cubicBezTo>
                  <a:lnTo>
                    <a:pt x="8590" y="1229"/>
                  </a:lnTo>
                  <a:cubicBezTo>
                    <a:pt x="8571" y="1230"/>
                    <a:pt x="8566" y="1230"/>
                    <a:pt x="8558" y="1240"/>
                  </a:cubicBezTo>
                  <a:cubicBezTo>
                    <a:pt x="8557" y="1243"/>
                    <a:pt x="8554" y="1246"/>
                    <a:pt x="8550" y="1250"/>
                  </a:cubicBezTo>
                  <a:cubicBezTo>
                    <a:pt x="8542" y="1245"/>
                    <a:pt x="8530" y="1234"/>
                    <a:pt x="8527" y="1219"/>
                  </a:cubicBezTo>
                  <a:cubicBezTo>
                    <a:pt x="8522" y="1194"/>
                    <a:pt x="8516" y="1189"/>
                    <a:pt x="8503" y="1182"/>
                  </a:cubicBezTo>
                  <a:cubicBezTo>
                    <a:pt x="8499" y="1180"/>
                    <a:pt x="8498" y="1178"/>
                    <a:pt x="8495" y="1175"/>
                  </a:cubicBezTo>
                  <a:cubicBezTo>
                    <a:pt x="8487" y="1171"/>
                    <a:pt x="8472" y="1170"/>
                    <a:pt x="8448" y="1167"/>
                  </a:cubicBezTo>
                  <a:cubicBezTo>
                    <a:pt x="8427" y="1166"/>
                    <a:pt x="8400" y="1162"/>
                    <a:pt x="8376" y="1155"/>
                  </a:cubicBezTo>
                  <a:cubicBezTo>
                    <a:pt x="8350" y="1146"/>
                    <a:pt x="8333" y="1146"/>
                    <a:pt x="8316" y="1143"/>
                  </a:cubicBezTo>
                  <a:cubicBezTo>
                    <a:pt x="8300" y="1143"/>
                    <a:pt x="8283" y="1143"/>
                    <a:pt x="8250" y="1139"/>
                  </a:cubicBezTo>
                  <a:cubicBezTo>
                    <a:pt x="8240" y="1135"/>
                    <a:pt x="8227" y="1133"/>
                    <a:pt x="8218" y="1133"/>
                  </a:cubicBezTo>
                  <a:cubicBezTo>
                    <a:pt x="8204" y="1133"/>
                    <a:pt x="8197" y="1139"/>
                    <a:pt x="8197" y="1146"/>
                  </a:cubicBezTo>
                  <a:cubicBezTo>
                    <a:pt x="8180" y="1146"/>
                    <a:pt x="8172" y="1140"/>
                    <a:pt x="8167" y="1135"/>
                  </a:cubicBezTo>
                  <a:cubicBezTo>
                    <a:pt x="8164" y="1124"/>
                    <a:pt x="8159" y="1104"/>
                    <a:pt x="8140" y="1083"/>
                  </a:cubicBezTo>
                  <a:cubicBezTo>
                    <a:pt x="8126" y="1074"/>
                    <a:pt x="8113" y="1071"/>
                    <a:pt x="8099" y="1071"/>
                  </a:cubicBezTo>
                  <a:cubicBezTo>
                    <a:pt x="8095" y="1071"/>
                    <a:pt x="8090" y="1071"/>
                    <a:pt x="8086" y="1072"/>
                  </a:cubicBezTo>
                  <a:cubicBezTo>
                    <a:pt x="8082" y="1072"/>
                    <a:pt x="8079" y="1074"/>
                    <a:pt x="8074" y="1074"/>
                  </a:cubicBezTo>
                  <a:cubicBezTo>
                    <a:pt x="8072" y="1074"/>
                    <a:pt x="8070" y="1073"/>
                    <a:pt x="8067" y="1073"/>
                  </a:cubicBezTo>
                  <a:cubicBezTo>
                    <a:pt x="8065" y="1073"/>
                    <a:pt x="8063" y="1072"/>
                    <a:pt x="8060" y="1072"/>
                  </a:cubicBezTo>
                  <a:cubicBezTo>
                    <a:pt x="8042" y="1072"/>
                    <a:pt x="8026" y="1079"/>
                    <a:pt x="8016" y="1083"/>
                  </a:cubicBezTo>
                  <a:cubicBezTo>
                    <a:pt x="8010" y="1080"/>
                    <a:pt x="8002" y="1074"/>
                    <a:pt x="7986" y="1059"/>
                  </a:cubicBezTo>
                  <a:cubicBezTo>
                    <a:pt x="7980" y="1048"/>
                    <a:pt x="7971" y="1042"/>
                    <a:pt x="7965" y="1042"/>
                  </a:cubicBezTo>
                  <a:cubicBezTo>
                    <a:pt x="7958" y="1042"/>
                    <a:pt x="7955" y="1043"/>
                    <a:pt x="7950" y="1046"/>
                  </a:cubicBezTo>
                  <a:cubicBezTo>
                    <a:pt x="7950" y="1047"/>
                    <a:pt x="7950" y="1048"/>
                    <a:pt x="7944" y="1048"/>
                  </a:cubicBezTo>
                  <a:cubicBezTo>
                    <a:pt x="7932" y="1048"/>
                    <a:pt x="7927" y="1051"/>
                    <a:pt x="7920" y="1054"/>
                  </a:cubicBezTo>
                  <a:cubicBezTo>
                    <a:pt x="7917" y="1056"/>
                    <a:pt x="7915" y="1058"/>
                    <a:pt x="7914" y="1058"/>
                  </a:cubicBezTo>
                  <a:cubicBezTo>
                    <a:pt x="7923" y="1040"/>
                    <a:pt x="7944" y="1011"/>
                    <a:pt x="7961" y="991"/>
                  </a:cubicBezTo>
                  <a:cubicBezTo>
                    <a:pt x="7974" y="978"/>
                    <a:pt x="7976" y="973"/>
                    <a:pt x="7974" y="966"/>
                  </a:cubicBezTo>
                  <a:lnTo>
                    <a:pt x="7970" y="959"/>
                  </a:lnTo>
                  <a:lnTo>
                    <a:pt x="7963" y="959"/>
                  </a:lnTo>
                  <a:cubicBezTo>
                    <a:pt x="7959" y="959"/>
                    <a:pt x="7958" y="960"/>
                    <a:pt x="7955" y="962"/>
                  </a:cubicBezTo>
                  <a:cubicBezTo>
                    <a:pt x="7946" y="965"/>
                    <a:pt x="7934" y="972"/>
                    <a:pt x="7920" y="972"/>
                  </a:cubicBezTo>
                  <a:cubicBezTo>
                    <a:pt x="7890" y="972"/>
                    <a:pt x="7875" y="1014"/>
                    <a:pt x="7868" y="1043"/>
                  </a:cubicBezTo>
                  <a:cubicBezTo>
                    <a:pt x="7865" y="1054"/>
                    <a:pt x="7860" y="1064"/>
                    <a:pt x="7860" y="1070"/>
                  </a:cubicBezTo>
                  <a:cubicBezTo>
                    <a:pt x="7855" y="1076"/>
                    <a:pt x="7850" y="1077"/>
                    <a:pt x="7832" y="1079"/>
                  </a:cubicBezTo>
                  <a:cubicBezTo>
                    <a:pt x="7827" y="1079"/>
                    <a:pt x="7820" y="1079"/>
                    <a:pt x="7811" y="1083"/>
                  </a:cubicBezTo>
                  <a:cubicBezTo>
                    <a:pt x="7800" y="1083"/>
                    <a:pt x="7794" y="1089"/>
                    <a:pt x="7792" y="1099"/>
                  </a:cubicBezTo>
                  <a:cubicBezTo>
                    <a:pt x="7785" y="1109"/>
                    <a:pt x="7788" y="1122"/>
                    <a:pt x="7792" y="1130"/>
                  </a:cubicBezTo>
                  <a:cubicBezTo>
                    <a:pt x="7792" y="1133"/>
                    <a:pt x="7794" y="1133"/>
                    <a:pt x="7794" y="1135"/>
                  </a:cubicBezTo>
                  <a:cubicBezTo>
                    <a:pt x="7794" y="1147"/>
                    <a:pt x="7802" y="1153"/>
                    <a:pt x="7812" y="1158"/>
                  </a:cubicBezTo>
                  <a:cubicBezTo>
                    <a:pt x="7817" y="1160"/>
                    <a:pt x="7827" y="1162"/>
                    <a:pt x="7827" y="1168"/>
                  </a:cubicBezTo>
                  <a:cubicBezTo>
                    <a:pt x="7828" y="1170"/>
                    <a:pt x="7830" y="1172"/>
                    <a:pt x="7817" y="1185"/>
                  </a:cubicBezTo>
                  <a:cubicBezTo>
                    <a:pt x="7815" y="1189"/>
                    <a:pt x="7811" y="1191"/>
                    <a:pt x="7806" y="1195"/>
                  </a:cubicBezTo>
                  <a:cubicBezTo>
                    <a:pt x="7801" y="1197"/>
                    <a:pt x="7800" y="1198"/>
                    <a:pt x="7798" y="1198"/>
                  </a:cubicBezTo>
                  <a:cubicBezTo>
                    <a:pt x="7794" y="1198"/>
                    <a:pt x="7792" y="1197"/>
                    <a:pt x="7781" y="1197"/>
                  </a:cubicBezTo>
                  <a:cubicBezTo>
                    <a:pt x="7774" y="1195"/>
                    <a:pt x="7762" y="1192"/>
                    <a:pt x="7746" y="1191"/>
                  </a:cubicBezTo>
                  <a:lnTo>
                    <a:pt x="7738" y="1191"/>
                  </a:lnTo>
                  <a:cubicBezTo>
                    <a:pt x="7729" y="1188"/>
                    <a:pt x="7722" y="1188"/>
                    <a:pt x="7720" y="1188"/>
                  </a:cubicBezTo>
                  <a:lnTo>
                    <a:pt x="7720" y="1186"/>
                  </a:lnTo>
                  <a:cubicBezTo>
                    <a:pt x="7717" y="1186"/>
                    <a:pt x="7717" y="1182"/>
                    <a:pt x="7710" y="1175"/>
                  </a:cubicBezTo>
                  <a:cubicBezTo>
                    <a:pt x="7710" y="1175"/>
                    <a:pt x="7714" y="1171"/>
                    <a:pt x="7717" y="1170"/>
                  </a:cubicBezTo>
                  <a:cubicBezTo>
                    <a:pt x="7725" y="1161"/>
                    <a:pt x="7745" y="1147"/>
                    <a:pt x="7738" y="1126"/>
                  </a:cubicBezTo>
                  <a:cubicBezTo>
                    <a:pt x="7737" y="1109"/>
                    <a:pt x="7725" y="1101"/>
                    <a:pt x="7712" y="1101"/>
                  </a:cubicBezTo>
                  <a:cubicBezTo>
                    <a:pt x="7708" y="1101"/>
                    <a:pt x="7702" y="1101"/>
                    <a:pt x="7694" y="1103"/>
                  </a:cubicBezTo>
                  <a:cubicBezTo>
                    <a:pt x="7689" y="1104"/>
                    <a:pt x="7682" y="1104"/>
                    <a:pt x="7674" y="1104"/>
                  </a:cubicBezTo>
                  <a:cubicBezTo>
                    <a:pt x="7670" y="1103"/>
                    <a:pt x="7667" y="1103"/>
                    <a:pt x="7663" y="1103"/>
                  </a:cubicBezTo>
                  <a:cubicBezTo>
                    <a:pt x="7656" y="1103"/>
                    <a:pt x="7650" y="1104"/>
                    <a:pt x="7643" y="1104"/>
                  </a:cubicBezTo>
                  <a:cubicBezTo>
                    <a:pt x="7635" y="1104"/>
                    <a:pt x="7626" y="1104"/>
                    <a:pt x="7618" y="1101"/>
                  </a:cubicBezTo>
                  <a:cubicBezTo>
                    <a:pt x="7608" y="1099"/>
                    <a:pt x="7592" y="1057"/>
                    <a:pt x="7592" y="1042"/>
                  </a:cubicBezTo>
                  <a:cubicBezTo>
                    <a:pt x="7608" y="1036"/>
                    <a:pt x="7632" y="1029"/>
                    <a:pt x="7659" y="1018"/>
                  </a:cubicBezTo>
                  <a:lnTo>
                    <a:pt x="7670" y="1014"/>
                  </a:lnTo>
                  <a:cubicBezTo>
                    <a:pt x="7694" y="1003"/>
                    <a:pt x="7714" y="994"/>
                    <a:pt x="7738" y="962"/>
                  </a:cubicBezTo>
                  <a:lnTo>
                    <a:pt x="7746" y="947"/>
                  </a:lnTo>
                  <a:cubicBezTo>
                    <a:pt x="7749" y="941"/>
                    <a:pt x="7753" y="937"/>
                    <a:pt x="7753" y="936"/>
                  </a:cubicBezTo>
                  <a:cubicBezTo>
                    <a:pt x="7756" y="936"/>
                    <a:pt x="7757" y="937"/>
                    <a:pt x="7757" y="937"/>
                  </a:cubicBezTo>
                  <a:cubicBezTo>
                    <a:pt x="7762" y="937"/>
                    <a:pt x="7765" y="939"/>
                    <a:pt x="7769" y="939"/>
                  </a:cubicBezTo>
                  <a:cubicBezTo>
                    <a:pt x="7783" y="943"/>
                    <a:pt x="7795" y="945"/>
                    <a:pt x="7805" y="945"/>
                  </a:cubicBezTo>
                  <a:cubicBezTo>
                    <a:pt x="7815" y="945"/>
                    <a:pt x="7824" y="943"/>
                    <a:pt x="7833" y="939"/>
                  </a:cubicBezTo>
                  <a:cubicBezTo>
                    <a:pt x="7840" y="936"/>
                    <a:pt x="7846" y="928"/>
                    <a:pt x="7852" y="920"/>
                  </a:cubicBezTo>
                  <a:cubicBezTo>
                    <a:pt x="7858" y="910"/>
                    <a:pt x="7865" y="902"/>
                    <a:pt x="7886" y="897"/>
                  </a:cubicBezTo>
                  <a:cubicBezTo>
                    <a:pt x="7898" y="894"/>
                    <a:pt x="7908" y="891"/>
                    <a:pt x="7915" y="891"/>
                  </a:cubicBezTo>
                  <a:cubicBezTo>
                    <a:pt x="7932" y="886"/>
                    <a:pt x="7945" y="884"/>
                    <a:pt x="7982" y="872"/>
                  </a:cubicBezTo>
                  <a:cubicBezTo>
                    <a:pt x="8032" y="854"/>
                    <a:pt x="8052" y="845"/>
                    <a:pt x="8094" y="826"/>
                  </a:cubicBezTo>
                  <a:lnTo>
                    <a:pt x="8107" y="819"/>
                  </a:lnTo>
                  <a:cubicBezTo>
                    <a:pt x="8127" y="809"/>
                    <a:pt x="8138" y="798"/>
                    <a:pt x="8138" y="786"/>
                  </a:cubicBezTo>
                  <a:cubicBezTo>
                    <a:pt x="8140" y="760"/>
                    <a:pt x="8107" y="740"/>
                    <a:pt x="8081" y="720"/>
                  </a:cubicBezTo>
                  <a:lnTo>
                    <a:pt x="8073" y="714"/>
                  </a:lnTo>
                  <a:cubicBezTo>
                    <a:pt x="8061" y="707"/>
                    <a:pt x="8051" y="703"/>
                    <a:pt x="8043" y="703"/>
                  </a:cubicBezTo>
                  <a:cubicBezTo>
                    <a:pt x="8037" y="703"/>
                    <a:pt x="8033" y="706"/>
                    <a:pt x="8031" y="711"/>
                  </a:cubicBezTo>
                  <a:cubicBezTo>
                    <a:pt x="8031" y="712"/>
                    <a:pt x="8028" y="712"/>
                    <a:pt x="8028" y="712"/>
                  </a:cubicBezTo>
                  <a:cubicBezTo>
                    <a:pt x="8009" y="717"/>
                    <a:pt x="7959" y="729"/>
                    <a:pt x="7923" y="742"/>
                  </a:cubicBezTo>
                  <a:cubicBezTo>
                    <a:pt x="7898" y="749"/>
                    <a:pt x="7887" y="758"/>
                    <a:pt x="7875" y="765"/>
                  </a:cubicBezTo>
                  <a:cubicBezTo>
                    <a:pt x="7865" y="771"/>
                    <a:pt x="7858" y="778"/>
                    <a:pt x="7838" y="783"/>
                  </a:cubicBezTo>
                  <a:cubicBezTo>
                    <a:pt x="7811" y="790"/>
                    <a:pt x="7801" y="797"/>
                    <a:pt x="7785" y="804"/>
                  </a:cubicBezTo>
                  <a:cubicBezTo>
                    <a:pt x="7781" y="809"/>
                    <a:pt x="7775" y="815"/>
                    <a:pt x="7762" y="819"/>
                  </a:cubicBezTo>
                  <a:cubicBezTo>
                    <a:pt x="7736" y="831"/>
                    <a:pt x="7731" y="841"/>
                    <a:pt x="7729" y="864"/>
                  </a:cubicBezTo>
                  <a:lnTo>
                    <a:pt x="7729" y="884"/>
                  </a:lnTo>
                  <a:cubicBezTo>
                    <a:pt x="7725" y="894"/>
                    <a:pt x="7725" y="896"/>
                    <a:pt x="7725" y="896"/>
                  </a:cubicBezTo>
                  <a:cubicBezTo>
                    <a:pt x="7725" y="894"/>
                    <a:pt x="7717" y="886"/>
                    <a:pt x="7699" y="865"/>
                  </a:cubicBezTo>
                  <a:cubicBezTo>
                    <a:pt x="7689" y="847"/>
                    <a:pt x="7680" y="838"/>
                    <a:pt x="7662" y="838"/>
                  </a:cubicBezTo>
                  <a:cubicBezTo>
                    <a:pt x="7655" y="838"/>
                    <a:pt x="7649" y="839"/>
                    <a:pt x="7637" y="841"/>
                  </a:cubicBezTo>
                  <a:cubicBezTo>
                    <a:pt x="7635" y="842"/>
                    <a:pt x="7629" y="842"/>
                    <a:pt x="7623" y="845"/>
                  </a:cubicBezTo>
                  <a:cubicBezTo>
                    <a:pt x="7601" y="847"/>
                    <a:pt x="7593" y="850"/>
                    <a:pt x="7582" y="856"/>
                  </a:cubicBezTo>
                  <a:cubicBezTo>
                    <a:pt x="7573" y="861"/>
                    <a:pt x="7560" y="867"/>
                    <a:pt x="7524" y="877"/>
                  </a:cubicBezTo>
                  <a:cubicBezTo>
                    <a:pt x="7499" y="885"/>
                    <a:pt x="7482" y="889"/>
                    <a:pt x="7467" y="889"/>
                  </a:cubicBezTo>
                  <a:cubicBezTo>
                    <a:pt x="7446" y="889"/>
                    <a:pt x="7429" y="881"/>
                    <a:pt x="7401" y="869"/>
                  </a:cubicBezTo>
                  <a:lnTo>
                    <a:pt x="7389" y="864"/>
                  </a:lnTo>
                  <a:cubicBezTo>
                    <a:pt x="7373" y="856"/>
                    <a:pt x="7359" y="851"/>
                    <a:pt x="7341" y="851"/>
                  </a:cubicBezTo>
                  <a:cubicBezTo>
                    <a:pt x="7320" y="851"/>
                    <a:pt x="7304" y="861"/>
                    <a:pt x="7286" y="867"/>
                  </a:cubicBezTo>
                  <a:cubicBezTo>
                    <a:pt x="7281" y="872"/>
                    <a:pt x="7275" y="873"/>
                    <a:pt x="7266" y="874"/>
                  </a:cubicBezTo>
                  <a:cubicBezTo>
                    <a:pt x="7240" y="885"/>
                    <a:pt x="7168" y="899"/>
                    <a:pt x="7118" y="905"/>
                  </a:cubicBezTo>
                  <a:cubicBezTo>
                    <a:pt x="7090" y="909"/>
                    <a:pt x="7070" y="919"/>
                    <a:pt x="7051" y="931"/>
                  </a:cubicBezTo>
                  <a:cubicBezTo>
                    <a:pt x="7033" y="941"/>
                    <a:pt x="7014" y="949"/>
                    <a:pt x="6987" y="959"/>
                  </a:cubicBezTo>
                  <a:cubicBezTo>
                    <a:pt x="6945" y="973"/>
                    <a:pt x="6931" y="985"/>
                    <a:pt x="6910" y="996"/>
                  </a:cubicBezTo>
                  <a:cubicBezTo>
                    <a:pt x="6903" y="1003"/>
                    <a:pt x="6896" y="1011"/>
                    <a:pt x="6884" y="1016"/>
                  </a:cubicBezTo>
                  <a:cubicBezTo>
                    <a:pt x="6853" y="1032"/>
                    <a:pt x="6834" y="1036"/>
                    <a:pt x="6763" y="1040"/>
                  </a:cubicBezTo>
                  <a:lnTo>
                    <a:pt x="6702" y="1040"/>
                  </a:lnTo>
                  <a:cubicBezTo>
                    <a:pt x="6696" y="1038"/>
                    <a:pt x="6691" y="1038"/>
                    <a:pt x="6686" y="1038"/>
                  </a:cubicBezTo>
                  <a:cubicBezTo>
                    <a:pt x="6681" y="1038"/>
                    <a:pt x="6676" y="1038"/>
                    <a:pt x="6669" y="1040"/>
                  </a:cubicBezTo>
                  <a:cubicBezTo>
                    <a:pt x="6657" y="1040"/>
                    <a:pt x="6649" y="1047"/>
                    <a:pt x="6642" y="1052"/>
                  </a:cubicBezTo>
                  <a:cubicBezTo>
                    <a:pt x="6629" y="1060"/>
                    <a:pt x="6614" y="1071"/>
                    <a:pt x="6551" y="1071"/>
                  </a:cubicBezTo>
                  <a:lnTo>
                    <a:pt x="6545" y="1071"/>
                  </a:lnTo>
                  <a:cubicBezTo>
                    <a:pt x="6466" y="1071"/>
                    <a:pt x="6444" y="1109"/>
                    <a:pt x="6424" y="1135"/>
                  </a:cubicBezTo>
                  <a:cubicBezTo>
                    <a:pt x="6422" y="1143"/>
                    <a:pt x="6417" y="1149"/>
                    <a:pt x="6414" y="1155"/>
                  </a:cubicBezTo>
                  <a:cubicBezTo>
                    <a:pt x="6392" y="1172"/>
                    <a:pt x="6281" y="1224"/>
                    <a:pt x="6251" y="1231"/>
                  </a:cubicBezTo>
                  <a:cubicBezTo>
                    <a:pt x="6246" y="1214"/>
                    <a:pt x="6232" y="1182"/>
                    <a:pt x="6218" y="1149"/>
                  </a:cubicBezTo>
                  <a:cubicBezTo>
                    <a:pt x="6207" y="1124"/>
                    <a:pt x="6212" y="1115"/>
                    <a:pt x="6224" y="1103"/>
                  </a:cubicBezTo>
                  <a:cubicBezTo>
                    <a:pt x="6227" y="1099"/>
                    <a:pt x="6229" y="1099"/>
                    <a:pt x="6232" y="1091"/>
                  </a:cubicBezTo>
                  <a:cubicBezTo>
                    <a:pt x="6235" y="1089"/>
                    <a:pt x="6237" y="1089"/>
                    <a:pt x="6238" y="1089"/>
                  </a:cubicBezTo>
                  <a:cubicBezTo>
                    <a:pt x="6240" y="1089"/>
                    <a:pt x="6243" y="1091"/>
                    <a:pt x="6247" y="1091"/>
                  </a:cubicBezTo>
                  <a:cubicBezTo>
                    <a:pt x="6251" y="1091"/>
                    <a:pt x="6258" y="1093"/>
                    <a:pt x="6266" y="1093"/>
                  </a:cubicBezTo>
                  <a:cubicBezTo>
                    <a:pt x="6271" y="1093"/>
                    <a:pt x="6275" y="1093"/>
                    <a:pt x="6280" y="1091"/>
                  </a:cubicBezTo>
                  <a:cubicBezTo>
                    <a:pt x="6300" y="1088"/>
                    <a:pt x="6312" y="1078"/>
                    <a:pt x="6326" y="1068"/>
                  </a:cubicBezTo>
                  <a:cubicBezTo>
                    <a:pt x="6336" y="1061"/>
                    <a:pt x="6346" y="1053"/>
                    <a:pt x="6359" y="1048"/>
                  </a:cubicBezTo>
                  <a:cubicBezTo>
                    <a:pt x="6366" y="1045"/>
                    <a:pt x="6377" y="1040"/>
                    <a:pt x="6388" y="1036"/>
                  </a:cubicBezTo>
                  <a:cubicBezTo>
                    <a:pt x="6419" y="1024"/>
                    <a:pt x="6440" y="1018"/>
                    <a:pt x="6444" y="1005"/>
                  </a:cubicBezTo>
                  <a:lnTo>
                    <a:pt x="6448" y="1000"/>
                  </a:lnTo>
                  <a:cubicBezTo>
                    <a:pt x="6455" y="988"/>
                    <a:pt x="6468" y="953"/>
                    <a:pt x="6494" y="941"/>
                  </a:cubicBezTo>
                  <a:lnTo>
                    <a:pt x="6501" y="941"/>
                  </a:lnTo>
                  <a:cubicBezTo>
                    <a:pt x="6530" y="941"/>
                    <a:pt x="6569" y="966"/>
                    <a:pt x="6586" y="976"/>
                  </a:cubicBezTo>
                  <a:lnTo>
                    <a:pt x="6625" y="1003"/>
                  </a:lnTo>
                  <a:lnTo>
                    <a:pt x="6590" y="941"/>
                  </a:lnTo>
                  <a:lnTo>
                    <a:pt x="6590" y="941"/>
                  </a:lnTo>
                  <a:cubicBezTo>
                    <a:pt x="6606" y="946"/>
                    <a:pt x="6621" y="950"/>
                    <a:pt x="6635" y="950"/>
                  </a:cubicBezTo>
                  <a:cubicBezTo>
                    <a:pt x="6639" y="950"/>
                    <a:pt x="6642" y="950"/>
                    <a:pt x="6646" y="949"/>
                  </a:cubicBezTo>
                  <a:cubicBezTo>
                    <a:pt x="6681" y="945"/>
                    <a:pt x="6702" y="927"/>
                    <a:pt x="6718" y="882"/>
                  </a:cubicBezTo>
                  <a:cubicBezTo>
                    <a:pt x="6724" y="862"/>
                    <a:pt x="6726" y="850"/>
                    <a:pt x="6722" y="838"/>
                  </a:cubicBezTo>
                  <a:cubicBezTo>
                    <a:pt x="6713" y="826"/>
                    <a:pt x="6700" y="820"/>
                    <a:pt x="6688" y="817"/>
                  </a:cubicBezTo>
                  <a:lnTo>
                    <a:pt x="6687" y="817"/>
                  </a:lnTo>
                  <a:cubicBezTo>
                    <a:pt x="6683" y="816"/>
                    <a:pt x="6679" y="815"/>
                    <a:pt x="6674" y="815"/>
                  </a:cubicBezTo>
                  <a:cubicBezTo>
                    <a:pt x="6667" y="815"/>
                    <a:pt x="6659" y="816"/>
                    <a:pt x="6650" y="817"/>
                  </a:cubicBezTo>
                  <a:cubicBezTo>
                    <a:pt x="6646" y="818"/>
                    <a:pt x="6640" y="818"/>
                    <a:pt x="6635" y="818"/>
                  </a:cubicBezTo>
                  <a:cubicBezTo>
                    <a:pt x="6627" y="818"/>
                    <a:pt x="6620" y="817"/>
                    <a:pt x="6618" y="813"/>
                  </a:cubicBezTo>
                  <a:cubicBezTo>
                    <a:pt x="6614" y="811"/>
                    <a:pt x="6614" y="810"/>
                    <a:pt x="6614" y="810"/>
                  </a:cubicBezTo>
                  <a:cubicBezTo>
                    <a:pt x="6614" y="807"/>
                    <a:pt x="6622" y="805"/>
                    <a:pt x="6635" y="803"/>
                  </a:cubicBezTo>
                  <a:cubicBezTo>
                    <a:pt x="6662" y="800"/>
                    <a:pt x="6669" y="793"/>
                    <a:pt x="6682" y="775"/>
                  </a:cubicBezTo>
                  <a:cubicBezTo>
                    <a:pt x="6687" y="771"/>
                    <a:pt x="6691" y="768"/>
                    <a:pt x="6698" y="760"/>
                  </a:cubicBezTo>
                  <a:cubicBezTo>
                    <a:pt x="6713" y="740"/>
                    <a:pt x="6718" y="727"/>
                    <a:pt x="6722" y="712"/>
                  </a:cubicBezTo>
                  <a:cubicBezTo>
                    <a:pt x="6722" y="705"/>
                    <a:pt x="6724" y="696"/>
                    <a:pt x="6727" y="685"/>
                  </a:cubicBezTo>
                  <a:cubicBezTo>
                    <a:pt x="6735" y="674"/>
                    <a:pt x="6735" y="674"/>
                    <a:pt x="6738" y="674"/>
                  </a:cubicBezTo>
                  <a:lnTo>
                    <a:pt x="6766" y="674"/>
                  </a:lnTo>
                  <a:cubicBezTo>
                    <a:pt x="6790" y="670"/>
                    <a:pt x="6802" y="663"/>
                    <a:pt x="6832" y="643"/>
                  </a:cubicBezTo>
                  <a:lnTo>
                    <a:pt x="6850" y="628"/>
                  </a:lnTo>
                  <a:cubicBezTo>
                    <a:pt x="6864" y="617"/>
                    <a:pt x="6874" y="610"/>
                    <a:pt x="6874" y="596"/>
                  </a:cubicBezTo>
                  <a:cubicBezTo>
                    <a:pt x="6872" y="584"/>
                    <a:pt x="6862" y="578"/>
                    <a:pt x="6850" y="575"/>
                  </a:cubicBezTo>
                  <a:cubicBezTo>
                    <a:pt x="6842" y="569"/>
                    <a:pt x="6830" y="562"/>
                    <a:pt x="6824" y="553"/>
                  </a:cubicBezTo>
                  <a:cubicBezTo>
                    <a:pt x="6790" y="516"/>
                    <a:pt x="6758" y="496"/>
                    <a:pt x="6751" y="490"/>
                  </a:cubicBezTo>
                  <a:cubicBezTo>
                    <a:pt x="6742" y="483"/>
                    <a:pt x="6724" y="467"/>
                    <a:pt x="6708" y="449"/>
                  </a:cubicBezTo>
                  <a:cubicBezTo>
                    <a:pt x="6704" y="441"/>
                    <a:pt x="6698" y="435"/>
                    <a:pt x="6691" y="429"/>
                  </a:cubicBezTo>
                  <a:cubicBezTo>
                    <a:pt x="6674" y="413"/>
                    <a:pt x="6674" y="407"/>
                    <a:pt x="6669" y="376"/>
                  </a:cubicBezTo>
                  <a:cubicBezTo>
                    <a:pt x="6669" y="366"/>
                    <a:pt x="6664" y="356"/>
                    <a:pt x="6662" y="346"/>
                  </a:cubicBezTo>
                  <a:cubicBezTo>
                    <a:pt x="6656" y="312"/>
                    <a:pt x="6656" y="301"/>
                    <a:pt x="6659" y="287"/>
                  </a:cubicBezTo>
                  <a:cubicBezTo>
                    <a:pt x="6662" y="281"/>
                    <a:pt x="6662" y="274"/>
                    <a:pt x="6662" y="265"/>
                  </a:cubicBezTo>
                  <a:cubicBezTo>
                    <a:pt x="6662" y="258"/>
                    <a:pt x="6664" y="250"/>
                    <a:pt x="6664" y="241"/>
                  </a:cubicBezTo>
                  <a:cubicBezTo>
                    <a:pt x="6669" y="222"/>
                    <a:pt x="6669" y="204"/>
                    <a:pt x="6665" y="171"/>
                  </a:cubicBezTo>
                  <a:cubicBezTo>
                    <a:pt x="6664" y="160"/>
                    <a:pt x="6662" y="136"/>
                    <a:pt x="6642" y="136"/>
                  </a:cubicBezTo>
                  <a:cubicBezTo>
                    <a:pt x="6638" y="136"/>
                    <a:pt x="6629" y="140"/>
                    <a:pt x="6622" y="145"/>
                  </a:cubicBezTo>
                  <a:cubicBezTo>
                    <a:pt x="6619" y="148"/>
                    <a:pt x="6614" y="150"/>
                    <a:pt x="6613" y="150"/>
                  </a:cubicBezTo>
                  <a:cubicBezTo>
                    <a:pt x="6601" y="150"/>
                    <a:pt x="6596" y="149"/>
                    <a:pt x="6594" y="147"/>
                  </a:cubicBezTo>
                  <a:cubicBezTo>
                    <a:pt x="6592" y="145"/>
                    <a:pt x="6592" y="144"/>
                    <a:pt x="6592" y="140"/>
                  </a:cubicBezTo>
                  <a:cubicBezTo>
                    <a:pt x="6594" y="133"/>
                    <a:pt x="6600" y="121"/>
                    <a:pt x="6610" y="108"/>
                  </a:cubicBezTo>
                  <a:cubicBezTo>
                    <a:pt x="6616" y="95"/>
                    <a:pt x="6626" y="80"/>
                    <a:pt x="6626" y="69"/>
                  </a:cubicBezTo>
                  <a:cubicBezTo>
                    <a:pt x="6629" y="47"/>
                    <a:pt x="6611" y="38"/>
                    <a:pt x="6590" y="30"/>
                  </a:cubicBezTo>
                  <a:cubicBezTo>
                    <a:pt x="6583" y="26"/>
                    <a:pt x="6570" y="22"/>
                    <a:pt x="6559" y="15"/>
                  </a:cubicBezTo>
                  <a:cubicBezTo>
                    <a:pt x="6544" y="5"/>
                    <a:pt x="6528" y="0"/>
                    <a:pt x="6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2314525" y="2426150"/>
              <a:ext cx="775" cy="925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21" y="0"/>
                  </a:moveTo>
                  <a:cubicBezTo>
                    <a:pt x="15" y="0"/>
                    <a:pt x="14" y="0"/>
                    <a:pt x="11" y="1"/>
                  </a:cubicBezTo>
                  <a:cubicBezTo>
                    <a:pt x="0" y="8"/>
                    <a:pt x="2" y="22"/>
                    <a:pt x="8" y="37"/>
                  </a:cubicBezTo>
                  <a:cubicBezTo>
                    <a:pt x="15" y="36"/>
                    <a:pt x="23" y="37"/>
                    <a:pt x="27" y="25"/>
                  </a:cubicBezTo>
                  <a:cubicBezTo>
                    <a:pt x="30" y="20"/>
                    <a:pt x="23" y="8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2297150" y="2461800"/>
              <a:ext cx="39025" cy="25925"/>
            </a:xfrm>
            <a:custGeom>
              <a:avLst/>
              <a:gdLst/>
              <a:ahLst/>
              <a:cxnLst/>
              <a:rect l="l" t="t" r="r" b="b"/>
              <a:pathLst>
                <a:path w="1561" h="1037" extrusionOk="0">
                  <a:moveTo>
                    <a:pt x="350" y="1"/>
                  </a:moveTo>
                  <a:cubicBezTo>
                    <a:pt x="347" y="9"/>
                    <a:pt x="347" y="17"/>
                    <a:pt x="347" y="22"/>
                  </a:cubicBezTo>
                  <a:cubicBezTo>
                    <a:pt x="347" y="30"/>
                    <a:pt x="347" y="34"/>
                    <a:pt x="345" y="44"/>
                  </a:cubicBezTo>
                  <a:cubicBezTo>
                    <a:pt x="341" y="56"/>
                    <a:pt x="335" y="60"/>
                    <a:pt x="322" y="61"/>
                  </a:cubicBezTo>
                  <a:cubicBezTo>
                    <a:pt x="316" y="62"/>
                    <a:pt x="312" y="64"/>
                    <a:pt x="308" y="66"/>
                  </a:cubicBezTo>
                  <a:cubicBezTo>
                    <a:pt x="294" y="72"/>
                    <a:pt x="276" y="109"/>
                    <a:pt x="266" y="131"/>
                  </a:cubicBezTo>
                  <a:lnTo>
                    <a:pt x="264" y="135"/>
                  </a:lnTo>
                  <a:cubicBezTo>
                    <a:pt x="264" y="139"/>
                    <a:pt x="262" y="177"/>
                    <a:pt x="281" y="194"/>
                  </a:cubicBezTo>
                  <a:cubicBezTo>
                    <a:pt x="285" y="201"/>
                    <a:pt x="291" y="206"/>
                    <a:pt x="295" y="210"/>
                  </a:cubicBezTo>
                  <a:cubicBezTo>
                    <a:pt x="301" y="218"/>
                    <a:pt x="310" y="222"/>
                    <a:pt x="314" y="229"/>
                  </a:cubicBezTo>
                  <a:cubicBezTo>
                    <a:pt x="308" y="227"/>
                    <a:pt x="298" y="222"/>
                    <a:pt x="285" y="213"/>
                  </a:cubicBezTo>
                  <a:cubicBezTo>
                    <a:pt x="274" y="208"/>
                    <a:pt x="264" y="203"/>
                    <a:pt x="260" y="201"/>
                  </a:cubicBezTo>
                  <a:cubicBezTo>
                    <a:pt x="249" y="191"/>
                    <a:pt x="249" y="191"/>
                    <a:pt x="233" y="187"/>
                  </a:cubicBezTo>
                  <a:lnTo>
                    <a:pt x="225" y="185"/>
                  </a:lnTo>
                  <a:cubicBezTo>
                    <a:pt x="219" y="183"/>
                    <a:pt x="212" y="182"/>
                    <a:pt x="206" y="182"/>
                  </a:cubicBezTo>
                  <a:cubicBezTo>
                    <a:pt x="194" y="182"/>
                    <a:pt x="182" y="185"/>
                    <a:pt x="169" y="188"/>
                  </a:cubicBezTo>
                  <a:cubicBezTo>
                    <a:pt x="154" y="194"/>
                    <a:pt x="137" y="197"/>
                    <a:pt x="110" y="201"/>
                  </a:cubicBezTo>
                  <a:cubicBezTo>
                    <a:pt x="67" y="201"/>
                    <a:pt x="58" y="208"/>
                    <a:pt x="42" y="221"/>
                  </a:cubicBezTo>
                  <a:cubicBezTo>
                    <a:pt x="41" y="224"/>
                    <a:pt x="34" y="228"/>
                    <a:pt x="30" y="235"/>
                  </a:cubicBezTo>
                  <a:cubicBezTo>
                    <a:pt x="0" y="258"/>
                    <a:pt x="10" y="295"/>
                    <a:pt x="23" y="323"/>
                  </a:cubicBezTo>
                  <a:cubicBezTo>
                    <a:pt x="23" y="327"/>
                    <a:pt x="23" y="333"/>
                    <a:pt x="27" y="336"/>
                  </a:cubicBezTo>
                  <a:cubicBezTo>
                    <a:pt x="30" y="354"/>
                    <a:pt x="27" y="361"/>
                    <a:pt x="27" y="373"/>
                  </a:cubicBezTo>
                  <a:cubicBezTo>
                    <a:pt x="23" y="383"/>
                    <a:pt x="23" y="395"/>
                    <a:pt x="27" y="411"/>
                  </a:cubicBezTo>
                  <a:cubicBezTo>
                    <a:pt x="30" y="432"/>
                    <a:pt x="44" y="449"/>
                    <a:pt x="63" y="470"/>
                  </a:cubicBezTo>
                  <a:cubicBezTo>
                    <a:pt x="73" y="479"/>
                    <a:pt x="83" y="491"/>
                    <a:pt x="94" y="506"/>
                  </a:cubicBezTo>
                  <a:cubicBezTo>
                    <a:pt x="115" y="533"/>
                    <a:pt x="121" y="536"/>
                    <a:pt x="137" y="540"/>
                  </a:cubicBezTo>
                  <a:cubicBezTo>
                    <a:pt x="139" y="540"/>
                    <a:pt x="146" y="540"/>
                    <a:pt x="153" y="543"/>
                  </a:cubicBezTo>
                  <a:cubicBezTo>
                    <a:pt x="171" y="553"/>
                    <a:pt x="183" y="557"/>
                    <a:pt x="191" y="557"/>
                  </a:cubicBezTo>
                  <a:lnTo>
                    <a:pt x="201" y="557"/>
                  </a:lnTo>
                  <a:cubicBezTo>
                    <a:pt x="207" y="560"/>
                    <a:pt x="229" y="578"/>
                    <a:pt x="244" y="601"/>
                  </a:cubicBezTo>
                  <a:cubicBezTo>
                    <a:pt x="236" y="601"/>
                    <a:pt x="230" y="605"/>
                    <a:pt x="225" y="608"/>
                  </a:cubicBezTo>
                  <a:cubicBezTo>
                    <a:pt x="203" y="620"/>
                    <a:pt x="194" y="620"/>
                    <a:pt x="149" y="628"/>
                  </a:cubicBezTo>
                  <a:lnTo>
                    <a:pt x="128" y="633"/>
                  </a:lnTo>
                  <a:cubicBezTo>
                    <a:pt x="106" y="635"/>
                    <a:pt x="94" y="639"/>
                    <a:pt x="90" y="650"/>
                  </a:cubicBezTo>
                  <a:cubicBezTo>
                    <a:pt x="87" y="664"/>
                    <a:pt x="100" y="671"/>
                    <a:pt x="108" y="677"/>
                  </a:cubicBezTo>
                  <a:cubicBezTo>
                    <a:pt x="112" y="677"/>
                    <a:pt x="115" y="681"/>
                    <a:pt x="115" y="681"/>
                  </a:cubicBezTo>
                  <a:cubicBezTo>
                    <a:pt x="115" y="698"/>
                    <a:pt x="128" y="704"/>
                    <a:pt x="149" y="719"/>
                  </a:cubicBezTo>
                  <a:lnTo>
                    <a:pt x="159" y="728"/>
                  </a:lnTo>
                  <a:cubicBezTo>
                    <a:pt x="176" y="740"/>
                    <a:pt x="191" y="748"/>
                    <a:pt x="205" y="756"/>
                  </a:cubicBezTo>
                  <a:cubicBezTo>
                    <a:pt x="217" y="759"/>
                    <a:pt x="223" y="764"/>
                    <a:pt x="233" y="772"/>
                  </a:cubicBezTo>
                  <a:cubicBezTo>
                    <a:pt x="257" y="787"/>
                    <a:pt x="268" y="790"/>
                    <a:pt x="295" y="799"/>
                  </a:cubicBezTo>
                  <a:lnTo>
                    <a:pt x="301" y="801"/>
                  </a:lnTo>
                  <a:cubicBezTo>
                    <a:pt x="308" y="804"/>
                    <a:pt x="315" y="805"/>
                    <a:pt x="321" y="805"/>
                  </a:cubicBezTo>
                  <a:cubicBezTo>
                    <a:pt x="329" y="805"/>
                    <a:pt x="337" y="804"/>
                    <a:pt x="345" y="802"/>
                  </a:cubicBezTo>
                  <a:cubicBezTo>
                    <a:pt x="350" y="802"/>
                    <a:pt x="356" y="801"/>
                    <a:pt x="364" y="801"/>
                  </a:cubicBezTo>
                  <a:cubicBezTo>
                    <a:pt x="368" y="801"/>
                    <a:pt x="371" y="801"/>
                    <a:pt x="375" y="801"/>
                  </a:cubicBezTo>
                  <a:cubicBezTo>
                    <a:pt x="390" y="802"/>
                    <a:pt x="416" y="808"/>
                    <a:pt x="442" y="814"/>
                  </a:cubicBezTo>
                  <a:cubicBezTo>
                    <a:pt x="464" y="818"/>
                    <a:pt x="488" y="822"/>
                    <a:pt x="502" y="823"/>
                  </a:cubicBezTo>
                  <a:lnTo>
                    <a:pt x="507" y="823"/>
                  </a:lnTo>
                  <a:cubicBezTo>
                    <a:pt x="519" y="825"/>
                    <a:pt x="525" y="825"/>
                    <a:pt x="533" y="825"/>
                  </a:cubicBezTo>
                  <a:cubicBezTo>
                    <a:pt x="540" y="825"/>
                    <a:pt x="549" y="825"/>
                    <a:pt x="567" y="823"/>
                  </a:cubicBezTo>
                  <a:lnTo>
                    <a:pt x="586" y="820"/>
                  </a:lnTo>
                  <a:cubicBezTo>
                    <a:pt x="590" y="819"/>
                    <a:pt x="594" y="819"/>
                    <a:pt x="597" y="819"/>
                  </a:cubicBezTo>
                  <a:cubicBezTo>
                    <a:pt x="603" y="819"/>
                    <a:pt x="607" y="820"/>
                    <a:pt x="607" y="820"/>
                  </a:cubicBezTo>
                  <a:cubicBezTo>
                    <a:pt x="606" y="822"/>
                    <a:pt x="606" y="823"/>
                    <a:pt x="606" y="826"/>
                  </a:cubicBezTo>
                  <a:cubicBezTo>
                    <a:pt x="605" y="836"/>
                    <a:pt x="601" y="852"/>
                    <a:pt x="613" y="867"/>
                  </a:cubicBezTo>
                  <a:cubicBezTo>
                    <a:pt x="623" y="877"/>
                    <a:pt x="634" y="881"/>
                    <a:pt x="645" y="881"/>
                  </a:cubicBezTo>
                  <a:cubicBezTo>
                    <a:pt x="654" y="881"/>
                    <a:pt x="663" y="879"/>
                    <a:pt x="670" y="875"/>
                  </a:cubicBezTo>
                  <a:cubicBezTo>
                    <a:pt x="675" y="874"/>
                    <a:pt x="679" y="872"/>
                    <a:pt x="681" y="870"/>
                  </a:cubicBezTo>
                  <a:cubicBezTo>
                    <a:pt x="699" y="864"/>
                    <a:pt x="704" y="854"/>
                    <a:pt x="710" y="841"/>
                  </a:cubicBezTo>
                  <a:cubicBezTo>
                    <a:pt x="711" y="832"/>
                    <a:pt x="714" y="822"/>
                    <a:pt x="723" y="807"/>
                  </a:cubicBezTo>
                  <a:cubicBezTo>
                    <a:pt x="730" y="813"/>
                    <a:pt x="745" y="823"/>
                    <a:pt x="748" y="829"/>
                  </a:cubicBezTo>
                  <a:cubicBezTo>
                    <a:pt x="757" y="844"/>
                    <a:pt x="842" y="883"/>
                    <a:pt x="863" y="883"/>
                  </a:cubicBezTo>
                  <a:lnTo>
                    <a:pt x="868" y="883"/>
                  </a:lnTo>
                  <a:cubicBezTo>
                    <a:pt x="881" y="880"/>
                    <a:pt x="889" y="865"/>
                    <a:pt x="900" y="849"/>
                  </a:cubicBezTo>
                  <a:cubicBezTo>
                    <a:pt x="908" y="836"/>
                    <a:pt x="916" y="823"/>
                    <a:pt x="926" y="811"/>
                  </a:cubicBezTo>
                  <a:lnTo>
                    <a:pt x="935" y="802"/>
                  </a:lnTo>
                  <a:cubicBezTo>
                    <a:pt x="939" y="802"/>
                    <a:pt x="942" y="807"/>
                    <a:pt x="946" y="811"/>
                  </a:cubicBezTo>
                  <a:cubicBezTo>
                    <a:pt x="951" y="818"/>
                    <a:pt x="957" y="823"/>
                    <a:pt x="964" y="829"/>
                  </a:cubicBezTo>
                  <a:cubicBezTo>
                    <a:pt x="975" y="839"/>
                    <a:pt x="985" y="842"/>
                    <a:pt x="994" y="842"/>
                  </a:cubicBezTo>
                  <a:cubicBezTo>
                    <a:pt x="1001" y="842"/>
                    <a:pt x="1007" y="841"/>
                    <a:pt x="1010" y="838"/>
                  </a:cubicBezTo>
                  <a:cubicBezTo>
                    <a:pt x="1013" y="836"/>
                    <a:pt x="1014" y="836"/>
                    <a:pt x="1015" y="836"/>
                  </a:cubicBezTo>
                  <a:cubicBezTo>
                    <a:pt x="1017" y="836"/>
                    <a:pt x="1032" y="844"/>
                    <a:pt x="1040" y="854"/>
                  </a:cubicBezTo>
                  <a:cubicBezTo>
                    <a:pt x="1048" y="861"/>
                    <a:pt x="1065" y="884"/>
                    <a:pt x="1074" y="900"/>
                  </a:cubicBezTo>
                  <a:cubicBezTo>
                    <a:pt x="1078" y="908"/>
                    <a:pt x="1081" y="918"/>
                    <a:pt x="1084" y="926"/>
                  </a:cubicBezTo>
                  <a:cubicBezTo>
                    <a:pt x="1090" y="938"/>
                    <a:pt x="1094" y="950"/>
                    <a:pt x="1096" y="955"/>
                  </a:cubicBezTo>
                  <a:cubicBezTo>
                    <a:pt x="1099" y="965"/>
                    <a:pt x="1109" y="972"/>
                    <a:pt x="1128" y="972"/>
                  </a:cubicBezTo>
                  <a:lnTo>
                    <a:pt x="1147" y="972"/>
                  </a:lnTo>
                  <a:cubicBezTo>
                    <a:pt x="1149" y="972"/>
                    <a:pt x="1171" y="965"/>
                    <a:pt x="1211" y="945"/>
                  </a:cubicBezTo>
                  <a:lnTo>
                    <a:pt x="1215" y="943"/>
                  </a:lnTo>
                  <a:cubicBezTo>
                    <a:pt x="1240" y="928"/>
                    <a:pt x="1240" y="928"/>
                    <a:pt x="1265" y="923"/>
                  </a:cubicBezTo>
                  <a:cubicBezTo>
                    <a:pt x="1272" y="923"/>
                    <a:pt x="1282" y="919"/>
                    <a:pt x="1293" y="917"/>
                  </a:cubicBezTo>
                  <a:cubicBezTo>
                    <a:pt x="1301" y="916"/>
                    <a:pt x="1306" y="916"/>
                    <a:pt x="1310" y="916"/>
                  </a:cubicBezTo>
                  <a:cubicBezTo>
                    <a:pt x="1313" y="916"/>
                    <a:pt x="1315" y="916"/>
                    <a:pt x="1315" y="916"/>
                  </a:cubicBezTo>
                  <a:cubicBezTo>
                    <a:pt x="1319" y="918"/>
                    <a:pt x="1319" y="928"/>
                    <a:pt x="1319" y="933"/>
                  </a:cubicBezTo>
                  <a:cubicBezTo>
                    <a:pt x="1317" y="945"/>
                    <a:pt x="1315" y="960"/>
                    <a:pt x="1324" y="972"/>
                  </a:cubicBezTo>
                  <a:cubicBezTo>
                    <a:pt x="1333" y="988"/>
                    <a:pt x="1346" y="995"/>
                    <a:pt x="1354" y="1000"/>
                  </a:cubicBezTo>
                  <a:cubicBezTo>
                    <a:pt x="1361" y="1002"/>
                    <a:pt x="1369" y="1006"/>
                    <a:pt x="1380" y="1015"/>
                  </a:cubicBezTo>
                  <a:cubicBezTo>
                    <a:pt x="1396" y="1031"/>
                    <a:pt x="1402" y="1036"/>
                    <a:pt x="1412" y="1036"/>
                  </a:cubicBezTo>
                  <a:cubicBezTo>
                    <a:pt x="1414" y="1036"/>
                    <a:pt x="1415" y="1036"/>
                    <a:pt x="1416" y="1036"/>
                  </a:cubicBezTo>
                  <a:cubicBezTo>
                    <a:pt x="1418" y="1035"/>
                    <a:pt x="1419" y="1035"/>
                    <a:pt x="1421" y="1035"/>
                  </a:cubicBezTo>
                  <a:cubicBezTo>
                    <a:pt x="1424" y="1035"/>
                    <a:pt x="1427" y="1036"/>
                    <a:pt x="1430" y="1036"/>
                  </a:cubicBezTo>
                  <a:cubicBezTo>
                    <a:pt x="1439" y="1036"/>
                    <a:pt x="1446" y="1037"/>
                    <a:pt x="1457" y="1037"/>
                  </a:cubicBezTo>
                  <a:cubicBezTo>
                    <a:pt x="1467" y="1037"/>
                    <a:pt x="1479" y="1036"/>
                    <a:pt x="1495" y="1034"/>
                  </a:cubicBezTo>
                  <a:cubicBezTo>
                    <a:pt x="1537" y="1030"/>
                    <a:pt x="1544" y="1019"/>
                    <a:pt x="1552" y="991"/>
                  </a:cubicBezTo>
                  <a:cubicBezTo>
                    <a:pt x="1552" y="988"/>
                    <a:pt x="1554" y="985"/>
                    <a:pt x="1556" y="980"/>
                  </a:cubicBezTo>
                  <a:cubicBezTo>
                    <a:pt x="1558" y="975"/>
                    <a:pt x="1560" y="965"/>
                    <a:pt x="1554" y="959"/>
                  </a:cubicBezTo>
                  <a:cubicBezTo>
                    <a:pt x="1549" y="950"/>
                    <a:pt x="1539" y="946"/>
                    <a:pt x="1530" y="946"/>
                  </a:cubicBezTo>
                  <a:cubicBezTo>
                    <a:pt x="1521" y="945"/>
                    <a:pt x="1508" y="942"/>
                    <a:pt x="1498" y="935"/>
                  </a:cubicBezTo>
                  <a:cubicBezTo>
                    <a:pt x="1475" y="923"/>
                    <a:pt x="1469" y="919"/>
                    <a:pt x="1467" y="918"/>
                  </a:cubicBezTo>
                  <a:cubicBezTo>
                    <a:pt x="1463" y="918"/>
                    <a:pt x="1461" y="918"/>
                    <a:pt x="1457" y="915"/>
                  </a:cubicBezTo>
                  <a:cubicBezTo>
                    <a:pt x="1448" y="912"/>
                    <a:pt x="1448" y="908"/>
                    <a:pt x="1444" y="900"/>
                  </a:cubicBezTo>
                  <a:cubicBezTo>
                    <a:pt x="1439" y="896"/>
                    <a:pt x="1436" y="886"/>
                    <a:pt x="1428" y="879"/>
                  </a:cubicBezTo>
                  <a:cubicBezTo>
                    <a:pt x="1416" y="864"/>
                    <a:pt x="1410" y="861"/>
                    <a:pt x="1404" y="854"/>
                  </a:cubicBezTo>
                  <a:cubicBezTo>
                    <a:pt x="1398" y="851"/>
                    <a:pt x="1393" y="846"/>
                    <a:pt x="1385" y="841"/>
                  </a:cubicBezTo>
                  <a:cubicBezTo>
                    <a:pt x="1379" y="832"/>
                    <a:pt x="1373" y="827"/>
                    <a:pt x="1367" y="821"/>
                  </a:cubicBezTo>
                  <a:cubicBezTo>
                    <a:pt x="1355" y="814"/>
                    <a:pt x="1347" y="807"/>
                    <a:pt x="1335" y="790"/>
                  </a:cubicBezTo>
                  <a:cubicBezTo>
                    <a:pt x="1319" y="762"/>
                    <a:pt x="1308" y="753"/>
                    <a:pt x="1308" y="753"/>
                  </a:cubicBezTo>
                  <a:lnTo>
                    <a:pt x="1255" y="725"/>
                  </a:lnTo>
                  <a:cubicBezTo>
                    <a:pt x="1250" y="719"/>
                    <a:pt x="1228" y="698"/>
                    <a:pt x="1215" y="682"/>
                  </a:cubicBezTo>
                  <a:cubicBezTo>
                    <a:pt x="1208" y="675"/>
                    <a:pt x="1198" y="672"/>
                    <a:pt x="1186" y="672"/>
                  </a:cubicBezTo>
                  <a:cubicBezTo>
                    <a:pt x="1179" y="672"/>
                    <a:pt x="1172" y="673"/>
                    <a:pt x="1165" y="674"/>
                  </a:cubicBezTo>
                  <a:cubicBezTo>
                    <a:pt x="1155" y="676"/>
                    <a:pt x="1144" y="679"/>
                    <a:pt x="1130" y="679"/>
                  </a:cubicBezTo>
                  <a:cubicBezTo>
                    <a:pt x="1124" y="679"/>
                    <a:pt x="1118" y="678"/>
                    <a:pt x="1112" y="677"/>
                  </a:cubicBezTo>
                  <a:cubicBezTo>
                    <a:pt x="1093" y="675"/>
                    <a:pt x="1078" y="674"/>
                    <a:pt x="1066" y="674"/>
                  </a:cubicBezTo>
                  <a:cubicBezTo>
                    <a:pt x="1051" y="674"/>
                    <a:pt x="1040" y="675"/>
                    <a:pt x="1031" y="677"/>
                  </a:cubicBezTo>
                  <a:lnTo>
                    <a:pt x="1028" y="677"/>
                  </a:lnTo>
                  <a:cubicBezTo>
                    <a:pt x="1021" y="677"/>
                    <a:pt x="990" y="650"/>
                    <a:pt x="953" y="618"/>
                  </a:cubicBezTo>
                  <a:lnTo>
                    <a:pt x="953" y="618"/>
                  </a:lnTo>
                  <a:cubicBezTo>
                    <a:pt x="964" y="620"/>
                    <a:pt x="968" y="620"/>
                    <a:pt x="975" y="620"/>
                  </a:cubicBezTo>
                  <a:lnTo>
                    <a:pt x="982" y="620"/>
                  </a:lnTo>
                  <a:cubicBezTo>
                    <a:pt x="990" y="620"/>
                    <a:pt x="1002" y="620"/>
                    <a:pt x="1017" y="626"/>
                  </a:cubicBezTo>
                  <a:cubicBezTo>
                    <a:pt x="1033" y="632"/>
                    <a:pt x="1043" y="636"/>
                    <a:pt x="1052" y="639"/>
                  </a:cubicBezTo>
                  <a:cubicBezTo>
                    <a:pt x="1064" y="642"/>
                    <a:pt x="1065" y="642"/>
                    <a:pt x="1080" y="651"/>
                  </a:cubicBezTo>
                  <a:cubicBezTo>
                    <a:pt x="1088" y="656"/>
                    <a:pt x="1097" y="658"/>
                    <a:pt x="1107" y="658"/>
                  </a:cubicBezTo>
                  <a:cubicBezTo>
                    <a:pt x="1116" y="658"/>
                    <a:pt x="1126" y="656"/>
                    <a:pt x="1136" y="655"/>
                  </a:cubicBezTo>
                  <a:cubicBezTo>
                    <a:pt x="1143" y="652"/>
                    <a:pt x="1151" y="651"/>
                    <a:pt x="1158" y="651"/>
                  </a:cubicBezTo>
                  <a:cubicBezTo>
                    <a:pt x="1160" y="651"/>
                    <a:pt x="1162" y="651"/>
                    <a:pt x="1165" y="651"/>
                  </a:cubicBezTo>
                  <a:lnTo>
                    <a:pt x="1170" y="651"/>
                  </a:lnTo>
                  <a:cubicBezTo>
                    <a:pt x="1186" y="651"/>
                    <a:pt x="1198" y="636"/>
                    <a:pt x="1207" y="615"/>
                  </a:cubicBezTo>
                  <a:cubicBezTo>
                    <a:pt x="1207" y="613"/>
                    <a:pt x="1204" y="613"/>
                    <a:pt x="1204" y="611"/>
                  </a:cubicBezTo>
                  <a:lnTo>
                    <a:pt x="1154" y="588"/>
                  </a:lnTo>
                  <a:cubicBezTo>
                    <a:pt x="1131" y="577"/>
                    <a:pt x="1117" y="571"/>
                    <a:pt x="1108" y="569"/>
                  </a:cubicBezTo>
                  <a:cubicBezTo>
                    <a:pt x="1094" y="566"/>
                    <a:pt x="1091" y="566"/>
                    <a:pt x="1080" y="548"/>
                  </a:cubicBezTo>
                  <a:cubicBezTo>
                    <a:pt x="1069" y="530"/>
                    <a:pt x="1054" y="522"/>
                    <a:pt x="1040" y="512"/>
                  </a:cubicBezTo>
                  <a:cubicBezTo>
                    <a:pt x="1028" y="505"/>
                    <a:pt x="1015" y="497"/>
                    <a:pt x="1005" y="478"/>
                  </a:cubicBezTo>
                  <a:cubicBezTo>
                    <a:pt x="994" y="463"/>
                    <a:pt x="982" y="453"/>
                    <a:pt x="974" y="445"/>
                  </a:cubicBezTo>
                  <a:cubicBezTo>
                    <a:pt x="964" y="436"/>
                    <a:pt x="953" y="426"/>
                    <a:pt x="942" y="404"/>
                  </a:cubicBezTo>
                  <a:cubicBezTo>
                    <a:pt x="925" y="379"/>
                    <a:pt x="922" y="367"/>
                    <a:pt x="918" y="344"/>
                  </a:cubicBezTo>
                  <a:cubicBezTo>
                    <a:pt x="915" y="333"/>
                    <a:pt x="912" y="316"/>
                    <a:pt x="903" y="289"/>
                  </a:cubicBezTo>
                  <a:cubicBezTo>
                    <a:pt x="893" y="247"/>
                    <a:pt x="882" y="234"/>
                    <a:pt x="867" y="234"/>
                  </a:cubicBezTo>
                  <a:lnTo>
                    <a:pt x="862" y="247"/>
                  </a:lnTo>
                  <a:lnTo>
                    <a:pt x="862" y="234"/>
                  </a:lnTo>
                  <a:cubicBezTo>
                    <a:pt x="859" y="234"/>
                    <a:pt x="857" y="234"/>
                    <a:pt x="851" y="228"/>
                  </a:cubicBezTo>
                  <a:cubicBezTo>
                    <a:pt x="843" y="219"/>
                    <a:pt x="836" y="211"/>
                    <a:pt x="827" y="205"/>
                  </a:cubicBezTo>
                  <a:cubicBezTo>
                    <a:pt x="813" y="194"/>
                    <a:pt x="803" y="183"/>
                    <a:pt x="794" y="156"/>
                  </a:cubicBezTo>
                  <a:cubicBezTo>
                    <a:pt x="781" y="121"/>
                    <a:pt x="773" y="116"/>
                    <a:pt x="741" y="107"/>
                  </a:cubicBezTo>
                  <a:cubicBezTo>
                    <a:pt x="730" y="106"/>
                    <a:pt x="711" y="101"/>
                    <a:pt x="687" y="91"/>
                  </a:cubicBezTo>
                  <a:cubicBezTo>
                    <a:pt x="668" y="85"/>
                    <a:pt x="656" y="83"/>
                    <a:pt x="649" y="83"/>
                  </a:cubicBezTo>
                  <a:cubicBezTo>
                    <a:pt x="642" y="83"/>
                    <a:pt x="638" y="84"/>
                    <a:pt x="634" y="88"/>
                  </a:cubicBezTo>
                  <a:cubicBezTo>
                    <a:pt x="632" y="91"/>
                    <a:pt x="631" y="96"/>
                    <a:pt x="631" y="99"/>
                  </a:cubicBezTo>
                  <a:cubicBezTo>
                    <a:pt x="629" y="99"/>
                    <a:pt x="626" y="99"/>
                    <a:pt x="624" y="98"/>
                  </a:cubicBezTo>
                  <a:cubicBezTo>
                    <a:pt x="602" y="93"/>
                    <a:pt x="587" y="91"/>
                    <a:pt x="573" y="91"/>
                  </a:cubicBezTo>
                  <a:cubicBezTo>
                    <a:pt x="568" y="91"/>
                    <a:pt x="562" y="92"/>
                    <a:pt x="557" y="92"/>
                  </a:cubicBezTo>
                  <a:cubicBezTo>
                    <a:pt x="549" y="93"/>
                    <a:pt x="539" y="93"/>
                    <a:pt x="523" y="93"/>
                  </a:cubicBezTo>
                  <a:cubicBezTo>
                    <a:pt x="489" y="93"/>
                    <a:pt x="480" y="96"/>
                    <a:pt x="470" y="99"/>
                  </a:cubicBezTo>
                  <a:cubicBezTo>
                    <a:pt x="463" y="99"/>
                    <a:pt x="460" y="99"/>
                    <a:pt x="450" y="101"/>
                  </a:cubicBezTo>
                  <a:cubicBezTo>
                    <a:pt x="445" y="101"/>
                    <a:pt x="442" y="92"/>
                    <a:pt x="432" y="74"/>
                  </a:cubicBezTo>
                  <a:cubicBezTo>
                    <a:pt x="428" y="62"/>
                    <a:pt x="424" y="48"/>
                    <a:pt x="415" y="36"/>
                  </a:cubicBezTo>
                  <a:cubicBezTo>
                    <a:pt x="398" y="8"/>
                    <a:pt x="378" y="5"/>
                    <a:pt x="355" y="3"/>
                  </a:cubicBezTo>
                  <a:cubicBezTo>
                    <a:pt x="355" y="1"/>
                    <a:pt x="351" y="1"/>
                    <a:pt x="3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2063425" y="2911350"/>
              <a:ext cx="44550" cy="94750"/>
            </a:xfrm>
            <a:custGeom>
              <a:avLst/>
              <a:gdLst/>
              <a:ahLst/>
              <a:cxnLst/>
              <a:rect l="l" t="t" r="r" b="b"/>
              <a:pathLst>
                <a:path w="1782" h="3790" extrusionOk="0">
                  <a:moveTo>
                    <a:pt x="255" y="0"/>
                  </a:moveTo>
                  <a:cubicBezTo>
                    <a:pt x="227" y="0"/>
                    <a:pt x="227" y="31"/>
                    <a:pt x="224" y="57"/>
                  </a:cubicBezTo>
                  <a:cubicBezTo>
                    <a:pt x="224" y="60"/>
                    <a:pt x="224" y="67"/>
                    <a:pt x="221" y="73"/>
                  </a:cubicBezTo>
                  <a:cubicBezTo>
                    <a:pt x="218" y="98"/>
                    <a:pt x="211" y="160"/>
                    <a:pt x="211" y="185"/>
                  </a:cubicBezTo>
                  <a:cubicBezTo>
                    <a:pt x="211" y="191"/>
                    <a:pt x="209" y="194"/>
                    <a:pt x="197" y="202"/>
                  </a:cubicBezTo>
                  <a:cubicBezTo>
                    <a:pt x="186" y="206"/>
                    <a:pt x="173" y="217"/>
                    <a:pt x="158" y="232"/>
                  </a:cubicBezTo>
                  <a:cubicBezTo>
                    <a:pt x="123" y="269"/>
                    <a:pt x="102" y="305"/>
                    <a:pt x="102" y="329"/>
                  </a:cubicBezTo>
                  <a:cubicBezTo>
                    <a:pt x="102" y="341"/>
                    <a:pt x="108" y="348"/>
                    <a:pt x="110" y="352"/>
                  </a:cubicBezTo>
                  <a:cubicBezTo>
                    <a:pt x="113" y="360"/>
                    <a:pt x="115" y="364"/>
                    <a:pt x="115" y="378"/>
                  </a:cubicBezTo>
                  <a:cubicBezTo>
                    <a:pt x="115" y="392"/>
                    <a:pt x="111" y="409"/>
                    <a:pt x="104" y="427"/>
                  </a:cubicBezTo>
                  <a:cubicBezTo>
                    <a:pt x="98" y="458"/>
                    <a:pt x="89" y="493"/>
                    <a:pt x="89" y="530"/>
                  </a:cubicBezTo>
                  <a:cubicBezTo>
                    <a:pt x="89" y="592"/>
                    <a:pt x="79" y="690"/>
                    <a:pt x="77" y="743"/>
                  </a:cubicBezTo>
                  <a:cubicBezTo>
                    <a:pt x="73" y="791"/>
                    <a:pt x="61" y="814"/>
                    <a:pt x="38" y="857"/>
                  </a:cubicBezTo>
                  <a:cubicBezTo>
                    <a:pt x="14" y="896"/>
                    <a:pt x="10" y="909"/>
                    <a:pt x="5" y="945"/>
                  </a:cubicBezTo>
                  <a:cubicBezTo>
                    <a:pt x="1" y="981"/>
                    <a:pt x="31" y="1043"/>
                    <a:pt x="34" y="1048"/>
                  </a:cubicBezTo>
                  <a:cubicBezTo>
                    <a:pt x="38" y="1057"/>
                    <a:pt x="73" y="1127"/>
                    <a:pt x="102" y="1143"/>
                  </a:cubicBezTo>
                  <a:cubicBezTo>
                    <a:pt x="110" y="1143"/>
                    <a:pt x="111" y="1146"/>
                    <a:pt x="114" y="1146"/>
                  </a:cubicBezTo>
                  <a:cubicBezTo>
                    <a:pt x="136" y="1146"/>
                    <a:pt x="143" y="1121"/>
                    <a:pt x="150" y="1100"/>
                  </a:cubicBezTo>
                  <a:cubicBezTo>
                    <a:pt x="153" y="1090"/>
                    <a:pt x="155" y="1077"/>
                    <a:pt x="162" y="1069"/>
                  </a:cubicBezTo>
                  <a:cubicBezTo>
                    <a:pt x="168" y="1062"/>
                    <a:pt x="172" y="1055"/>
                    <a:pt x="175" y="1046"/>
                  </a:cubicBezTo>
                  <a:cubicBezTo>
                    <a:pt x="180" y="1035"/>
                    <a:pt x="183" y="1029"/>
                    <a:pt x="193" y="1025"/>
                  </a:cubicBezTo>
                  <a:cubicBezTo>
                    <a:pt x="199" y="1022"/>
                    <a:pt x="202" y="1022"/>
                    <a:pt x="204" y="1022"/>
                  </a:cubicBezTo>
                  <a:cubicBezTo>
                    <a:pt x="208" y="1022"/>
                    <a:pt x="211" y="1031"/>
                    <a:pt x="214" y="1051"/>
                  </a:cubicBezTo>
                  <a:cubicBezTo>
                    <a:pt x="221" y="1071"/>
                    <a:pt x="216" y="1094"/>
                    <a:pt x="208" y="1120"/>
                  </a:cubicBezTo>
                  <a:cubicBezTo>
                    <a:pt x="205" y="1127"/>
                    <a:pt x="204" y="1135"/>
                    <a:pt x="204" y="1146"/>
                  </a:cubicBezTo>
                  <a:cubicBezTo>
                    <a:pt x="199" y="1158"/>
                    <a:pt x="197" y="1172"/>
                    <a:pt x="190" y="1182"/>
                  </a:cubicBezTo>
                  <a:cubicBezTo>
                    <a:pt x="185" y="1201"/>
                    <a:pt x="180" y="1217"/>
                    <a:pt x="180" y="1240"/>
                  </a:cubicBezTo>
                  <a:cubicBezTo>
                    <a:pt x="180" y="1254"/>
                    <a:pt x="177" y="1260"/>
                    <a:pt x="175" y="1266"/>
                  </a:cubicBezTo>
                  <a:cubicBezTo>
                    <a:pt x="173" y="1273"/>
                    <a:pt x="172" y="1282"/>
                    <a:pt x="175" y="1297"/>
                  </a:cubicBezTo>
                  <a:cubicBezTo>
                    <a:pt x="177" y="1308"/>
                    <a:pt x="182" y="1320"/>
                    <a:pt x="185" y="1326"/>
                  </a:cubicBezTo>
                  <a:cubicBezTo>
                    <a:pt x="184" y="1326"/>
                    <a:pt x="183" y="1326"/>
                    <a:pt x="182" y="1326"/>
                  </a:cubicBezTo>
                  <a:cubicBezTo>
                    <a:pt x="176" y="1326"/>
                    <a:pt x="169" y="1323"/>
                    <a:pt x="160" y="1320"/>
                  </a:cubicBezTo>
                  <a:lnTo>
                    <a:pt x="158" y="1320"/>
                  </a:lnTo>
                  <a:lnTo>
                    <a:pt x="153" y="1319"/>
                  </a:lnTo>
                  <a:cubicBezTo>
                    <a:pt x="150" y="1319"/>
                    <a:pt x="145" y="1323"/>
                    <a:pt x="143" y="1325"/>
                  </a:cubicBezTo>
                  <a:cubicBezTo>
                    <a:pt x="139" y="1333"/>
                    <a:pt x="141" y="1340"/>
                    <a:pt x="150" y="1358"/>
                  </a:cubicBezTo>
                  <a:cubicBezTo>
                    <a:pt x="155" y="1374"/>
                    <a:pt x="165" y="1394"/>
                    <a:pt x="171" y="1415"/>
                  </a:cubicBezTo>
                  <a:cubicBezTo>
                    <a:pt x="175" y="1431"/>
                    <a:pt x="183" y="1447"/>
                    <a:pt x="198" y="1447"/>
                  </a:cubicBezTo>
                  <a:cubicBezTo>
                    <a:pt x="213" y="1447"/>
                    <a:pt x="218" y="1430"/>
                    <a:pt x="228" y="1409"/>
                  </a:cubicBezTo>
                  <a:lnTo>
                    <a:pt x="228" y="1402"/>
                  </a:lnTo>
                  <a:cubicBezTo>
                    <a:pt x="235" y="1407"/>
                    <a:pt x="246" y="1417"/>
                    <a:pt x="256" y="1430"/>
                  </a:cubicBezTo>
                  <a:cubicBezTo>
                    <a:pt x="266" y="1436"/>
                    <a:pt x="276" y="1447"/>
                    <a:pt x="292" y="1460"/>
                  </a:cubicBezTo>
                  <a:cubicBezTo>
                    <a:pt x="309" y="1474"/>
                    <a:pt x="313" y="1479"/>
                    <a:pt x="313" y="1479"/>
                  </a:cubicBezTo>
                  <a:cubicBezTo>
                    <a:pt x="313" y="1479"/>
                    <a:pt x="309" y="1484"/>
                    <a:pt x="307" y="1484"/>
                  </a:cubicBezTo>
                  <a:cubicBezTo>
                    <a:pt x="301" y="1493"/>
                    <a:pt x="292" y="1505"/>
                    <a:pt x="290" y="1528"/>
                  </a:cubicBezTo>
                  <a:cubicBezTo>
                    <a:pt x="284" y="1580"/>
                    <a:pt x="284" y="1686"/>
                    <a:pt x="309" y="1760"/>
                  </a:cubicBezTo>
                  <a:cubicBezTo>
                    <a:pt x="324" y="1800"/>
                    <a:pt x="343" y="1839"/>
                    <a:pt x="363" y="1874"/>
                  </a:cubicBezTo>
                  <a:cubicBezTo>
                    <a:pt x="379" y="1902"/>
                    <a:pt x="394" y="1931"/>
                    <a:pt x="406" y="1958"/>
                  </a:cubicBezTo>
                  <a:cubicBezTo>
                    <a:pt x="415" y="1988"/>
                    <a:pt x="428" y="2031"/>
                    <a:pt x="442" y="2077"/>
                  </a:cubicBezTo>
                  <a:cubicBezTo>
                    <a:pt x="455" y="2128"/>
                    <a:pt x="475" y="2178"/>
                    <a:pt x="488" y="2220"/>
                  </a:cubicBezTo>
                  <a:cubicBezTo>
                    <a:pt x="502" y="2258"/>
                    <a:pt x="556" y="2394"/>
                    <a:pt x="586" y="2500"/>
                  </a:cubicBezTo>
                  <a:cubicBezTo>
                    <a:pt x="601" y="2552"/>
                    <a:pt x="604" y="2588"/>
                    <a:pt x="608" y="2619"/>
                  </a:cubicBezTo>
                  <a:cubicBezTo>
                    <a:pt x="609" y="2645"/>
                    <a:pt x="613" y="2670"/>
                    <a:pt x="618" y="2696"/>
                  </a:cubicBezTo>
                  <a:cubicBezTo>
                    <a:pt x="635" y="2762"/>
                    <a:pt x="711" y="2948"/>
                    <a:pt x="740" y="3010"/>
                  </a:cubicBezTo>
                  <a:cubicBezTo>
                    <a:pt x="762" y="3047"/>
                    <a:pt x="756" y="3055"/>
                    <a:pt x="750" y="3070"/>
                  </a:cubicBezTo>
                  <a:cubicBezTo>
                    <a:pt x="743" y="3080"/>
                    <a:pt x="740" y="3088"/>
                    <a:pt x="740" y="3106"/>
                  </a:cubicBezTo>
                  <a:cubicBezTo>
                    <a:pt x="740" y="3136"/>
                    <a:pt x="753" y="3148"/>
                    <a:pt x="769" y="3170"/>
                  </a:cubicBezTo>
                  <a:cubicBezTo>
                    <a:pt x="777" y="3177"/>
                    <a:pt x="784" y="3185"/>
                    <a:pt x="794" y="3198"/>
                  </a:cubicBezTo>
                  <a:cubicBezTo>
                    <a:pt x="806" y="3214"/>
                    <a:pt x="804" y="3230"/>
                    <a:pt x="795" y="3258"/>
                  </a:cubicBezTo>
                  <a:cubicBezTo>
                    <a:pt x="790" y="3281"/>
                    <a:pt x="784" y="3305"/>
                    <a:pt x="793" y="3333"/>
                  </a:cubicBezTo>
                  <a:cubicBezTo>
                    <a:pt x="804" y="3367"/>
                    <a:pt x="820" y="3387"/>
                    <a:pt x="834" y="3403"/>
                  </a:cubicBezTo>
                  <a:cubicBezTo>
                    <a:pt x="844" y="3414"/>
                    <a:pt x="852" y="3423"/>
                    <a:pt x="862" y="3434"/>
                  </a:cubicBezTo>
                  <a:cubicBezTo>
                    <a:pt x="875" y="3458"/>
                    <a:pt x="878" y="3477"/>
                    <a:pt x="878" y="3503"/>
                  </a:cubicBezTo>
                  <a:cubicBezTo>
                    <a:pt x="880" y="3516"/>
                    <a:pt x="883" y="3531"/>
                    <a:pt x="887" y="3550"/>
                  </a:cubicBezTo>
                  <a:cubicBezTo>
                    <a:pt x="896" y="3582"/>
                    <a:pt x="908" y="3588"/>
                    <a:pt x="923" y="3598"/>
                  </a:cubicBezTo>
                  <a:cubicBezTo>
                    <a:pt x="933" y="3604"/>
                    <a:pt x="943" y="3610"/>
                    <a:pt x="956" y="3625"/>
                  </a:cubicBezTo>
                  <a:cubicBezTo>
                    <a:pt x="986" y="3668"/>
                    <a:pt x="1039" y="3680"/>
                    <a:pt x="1068" y="3692"/>
                  </a:cubicBezTo>
                  <a:lnTo>
                    <a:pt x="1077" y="3693"/>
                  </a:lnTo>
                  <a:cubicBezTo>
                    <a:pt x="1093" y="3695"/>
                    <a:pt x="1113" y="3699"/>
                    <a:pt x="1129" y="3700"/>
                  </a:cubicBezTo>
                  <a:cubicBezTo>
                    <a:pt x="1147" y="3700"/>
                    <a:pt x="1165" y="3702"/>
                    <a:pt x="1174" y="3706"/>
                  </a:cubicBezTo>
                  <a:cubicBezTo>
                    <a:pt x="1192" y="3713"/>
                    <a:pt x="1209" y="3730"/>
                    <a:pt x="1231" y="3759"/>
                  </a:cubicBezTo>
                  <a:cubicBezTo>
                    <a:pt x="1247" y="3789"/>
                    <a:pt x="1285" y="3789"/>
                    <a:pt x="1314" y="3789"/>
                  </a:cubicBezTo>
                  <a:cubicBezTo>
                    <a:pt x="1346" y="3789"/>
                    <a:pt x="1377" y="3774"/>
                    <a:pt x="1407" y="3759"/>
                  </a:cubicBezTo>
                  <a:cubicBezTo>
                    <a:pt x="1442" y="3742"/>
                    <a:pt x="1455" y="3725"/>
                    <a:pt x="1460" y="3706"/>
                  </a:cubicBezTo>
                  <a:cubicBezTo>
                    <a:pt x="1463" y="3706"/>
                    <a:pt x="1473" y="3706"/>
                    <a:pt x="1477" y="3704"/>
                  </a:cubicBezTo>
                  <a:cubicBezTo>
                    <a:pt x="1498" y="3704"/>
                    <a:pt x="1523" y="3702"/>
                    <a:pt x="1549" y="3687"/>
                  </a:cubicBezTo>
                  <a:cubicBezTo>
                    <a:pt x="1553" y="3685"/>
                    <a:pt x="1558" y="3679"/>
                    <a:pt x="1562" y="3676"/>
                  </a:cubicBezTo>
                  <a:cubicBezTo>
                    <a:pt x="1570" y="3664"/>
                    <a:pt x="1588" y="3651"/>
                    <a:pt x="1609" y="3646"/>
                  </a:cubicBezTo>
                  <a:cubicBezTo>
                    <a:pt x="1646" y="3642"/>
                    <a:pt x="1646" y="3606"/>
                    <a:pt x="1646" y="3581"/>
                  </a:cubicBezTo>
                  <a:lnTo>
                    <a:pt x="1646" y="3565"/>
                  </a:lnTo>
                  <a:cubicBezTo>
                    <a:pt x="1647" y="3558"/>
                    <a:pt x="1648" y="3550"/>
                    <a:pt x="1650" y="3543"/>
                  </a:cubicBezTo>
                  <a:cubicBezTo>
                    <a:pt x="1653" y="3532"/>
                    <a:pt x="1654" y="3520"/>
                    <a:pt x="1657" y="3506"/>
                  </a:cubicBezTo>
                  <a:cubicBezTo>
                    <a:pt x="1657" y="3497"/>
                    <a:pt x="1663" y="3496"/>
                    <a:pt x="1671" y="3493"/>
                  </a:cubicBezTo>
                  <a:cubicBezTo>
                    <a:pt x="1680" y="3487"/>
                    <a:pt x="1688" y="3485"/>
                    <a:pt x="1694" y="3476"/>
                  </a:cubicBezTo>
                  <a:cubicBezTo>
                    <a:pt x="1707" y="3458"/>
                    <a:pt x="1703" y="3434"/>
                    <a:pt x="1700" y="3414"/>
                  </a:cubicBezTo>
                  <a:cubicBezTo>
                    <a:pt x="1697" y="3403"/>
                    <a:pt x="1697" y="3395"/>
                    <a:pt x="1697" y="3387"/>
                  </a:cubicBezTo>
                  <a:cubicBezTo>
                    <a:pt x="1697" y="3376"/>
                    <a:pt x="1700" y="3362"/>
                    <a:pt x="1703" y="3346"/>
                  </a:cubicBezTo>
                  <a:cubicBezTo>
                    <a:pt x="1706" y="3323"/>
                    <a:pt x="1708" y="3298"/>
                    <a:pt x="1708" y="3274"/>
                  </a:cubicBezTo>
                  <a:cubicBezTo>
                    <a:pt x="1708" y="3236"/>
                    <a:pt x="1688" y="3214"/>
                    <a:pt x="1671" y="3203"/>
                  </a:cubicBezTo>
                  <a:cubicBezTo>
                    <a:pt x="1667" y="3201"/>
                    <a:pt x="1664" y="3198"/>
                    <a:pt x="1663" y="3195"/>
                  </a:cubicBezTo>
                  <a:cubicBezTo>
                    <a:pt x="1664" y="3195"/>
                    <a:pt x="1671" y="3186"/>
                    <a:pt x="1675" y="3185"/>
                  </a:cubicBezTo>
                  <a:cubicBezTo>
                    <a:pt x="1682" y="3177"/>
                    <a:pt x="1688" y="3170"/>
                    <a:pt x="1694" y="3156"/>
                  </a:cubicBezTo>
                  <a:cubicBezTo>
                    <a:pt x="1709" y="3135"/>
                    <a:pt x="1703" y="3106"/>
                    <a:pt x="1697" y="3093"/>
                  </a:cubicBezTo>
                  <a:cubicBezTo>
                    <a:pt x="1703" y="3083"/>
                    <a:pt x="1715" y="3058"/>
                    <a:pt x="1725" y="3042"/>
                  </a:cubicBezTo>
                  <a:cubicBezTo>
                    <a:pt x="1738" y="3026"/>
                    <a:pt x="1744" y="2984"/>
                    <a:pt x="1748" y="2940"/>
                  </a:cubicBezTo>
                  <a:cubicBezTo>
                    <a:pt x="1748" y="2927"/>
                    <a:pt x="1751" y="2919"/>
                    <a:pt x="1754" y="2914"/>
                  </a:cubicBezTo>
                  <a:cubicBezTo>
                    <a:pt x="1754" y="2909"/>
                    <a:pt x="1757" y="2901"/>
                    <a:pt x="1758" y="2893"/>
                  </a:cubicBezTo>
                  <a:cubicBezTo>
                    <a:pt x="1764" y="2861"/>
                    <a:pt x="1774" y="2818"/>
                    <a:pt x="1776" y="2788"/>
                  </a:cubicBezTo>
                  <a:cubicBezTo>
                    <a:pt x="1781" y="2746"/>
                    <a:pt x="1760" y="2730"/>
                    <a:pt x="1740" y="2709"/>
                  </a:cubicBezTo>
                  <a:cubicBezTo>
                    <a:pt x="1736" y="2702"/>
                    <a:pt x="1729" y="2696"/>
                    <a:pt x="1722" y="2688"/>
                  </a:cubicBezTo>
                  <a:cubicBezTo>
                    <a:pt x="1703" y="2666"/>
                    <a:pt x="1697" y="2623"/>
                    <a:pt x="1697" y="2588"/>
                  </a:cubicBezTo>
                  <a:cubicBezTo>
                    <a:pt x="1697" y="2557"/>
                    <a:pt x="1656" y="2549"/>
                    <a:pt x="1637" y="2547"/>
                  </a:cubicBezTo>
                  <a:cubicBezTo>
                    <a:pt x="1630" y="2527"/>
                    <a:pt x="1602" y="2471"/>
                    <a:pt x="1586" y="2439"/>
                  </a:cubicBezTo>
                  <a:cubicBezTo>
                    <a:pt x="1579" y="2428"/>
                    <a:pt x="1574" y="2420"/>
                    <a:pt x="1570" y="2410"/>
                  </a:cubicBezTo>
                  <a:cubicBezTo>
                    <a:pt x="1555" y="2381"/>
                    <a:pt x="1542" y="2357"/>
                    <a:pt x="1531" y="2332"/>
                  </a:cubicBezTo>
                  <a:cubicBezTo>
                    <a:pt x="1518" y="2299"/>
                    <a:pt x="1480" y="2261"/>
                    <a:pt x="1463" y="2245"/>
                  </a:cubicBezTo>
                  <a:cubicBezTo>
                    <a:pt x="1469" y="2236"/>
                    <a:pt x="1477" y="2214"/>
                    <a:pt x="1480" y="2195"/>
                  </a:cubicBezTo>
                  <a:cubicBezTo>
                    <a:pt x="1484" y="2166"/>
                    <a:pt x="1480" y="2135"/>
                    <a:pt x="1469" y="2107"/>
                  </a:cubicBezTo>
                  <a:cubicBezTo>
                    <a:pt x="1460" y="2091"/>
                    <a:pt x="1461" y="2084"/>
                    <a:pt x="1463" y="2068"/>
                  </a:cubicBezTo>
                  <a:cubicBezTo>
                    <a:pt x="1464" y="2060"/>
                    <a:pt x="1469" y="2056"/>
                    <a:pt x="1469" y="2048"/>
                  </a:cubicBezTo>
                  <a:cubicBezTo>
                    <a:pt x="1469" y="2037"/>
                    <a:pt x="1474" y="2031"/>
                    <a:pt x="1482" y="2022"/>
                  </a:cubicBezTo>
                  <a:cubicBezTo>
                    <a:pt x="1488" y="2015"/>
                    <a:pt x="1498" y="2001"/>
                    <a:pt x="1504" y="1981"/>
                  </a:cubicBezTo>
                  <a:cubicBezTo>
                    <a:pt x="1509" y="1957"/>
                    <a:pt x="1498" y="1938"/>
                    <a:pt x="1491" y="1927"/>
                  </a:cubicBezTo>
                  <a:cubicBezTo>
                    <a:pt x="1486" y="1918"/>
                    <a:pt x="1485" y="1912"/>
                    <a:pt x="1485" y="1908"/>
                  </a:cubicBezTo>
                  <a:cubicBezTo>
                    <a:pt x="1485" y="1897"/>
                    <a:pt x="1501" y="1878"/>
                    <a:pt x="1522" y="1852"/>
                  </a:cubicBezTo>
                  <a:cubicBezTo>
                    <a:pt x="1530" y="1846"/>
                    <a:pt x="1536" y="1839"/>
                    <a:pt x="1545" y="1827"/>
                  </a:cubicBezTo>
                  <a:cubicBezTo>
                    <a:pt x="1579" y="1787"/>
                    <a:pt x="1555" y="1725"/>
                    <a:pt x="1549" y="1708"/>
                  </a:cubicBezTo>
                  <a:lnTo>
                    <a:pt x="1562" y="1610"/>
                  </a:lnTo>
                  <a:lnTo>
                    <a:pt x="1562" y="1607"/>
                  </a:lnTo>
                  <a:cubicBezTo>
                    <a:pt x="1562" y="1607"/>
                    <a:pt x="1550" y="1559"/>
                    <a:pt x="1542" y="1523"/>
                  </a:cubicBezTo>
                  <a:cubicBezTo>
                    <a:pt x="1536" y="1494"/>
                    <a:pt x="1523" y="1477"/>
                    <a:pt x="1515" y="1464"/>
                  </a:cubicBezTo>
                  <a:cubicBezTo>
                    <a:pt x="1509" y="1460"/>
                    <a:pt x="1504" y="1453"/>
                    <a:pt x="1503" y="1447"/>
                  </a:cubicBezTo>
                  <a:cubicBezTo>
                    <a:pt x="1499" y="1444"/>
                    <a:pt x="1495" y="1441"/>
                    <a:pt x="1495" y="1437"/>
                  </a:cubicBezTo>
                  <a:cubicBezTo>
                    <a:pt x="1482" y="1414"/>
                    <a:pt x="1463" y="1384"/>
                    <a:pt x="1451" y="1343"/>
                  </a:cubicBezTo>
                  <a:cubicBezTo>
                    <a:pt x="1444" y="1315"/>
                    <a:pt x="1433" y="1297"/>
                    <a:pt x="1428" y="1285"/>
                  </a:cubicBezTo>
                  <a:cubicBezTo>
                    <a:pt x="1420" y="1271"/>
                    <a:pt x="1414" y="1260"/>
                    <a:pt x="1412" y="1243"/>
                  </a:cubicBezTo>
                  <a:cubicBezTo>
                    <a:pt x="1411" y="1220"/>
                    <a:pt x="1412" y="1218"/>
                    <a:pt x="1425" y="1209"/>
                  </a:cubicBezTo>
                  <a:cubicBezTo>
                    <a:pt x="1429" y="1205"/>
                    <a:pt x="1433" y="1201"/>
                    <a:pt x="1442" y="1194"/>
                  </a:cubicBezTo>
                  <a:cubicBezTo>
                    <a:pt x="1449" y="1186"/>
                    <a:pt x="1456" y="1182"/>
                    <a:pt x="1463" y="1175"/>
                  </a:cubicBezTo>
                  <a:cubicBezTo>
                    <a:pt x="1477" y="1165"/>
                    <a:pt x="1491" y="1154"/>
                    <a:pt x="1503" y="1127"/>
                  </a:cubicBezTo>
                  <a:cubicBezTo>
                    <a:pt x="1506" y="1118"/>
                    <a:pt x="1506" y="1107"/>
                    <a:pt x="1503" y="1098"/>
                  </a:cubicBezTo>
                  <a:cubicBezTo>
                    <a:pt x="1495" y="1086"/>
                    <a:pt x="1481" y="1086"/>
                    <a:pt x="1474" y="1086"/>
                  </a:cubicBezTo>
                  <a:cubicBezTo>
                    <a:pt x="1463" y="1086"/>
                    <a:pt x="1451" y="1091"/>
                    <a:pt x="1442" y="1091"/>
                  </a:cubicBezTo>
                  <a:cubicBezTo>
                    <a:pt x="1433" y="1092"/>
                    <a:pt x="1429" y="1092"/>
                    <a:pt x="1425" y="1092"/>
                  </a:cubicBezTo>
                  <a:cubicBezTo>
                    <a:pt x="1401" y="1092"/>
                    <a:pt x="1384" y="1103"/>
                    <a:pt x="1373" y="1125"/>
                  </a:cubicBezTo>
                  <a:cubicBezTo>
                    <a:pt x="1367" y="1143"/>
                    <a:pt x="1362" y="1157"/>
                    <a:pt x="1358" y="1175"/>
                  </a:cubicBezTo>
                  <a:cubicBezTo>
                    <a:pt x="1355" y="1175"/>
                    <a:pt x="1346" y="1175"/>
                    <a:pt x="1341" y="1172"/>
                  </a:cubicBezTo>
                  <a:cubicBezTo>
                    <a:pt x="1337" y="1172"/>
                    <a:pt x="1330" y="1169"/>
                    <a:pt x="1324" y="1169"/>
                  </a:cubicBezTo>
                  <a:cubicBezTo>
                    <a:pt x="1311" y="1165"/>
                    <a:pt x="1308" y="1165"/>
                    <a:pt x="1298" y="1157"/>
                  </a:cubicBezTo>
                  <a:cubicBezTo>
                    <a:pt x="1292" y="1150"/>
                    <a:pt x="1285" y="1146"/>
                    <a:pt x="1270" y="1137"/>
                  </a:cubicBezTo>
                  <a:lnTo>
                    <a:pt x="1266" y="1133"/>
                  </a:lnTo>
                  <a:cubicBezTo>
                    <a:pt x="1254" y="1125"/>
                    <a:pt x="1252" y="1121"/>
                    <a:pt x="1244" y="1121"/>
                  </a:cubicBezTo>
                  <a:cubicBezTo>
                    <a:pt x="1239" y="1121"/>
                    <a:pt x="1234" y="1127"/>
                    <a:pt x="1233" y="1127"/>
                  </a:cubicBezTo>
                  <a:cubicBezTo>
                    <a:pt x="1231" y="1130"/>
                    <a:pt x="1226" y="1133"/>
                    <a:pt x="1223" y="1135"/>
                  </a:cubicBezTo>
                  <a:cubicBezTo>
                    <a:pt x="1217" y="1138"/>
                    <a:pt x="1213" y="1140"/>
                    <a:pt x="1209" y="1140"/>
                  </a:cubicBezTo>
                  <a:cubicBezTo>
                    <a:pt x="1203" y="1140"/>
                    <a:pt x="1199" y="1135"/>
                    <a:pt x="1190" y="1118"/>
                  </a:cubicBezTo>
                  <a:cubicBezTo>
                    <a:pt x="1174" y="1089"/>
                    <a:pt x="1160" y="1086"/>
                    <a:pt x="1140" y="1084"/>
                  </a:cubicBezTo>
                  <a:cubicBezTo>
                    <a:pt x="1132" y="1084"/>
                    <a:pt x="1123" y="1081"/>
                    <a:pt x="1115" y="1081"/>
                  </a:cubicBezTo>
                  <a:cubicBezTo>
                    <a:pt x="1103" y="1077"/>
                    <a:pt x="1098" y="1077"/>
                    <a:pt x="1090" y="1077"/>
                  </a:cubicBezTo>
                  <a:cubicBezTo>
                    <a:pt x="1087" y="1077"/>
                    <a:pt x="1075" y="1077"/>
                    <a:pt x="1070" y="1086"/>
                  </a:cubicBezTo>
                  <a:lnTo>
                    <a:pt x="1001" y="1098"/>
                  </a:lnTo>
                  <a:cubicBezTo>
                    <a:pt x="1004" y="1091"/>
                    <a:pt x="1010" y="1081"/>
                    <a:pt x="1015" y="1076"/>
                  </a:cubicBezTo>
                  <a:cubicBezTo>
                    <a:pt x="1018" y="1072"/>
                    <a:pt x="1022" y="1066"/>
                    <a:pt x="1018" y="1061"/>
                  </a:cubicBezTo>
                  <a:cubicBezTo>
                    <a:pt x="1018" y="1039"/>
                    <a:pt x="996" y="1022"/>
                    <a:pt x="964" y="1000"/>
                  </a:cubicBezTo>
                  <a:cubicBezTo>
                    <a:pt x="958" y="994"/>
                    <a:pt x="954" y="990"/>
                    <a:pt x="950" y="987"/>
                  </a:cubicBezTo>
                  <a:cubicBezTo>
                    <a:pt x="943" y="981"/>
                    <a:pt x="939" y="978"/>
                    <a:pt x="932" y="972"/>
                  </a:cubicBezTo>
                  <a:cubicBezTo>
                    <a:pt x="920" y="964"/>
                    <a:pt x="908" y="957"/>
                    <a:pt x="903" y="938"/>
                  </a:cubicBezTo>
                  <a:cubicBezTo>
                    <a:pt x="896" y="917"/>
                    <a:pt x="880" y="914"/>
                    <a:pt x="875" y="914"/>
                  </a:cubicBezTo>
                  <a:cubicBezTo>
                    <a:pt x="862" y="914"/>
                    <a:pt x="846" y="925"/>
                    <a:pt x="841" y="931"/>
                  </a:cubicBezTo>
                  <a:cubicBezTo>
                    <a:pt x="839" y="931"/>
                    <a:pt x="834" y="936"/>
                    <a:pt x="828" y="938"/>
                  </a:cubicBezTo>
                  <a:lnTo>
                    <a:pt x="828" y="930"/>
                  </a:lnTo>
                  <a:cubicBezTo>
                    <a:pt x="828" y="914"/>
                    <a:pt x="821" y="896"/>
                    <a:pt x="812" y="876"/>
                  </a:cubicBezTo>
                  <a:cubicBezTo>
                    <a:pt x="806" y="863"/>
                    <a:pt x="798" y="846"/>
                    <a:pt x="791" y="830"/>
                  </a:cubicBezTo>
                  <a:cubicBezTo>
                    <a:pt x="776" y="780"/>
                    <a:pt x="743" y="771"/>
                    <a:pt x="730" y="767"/>
                  </a:cubicBezTo>
                  <a:lnTo>
                    <a:pt x="722" y="765"/>
                  </a:lnTo>
                  <a:cubicBezTo>
                    <a:pt x="708" y="765"/>
                    <a:pt x="704" y="779"/>
                    <a:pt x="699" y="795"/>
                  </a:cubicBezTo>
                  <a:cubicBezTo>
                    <a:pt x="696" y="803"/>
                    <a:pt x="691" y="814"/>
                    <a:pt x="686" y="826"/>
                  </a:cubicBezTo>
                  <a:cubicBezTo>
                    <a:pt x="680" y="810"/>
                    <a:pt x="672" y="790"/>
                    <a:pt x="668" y="777"/>
                  </a:cubicBezTo>
                  <a:cubicBezTo>
                    <a:pt x="662" y="762"/>
                    <a:pt x="643" y="762"/>
                    <a:pt x="635" y="762"/>
                  </a:cubicBezTo>
                  <a:lnTo>
                    <a:pt x="625" y="762"/>
                  </a:lnTo>
                  <a:cubicBezTo>
                    <a:pt x="627" y="759"/>
                    <a:pt x="632" y="756"/>
                    <a:pt x="635" y="756"/>
                  </a:cubicBezTo>
                  <a:cubicBezTo>
                    <a:pt x="648" y="747"/>
                    <a:pt x="655" y="739"/>
                    <a:pt x="665" y="726"/>
                  </a:cubicBezTo>
                  <a:cubicBezTo>
                    <a:pt x="668" y="723"/>
                    <a:pt x="671" y="715"/>
                    <a:pt x="675" y="712"/>
                  </a:cubicBezTo>
                  <a:cubicBezTo>
                    <a:pt x="680" y="700"/>
                    <a:pt x="683" y="695"/>
                    <a:pt x="682" y="685"/>
                  </a:cubicBezTo>
                  <a:cubicBezTo>
                    <a:pt x="680" y="670"/>
                    <a:pt x="668" y="660"/>
                    <a:pt x="644" y="647"/>
                  </a:cubicBezTo>
                  <a:cubicBezTo>
                    <a:pt x="643" y="644"/>
                    <a:pt x="638" y="641"/>
                    <a:pt x="634" y="637"/>
                  </a:cubicBezTo>
                  <a:cubicBezTo>
                    <a:pt x="616" y="625"/>
                    <a:pt x="601" y="621"/>
                    <a:pt x="591" y="621"/>
                  </a:cubicBezTo>
                  <a:cubicBezTo>
                    <a:pt x="589" y="621"/>
                    <a:pt x="593" y="604"/>
                    <a:pt x="596" y="597"/>
                  </a:cubicBezTo>
                  <a:cubicBezTo>
                    <a:pt x="601" y="586"/>
                    <a:pt x="607" y="576"/>
                    <a:pt x="609" y="561"/>
                  </a:cubicBezTo>
                  <a:cubicBezTo>
                    <a:pt x="616" y="526"/>
                    <a:pt x="620" y="495"/>
                    <a:pt x="595" y="451"/>
                  </a:cubicBezTo>
                  <a:cubicBezTo>
                    <a:pt x="590" y="444"/>
                    <a:pt x="583" y="433"/>
                    <a:pt x="570" y="433"/>
                  </a:cubicBezTo>
                  <a:cubicBezTo>
                    <a:pt x="558" y="433"/>
                    <a:pt x="550" y="447"/>
                    <a:pt x="542" y="463"/>
                  </a:cubicBezTo>
                  <a:cubicBezTo>
                    <a:pt x="539" y="468"/>
                    <a:pt x="536" y="473"/>
                    <a:pt x="534" y="478"/>
                  </a:cubicBezTo>
                  <a:cubicBezTo>
                    <a:pt x="530" y="467"/>
                    <a:pt x="529" y="453"/>
                    <a:pt x="530" y="438"/>
                  </a:cubicBezTo>
                  <a:cubicBezTo>
                    <a:pt x="530" y="432"/>
                    <a:pt x="534" y="425"/>
                    <a:pt x="539" y="418"/>
                  </a:cubicBezTo>
                  <a:cubicBezTo>
                    <a:pt x="549" y="403"/>
                    <a:pt x="559" y="385"/>
                    <a:pt x="550" y="354"/>
                  </a:cubicBezTo>
                  <a:cubicBezTo>
                    <a:pt x="545" y="340"/>
                    <a:pt x="536" y="329"/>
                    <a:pt x="526" y="329"/>
                  </a:cubicBezTo>
                  <a:cubicBezTo>
                    <a:pt x="516" y="329"/>
                    <a:pt x="499" y="342"/>
                    <a:pt x="471" y="424"/>
                  </a:cubicBezTo>
                  <a:cubicBezTo>
                    <a:pt x="469" y="423"/>
                    <a:pt x="468" y="420"/>
                    <a:pt x="465" y="418"/>
                  </a:cubicBezTo>
                  <a:lnTo>
                    <a:pt x="454" y="411"/>
                  </a:lnTo>
                  <a:cubicBezTo>
                    <a:pt x="449" y="406"/>
                    <a:pt x="439" y="402"/>
                    <a:pt x="434" y="402"/>
                  </a:cubicBezTo>
                  <a:cubicBezTo>
                    <a:pt x="420" y="402"/>
                    <a:pt x="408" y="410"/>
                    <a:pt x="399" y="415"/>
                  </a:cubicBezTo>
                  <a:cubicBezTo>
                    <a:pt x="399" y="397"/>
                    <a:pt x="394" y="368"/>
                    <a:pt x="379" y="323"/>
                  </a:cubicBezTo>
                  <a:cubicBezTo>
                    <a:pt x="375" y="300"/>
                    <a:pt x="371" y="293"/>
                    <a:pt x="366" y="286"/>
                  </a:cubicBezTo>
                  <a:cubicBezTo>
                    <a:pt x="364" y="281"/>
                    <a:pt x="364" y="281"/>
                    <a:pt x="364" y="261"/>
                  </a:cubicBezTo>
                  <a:cubicBezTo>
                    <a:pt x="364" y="243"/>
                    <a:pt x="366" y="229"/>
                    <a:pt x="371" y="209"/>
                  </a:cubicBezTo>
                  <a:cubicBezTo>
                    <a:pt x="373" y="191"/>
                    <a:pt x="375" y="168"/>
                    <a:pt x="377" y="133"/>
                  </a:cubicBezTo>
                  <a:cubicBezTo>
                    <a:pt x="379" y="80"/>
                    <a:pt x="362" y="67"/>
                    <a:pt x="341" y="62"/>
                  </a:cubicBezTo>
                  <a:cubicBezTo>
                    <a:pt x="331" y="59"/>
                    <a:pt x="321" y="58"/>
                    <a:pt x="313" y="50"/>
                  </a:cubicBezTo>
                  <a:cubicBezTo>
                    <a:pt x="306" y="45"/>
                    <a:pt x="301" y="38"/>
                    <a:pt x="297" y="31"/>
                  </a:cubicBezTo>
                  <a:cubicBezTo>
                    <a:pt x="284" y="19"/>
                    <a:pt x="272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2071375" y="2322275"/>
              <a:ext cx="56100" cy="36275"/>
            </a:xfrm>
            <a:custGeom>
              <a:avLst/>
              <a:gdLst/>
              <a:ahLst/>
              <a:cxnLst/>
              <a:rect l="l" t="t" r="r" b="b"/>
              <a:pathLst>
                <a:path w="2244" h="1451" extrusionOk="0">
                  <a:moveTo>
                    <a:pt x="368" y="1"/>
                  </a:moveTo>
                  <a:cubicBezTo>
                    <a:pt x="360" y="1"/>
                    <a:pt x="351" y="2"/>
                    <a:pt x="342" y="5"/>
                  </a:cubicBezTo>
                  <a:cubicBezTo>
                    <a:pt x="336" y="6"/>
                    <a:pt x="326" y="8"/>
                    <a:pt x="319" y="9"/>
                  </a:cubicBezTo>
                  <a:cubicBezTo>
                    <a:pt x="310" y="10"/>
                    <a:pt x="303" y="10"/>
                    <a:pt x="298" y="10"/>
                  </a:cubicBezTo>
                  <a:cubicBezTo>
                    <a:pt x="292" y="10"/>
                    <a:pt x="287" y="10"/>
                    <a:pt x="283" y="9"/>
                  </a:cubicBezTo>
                  <a:cubicBezTo>
                    <a:pt x="278" y="8"/>
                    <a:pt x="274" y="8"/>
                    <a:pt x="271" y="8"/>
                  </a:cubicBezTo>
                  <a:cubicBezTo>
                    <a:pt x="265" y="8"/>
                    <a:pt x="260" y="9"/>
                    <a:pt x="258" y="11"/>
                  </a:cubicBezTo>
                  <a:cubicBezTo>
                    <a:pt x="244" y="13"/>
                    <a:pt x="235" y="27"/>
                    <a:pt x="227" y="38"/>
                  </a:cubicBezTo>
                  <a:lnTo>
                    <a:pt x="160" y="38"/>
                  </a:lnTo>
                  <a:lnTo>
                    <a:pt x="156" y="42"/>
                  </a:lnTo>
                  <a:cubicBezTo>
                    <a:pt x="151" y="44"/>
                    <a:pt x="137" y="57"/>
                    <a:pt x="126" y="60"/>
                  </a:cubicBezTo>
                  <a:cubicBezTo>
                    <a:pt x="117" y="63"/>
                    <a:pt x="105" y="67"/>
                    <a:pt x="93" y="75"/>
                  </a:cubicBezTo>
                  <a:cubicBezTo>
                    <a:pt x="81" y="80"/>
                    <a:pt x="68" y="85"/>
                    <a:pt x="61" y="88"/>
                  </a:cubicBezTo>
                  <a:cubicBezTo>
                    <a:pt x="42" y="93"/>
                    <a:pt x="13" y="112"/>
                    <a:pt x="11" y="114"/>
                  </a:cubicBezTo>
                  <a:lnTo>
                    <a:pt x="1" y="122"/>
                  </a:lnTo>
                  <a:lnTo>
                    <a:pt x="25" y="157"/>
                  </a:lnTo>
                  <a:lnTo>
                    <a:pt x="65" y="195"/>
                  </a:lnTo>
                  <a:lnTo>
                    <a:pt x="136" y="229"/>
                  </a:lnTo>
                  <a:lnTo>
                    <a:pt x="187" y="229"/>
                  </a:lnTo>
                  <a:cubicBezTo>
                    <a:pt x="221" y="250"/>
                    <a:pt x="242" y="262"/>
                    <a:pt x="251" y="262"/>
                  </a:cubicBezTo>
                  <a:cubicBezTo>
                    <a:pt x="258" y="262"/>
                    <a:pt x="295" y="272"/>
                    <a:pt x="302" y="277"/>
                  </a:cubicBezTo>
                  <a:cubicBezTo>
                    <a:pt x="314" y="282"/>
                    <a:pt x="338" y="284"/>
                    <a:pt x="347" y="284"/>
                  </a:cubicBezTo>
                  <a:cubicBezTo>
                    <a:pt x="357" y="284"/>
                    <a:pt x="373" y="282"/>
                    <a:pt x="388" y="280"/>
                  </a:cubicBezTo>
                  <a:cubicBezTo>
                    <a:pt x="392" y="279"/>
                    <a:pt x="395" y="279"/>
                    <a:pt x="397" y="279"/>
                  </a:cubicBezTo>
                  <a:cubicBezTo>
                    <a:pt x="405" y="279"/>
                    <a:pt x="411" y="282"/>
                    <a:pt x="421" y="287"/>
                  </a:cubicBezTo>
                  <a:cubicBezTo>
                    <a:pt x="431" y="292"/>
                    <a:pt x="439" y="298"/>
                    <a:pt x="451" y="302"/>
                  </a:cubicBezTo>
                  <a:cubicBezTo>
                    <a:pt x="460" y="307"/>
                    <a:pt x="468" y="309"/>
                    <a:pt x="475" y="309"/>
                  </a:cubicBezTo>
                  <a:cubicBezTo>
                    <a:pt x="484" y="309"/>
                    <a:pt x="492" y="306"/>
                    <a:pt x="497" y="304"/>
                  </a:cubicBezTo>
                  <a:cubicBezTo>
                    <a:pt x="500" y="303"/>
                    <a:pt x="501" y="302"/>
                    <a:pt x="502" y="302"/>
                  </a:cubicBezTo>
                  <a:cubicBezTo>
                    <a:pt x="503" y="302"/>
                    <a:pt x="505" y="303"/>
                    <a:pt x="507" y="304"/>
                  </a:cubicBezTo>
                  <a:cubicBezTo>
                    <a:pt x="514" y="307"/>
                    <a:pt x="519" y="308"/>
                    <a:pt x="523" y="308"/>
                  </a:cubicBezTo>
                  <a:cubicBezTo>
                    <a:pt x="529" y="308"/>
                    <a:pt x="533" y="307"/>
                    <a:pt x="538" y="306"/>
                  </a:cubicBezTo>
                  <a:cubicBezTo>
                    <a:pt x="545" y="304"/>
                    <a:pt x="551" y="304"/>
                    <a:pt x="565" y="304"/>
                  </a:cubicBezTo>
                  <a:cubicBezTo>
                    <a:pt x="585" y="306"/>
                    <a:pt x="632" y="329"/>
                    <a:pt x="659" y="339"/>
                  </a:cubicBezTo>
                  <a:cubicBezTo>
                    <a:pt x="674" y="346"/>
                    <a:pt x="684" y="352"/>
                    <a:pt x="686" y="352"/>
                  </a:cubicBezTo>
                  <a:cubicBezTo>
                    <a:pt x="700" y="356"/>
                    <a:pt x="730" y="360"/>
                    <a:pt x="733" y="360"/>
                  </a:cubicBezTo>
                  <a:cubicBezTo>
                    <a:pt x="733" y="360"/>
                    <a:pt x="765" y="367"/>
                    <a:pt x="794" y="371"/>
                  </a:cubicBezTo>
                  <a:cubicBezTo>
                    <a:pt x="805" y="371"/>
                    <a:pt x="810" y="374"/>
                    <a:pt x="812" y="377"/>
                  </a:cubicBezTo>
                  <a:cubicBezTo>
                    <a:pt x="816" y="378"/>
                    <a:pt x="821" y="380"/>
                    <a:pt x="832" y="384"/>
                  </a:cubicBezTo>
                  <a:cubicBezTo>
                    <a:pt x="841" y="386"/>
                    <a:pt x="848" y="389"/>
                    <a:pt x="854" y="392"/>
                  </a:cubicBezTo>
                  <a:cubicBezTo>
                    <a:pt x="865" y="397"/>
                    <a:pt x="871" y="400"/>
                    <a:pt x="882" y="400"/>
                  </a:cubicBezTo>
                  <a:cubicBezTo>
                    <a:pt x="897" y="400"/>
                    <a:pt x="912" y="402"/>
                    <a:pt x="933" y="409"/>
                  </a:cubicBezTo>
                  <a:cubicBezTo>
                    <a:pt x="946" y="413"/>
                    <a:pt x="946" y="413"/>
                    <a:pt x="949" y="417"/>
                  </a:cubicBezTo>
                  <a:cubicBezTo>
                    <a:pt x="952" y="420"/>
                    <a:pt x="955" y="424"/>
                    <a:pt x="961" y="428"/>
                  </a:cubicBezTo>
                  <a:cubicBezTo>
                    <a:pt x="967" y="433"/>
                    <a:pt x="973" y="435"/>
                    <a:pt x="979" y="435"/>
                  </a:cubicBezTo>
                  <a:cubicBezTo>
                    <a:pt x="986" y="435"/>
                    <a:pt x="993" y="433"/>
                    <a:pt x="999" y="428"/>
                  </a:cubicBezTo>
                  <a:cubicBezTo>
                    <a:pt x="1003" y="426"/>
                    <a:pt x="1010" y="423"/>
                    <a:pt x="1018" y="422"/>
                  </a:cubicBezTo>
                  <a:cubicBezTo>
                    <a:pt x="1020" y="421"/>
                    <a:pt x="1022" y="420"/>
                    <a:pt x="1024" y="420"/>
                  </a:cubicBezTo>
                  <a:cubicBezTo>
                    <a:pt x="1028" y="422"/>
                    <a:pt x="1030" y="422"/>
                    <a:pt x="1033" y="422"/>
                  </a:cubicBezTo>
                  <a:cubicBezTo>
                    <a:pt x="1037" y="422"/>
                    <a:pt x="1046" y="437"/>
                    <a:pt x="1051" y="444"/>
                  </a:cubicBezTo>
                  <a:cubicBezTo>
                    <a:pt x="1064" y="465"/>
                    <a:pt x="1079" y="480"/>
                    <a:pt x="1095" y="480"/>
                  </a:cubicBezTo>
                  <a:lnTo>
                    <a:pt x="1099" y="480"/>
                  </a:lnTo>
                  <a:cubicBezTo>
                    <a:pt x="1101" y="480"/>
                    <a:pt x="1106" y="490"/>
                    <a:pt x="1106" y="497"/>
                  </a:cubicBezTo>
                  <a:cubicBezTo>
                    <a:pt x="1110" y="507"/>
                    <a:pt x="1115" y="519"/>
                    <a:pt x="1126" y="521"/>
                  </a:cubicBezTo>
                  <a:cubicBezTo>
                    <a:pt x="1127" y="523"/>
                    <a:pt x="1137" y="528"/>
                    <a:pt x="1143" y="531"/>
                  </a:cubicBezTo>
                  <a:cubicBezTo>
                    <a:pt x="1168" y="543"/>
                    <a:pt x="1191" y="554"/>
                    <a:pt x="1206" y="554"/>
                  </a:cubicBezTo>
                  <a:cubicBezTo>
                    <a:pt x="1217" y="554"/>
                    <a:pt x="1223" y="548"/>
                    <a:pt x="1225" y="543"/>
                  </a:cubicBezTo>
                  <a:cubicBezTo>
                    <a:pt x="1227" y="543"/>
                    <a:pt x="1227" y="542"/>
                    <a:pt x="1230" y="542"/>
                  </a:cubicBezTo>
                  <a:cubicBezTo>
                    <a:pt x="1234" y="542"/>
                    <a:pt x="1240" y="542"/>
                    <a:pt x="1244" y="544"/>
                  </a:cubicBezTo>
                  <a:cubicBezTo>
                    <a:pt x="1249" y="545"/>
                    <a:pt x="1252" y="546"/>
                    <a:pt x="1252" y="546"/>
                  </a:cubicBezTo>
                  <a:cubicBezTo>
                    <a:pt x="1256" y="548"/>
                    <a:pt x="1257" y="564"/>
                    <a:pt x="1257" y="575"/>
                  </a:cubicBezTo>
                  <a:lnTo>
                    <a:pt x="1257" y="583"/>
                  </a:lnTo>
                  <a:lnTo>
                    <a:pt x="1299" y="621"/>
                  </a:lnTo>
                  <a:cubicBezTo>
                    <a:pt x="1304" y="626"/>
                    <a:pt x="1322" y="645"/>
                    <a:pt x="1322" y="664"/>
                  </a:cubicBezTo>
                  <a:cubicBezTo>
                    <a:pt x="1322" y="692"/>
                    <a:pt x="1343" y="698"/>
                    <a:pt x="1358" y="703"/>
                  </a:cubicBezTo>
                  <a:cubicBezTo>
                    <a:pt x="1365" y="705"/>
                    <a:pt x="1374" y="708"/>
                    <a:pt x="1379" y="710"/>
                  </a:cubicBezTo>
                  <a:cubicBezTo>
                    <a:pt x="1384" y="716"/>
                    <a:pt x="1394" y="726"/>
                    <a:pt x="1401" y="738"/>
                  </a:cubicBezTo>
                  <a:cubicBezTo>
                    <a:pt x="1412" y="750"/>
                    <a:pt x="1423" y="769"/>
                    <a:pt x="1440" y="779"/>
                  </a:cubicBezTo>
                  <a:cubicBezTo>
                    <a:pt x="1455" y="789"/>
                    <a:pt x="1456" y="795"/>
                    <a:pt x="1462" y="802"/>
                  </a:cubicBezTo>
                  <a:cubicBezTo>
                    <a:pt x="1465" y="808"/>
                    <a:pt x="1468" y="815"/>
                    <a:pt x="1474" y="825"/>
                  </a:cubicBezTo>
                  <a:cubicBezTo>
                    <a:pt x="1492" y="847"/>
                    <a:pt x="1507" y="851"/>
                    <a:pt x="1520" y="857"/>
                  </a:cubicBezTo>
                  <a:lnTo>
                    <a:pt x="1524" y="859"/>
                  </a:lnTo>
                  <a:cubicBezTo>
                    <a:pt x="1528" y="859"/>
                    <a:pt x="1528" y="864"/>
                    <a:pt x="1533" y="880"/>
                  </a:cubicBezTo>
                  <a:cubicBezTo>
                    <a:pt x="1536" y="890"/>
                    <a:pt x="1538" y="898"/>
                    <a:pt x="1540" y="911"/>
                  </a:cubicBezTo>
                  <a:cubicBezTo>
                    <a:pt x="1545" y="920"/>
                    <a:pt x="1551" y="943"/>
                    <a:pt x="1571" y="943"/>
                  </a:cubicBezTo>
                  <a:cubicBezTo>
                    <a:pt x="1576" y="943"/>
                    <a:pt x="1577" y="941"/>
                    <a:pt x="1581" y="941"/>
                  </a:cubicBezTo>
                  <a:cubicBezTo>
                    <a:pt x="1585" y="944"/>
                    <a:pt x="1587" y="953"/>
                    <a:pt x="1589" y="959"/>
                  </a:cubicBezTo>
                  <a:cubicBezTo>
                    <a:pt x="1593" y="972"/>
                    <a:pt x="1599" y="990"/>
                    <a:pt x="1609" y="1001"/>
                  </a:cubicBezTo>
                  <a:cubicBezTo>
                    <a:pt x="1617" y="1013"/>
                    <a:pt x="1619" y="1015"/>
                    <a:pt x="1620" y="1021"/>
                  </a:cubicBezTo>
                  <a:cubicBezTo>
                    <a:pt x="1623" y="1022"/>
                    <a:pt x="1623" y="1027"/>
                    <a:pt x="1626" y="1028"/>
                  </a:cubicBezTo>
                  <a:cubicBezTo>
                    <a:pt x="1631" y="1042"/>
                    <a:pt x="1631" y="1044"/>
                    <a:pt x="1629" y="1053"/>
                  </a:cubicBezTo>
                  <a:cubicBezTo>
                    <a:pt x="1629" y="1054"/>
                    <a:pt x="1626" y="1058"/>
                    <a:pt x="1622" y="1060"/>
                  </a:cubicBezTo>
                  <a:cubicBezTo>
                    <a:pt x="1617" y="1066"/>
                    <a:pt x="1611" y="1072"/>
                    <a:pt x="1606" y="1079"/>
                  </a:cubicBezTo>
                  <a:cubicBezTo>
                    <a:pt x="1601" y="1082"/>
                    <a:pt x="1599" y="1085"/>
                    <a:pt x="1596" y="1090"/>
                  </a:cubicBezTo>
                  <a:cubicBezTo>
                    <a:pt x="1587" y="1096"/>
                    <a:pt x="1576" y="1107"/>
                    <a:pt x="1563" y="1136"/>
                  </a:cubicBezTo>
                  <a:cubicBezTo>
                    <a:pt x="1556" y="1151"/>
                    <a:pt x="1556" y="1151"/>
                    <a:pt x="1550" y="1155"/>
                  </a:cubicBezTo>
                  <a:cubicBezTo>
                    <a:pt x="1540" y="1161"/>
                    <a:pt x="1526" y="1174"/>
                    <a:pt x="1483" y="1216"/>
                  </a:cubicBezTo>
                  <a:cubicBezTo>
                    <a:pt x="1474" y="1226"/>
                    <a:pt x="1469" y="1234"/>
                    <a:pt x="1462" y="1240"/>
                  </a:cubicBezTo>
                  <a:lnTo>
                    <a:pt x="1459" y="1238"/>
                  </a:lnTo>
                  <a:lnTo>
                    <a:pt x="1452" y="1238"/>
                  </a:lnTo>
                  <a:cubicBezTo>
                    <a:pt x="1449" y="1238"/>
                    <a:pt x="1445" y="1242"/>
                    <a:pt x="1441" y="1242"/>
                  </a:cubicBezTo>
                  <a:cubicBezTo>
                    <a:pt x="1430" y="1257"/>
                    <a:pt x="1422" y="1259"/>
                    <a:pt x="1413" y="1264"/>
                  </a:cubicBezTo>
                  <a:cubicBezTo>
                    <a:pt x="1406" y="1266"/>
                    <a:pt x="1400" y="1269"/>
                    <a:pt x="1392" y="1275"/>
                  </a:cubicBezTo>
                  <a:cubicBezTo>
                    <a:pt x="1379" y="1284"/>
                    <a:pt x="1367" y="1287"/>
                    <a:pt x="1349" y="1292"/>
                  </a:cubicBezTo>
                  <a:cubicBezTo>
                    <a:pt x="1345" y="1294"/>
                    <a:pt x="1339" y="1296"/>
                    <a:pt x="1332" y="1299"/>
                  </a:cubicBezTo>
                  <a:cubicBezTo>
                    <a:pt x="1315" y="1305"/>
                    <a:pt x="1313" y="1305"/>
                    <a:pt x="1303" y="1307"/>
                  </a:cubicBezTo>
                  <a:cubicBezTo>
                    <a:pt x="1299" y="1307"/>
                    <a:pt x="1292" y="1308"/>
                    <a:pt x="1284" y="1311"/>
                  </a:cubicBezTo>
                  <a:cubicBezTo>
                    <a:pt x="1269" y="1313"/>
                    <a:pt x="1261" y="1317"/>
                    <a:pt x="1252" y="1320"/>
                  </a:cubicBezTo>
                  <a:cubicBezTo>
                    <a:pt x="1243" y="1326"/>
                    <a:pt x="1227" y="1336"/>
                    <a:pt x="1186" y="1346"/>
                  </a:cubicBezTo>
                  <a:cubicBezTo>
                    <a:pt x="1145" y="1357"/>
                    <a:pt x="1137" y="1362"/>
                    <a:pt x="1137" y="1371"/>
                  </a:cubicBezTo>
                  <a:cubicBezTo>
                    <a:pt x="1133" y="1377"/>
                    <a:pt x="1137" y="1380"/>
                    <a:pt x="1137" y="1384"/>
                  </a:cubicBezTo>
                  <a:cubicBezTo>
                    <a:pt x="1133" y="1400"/>
                    <a:pt x="1131" y="1430"/>
                    <a:pt x="1141" y="1438"/>
                  </a:cubicBezTo>
                  <a:cubicBezTo>
                    <a:pt x="1145" y="1441"/>
                    <a:pt x="1159" y="1451"/>
                    <a:pt x="1173" y="1451"/>
                  </a:cubicBezTo>
                  <a:cubicBezTo>
                    <a:pt x="1185" y="1451"/>
                    <a:pt x="1194" y="1447"/>
                    <a:pt x="1201" y="1438"/>
                  </a:cubicBezTo>
                  <a:cubicBezTo>
                    <a:pt x="1211" y="1430"/>
                    <a:pt x="1212" y="1430"/>
                    <a:pt x="1221" y="1430"/>
                  </a:cubicBezTo>
                  <a:cubicBezTo>
                    <a:pt x="1227" y="1429"/>
                    <a:pt x="1234" y="1429"/>
                    <a:pt x="1244" y="1427"/>
                  </a:cubicBezTo>
                  <a:cubicBezTo>
                    <a:pt x="1246" y="1426"/>
                    <a:pt x="1248" y="1425"/>
                    <a:pt x="1251" y="1425"/>
                  </a:cubicBezTo>
                  <a:cubicBezTo>
                    <a:pt x="1256" y="1425"/>
                    <a:pt x="1260" y="1428"/>
                    <a:pt x="1267" y="1430"/>
                  </a:cubicBezTo>
                  <a:cubicBezTo>
                    <a:pt x="1275" y="1433"/>
                    <a:pt x="1287" y="1438"/>
                    <a:pt x="1301" y="1441"/>
                  </a:cubicBezTo>
                  <a:cubicBezTo>
                    <a:pt x="1307" y="1442"/>
                    <a:pt x="1313" y="1442"/>
                    <a:pt x="1318" y="1442"/>
                  </a:cubicBezTo>
                  <a:cubicBezTo>
                    <a:pt x="1343" y="1442"/>
                    <a:pt x="1354" y="1436"/>
                    <a:pt x="1379" y="1422"/>
                  </a:cubicBezTo>
                  <a:cubicBezTo>
                    <a:pt x="1390" y="1416"/>
                    <a:pt x="1396" y="1415"/>
                    <a:pt x="1400" y="1415"/>
                  </a:cubicBezTo>
                  <a:cubicBezTo>
                    <a:pt x="1404" y="1415"/>
                    <a:pt x="1406" y="1415"/>
                    <a:pt x="1411" y="1415"/>
                  </a:cubicBezTo>
                  <a:cubicBezTo>
                    <a:pt x="1417" y="1417"/>
                    <a:pt x="1426" y="1417"/>
                    <a:pt x="1440" y="1417"/>
                  </a:cubicBezTo>
                  <a:cubicBezTo>
                    <a:pt x="1456" y="1417"/>
                    <a:pt x="1462" y="1422"/>
                    <a:pt x="1471" y="1427"/>
                  </a:cubicBezTo>
                  <a:cubicBezTo>
                    <a:pt x="1476" y="1432"/>
                    <a:pt x="1481" y="1439"/>
                    <a:pt x="1496" y="1439"/>
                  </a:cubicBezTo>
                  <a:cubicBezTo>
                    <a:pt x="1499" y="1439"/>
                    <a:pt x="1502" y="1439"/>
                    <a:pt x="1505" y="1438"/>
                  </a:cubicBezTo>
                  <a:cubicBezTo>
                    <a:pt x="1531" y="1437"/>
                    <a:pt x="1538" y="1433"/>
                    <a:pt x="1557" y="1423"/>
                  </a:cubicBezTo>
                  <a:lnTo>
                    <a:pt x="1560" y="1423"/>
                  </a:lnTo>
                  <a:cubicBezTo>
                    <a:pt x="1563" y="1421"/>
                    <a:pt x="1566" y="1421"/>
                    <a:pt x="1570" y="1421"/>
                  </a:cubicBezTo>
                  <a:cubicBezTo>
                    <a:pt x="1575" y="1421"/>
                    <a:pt x="1580" y="1422"/>
                    <a:pt x="1585" y="1422"/>
                  </a:cubicBezTo>
                  <a:cubicBezTo>
                    <a:pt x="1588" y="1422"/>
                    <a:pt x="1594" y="1424"/>
                    <a:pt x="1601" y="1424"/>
                  </a:cubicBezTo>
                  <a:cubicBezTo>
                    <a:pt x="1604" y="1424"/>
                    <a:pt x="1608" y="1424"/>
                    <a:pt x="1611" y="1423"/>
                  </a:cubicBezTo>
                  <a:cubicBezTo>
                    <a:pt x="1623" y="1422"/>
                    <a:pt x="1631" y="1419"/>
                    <a:pt x="1637" y="1415"/>
                  </a:cubicBezTo>
                  <a:cubicBezTo>
                    <a:pt x="1647" y="1412"/>
                    <a:pt x="1653" y="1411"/>
                    <a:pt x="1665" y="1409"/>
                  </a:cubicBezTo>
                  <a:cubicBezTo>
                    <a:pt x="1691" y="1400"/>
                    <a:pt x="1705" y="1400"/>
                    <a:pt x="1731" y="1389"/>
                  </a:cubicBezTo>
                  <a:cubicBezTo>
                    <a:pt x="1741" y="1384"/>
                    <a:pt x="1744" y="1383"/>
                    <a:pt x="1748" y="1383"/>
                  </a:cubicBezTo>
                  <a:cubicBezTo>
                    <a:pt x="1753" y="1383"/>
                    <a:pt x="1760" y="1384"/>
                    <a:pt x="1771" y="1386"/>
                  </a:cubicBezTo>
                  <a:lnTo>
                    <a:pt x="1781" y="1389"/>
                  </a:lnTo>
                  <a:cubicBezTo>
                    <a:pt x="1785" y="1389"/>
                    <a:pt x="1788" y="1390"/>
                    <a:pt x="1791" y="1390"/>
                  </a:cubicBezTo>
                  <a:cubicBezTo>
                    <a:pt x="1804" y="1390"/>
                    <a:pt x="1812" y="1382"/>
                    <a:pt x="1817" y="1376"/>
                  </a:cubicBezTo>
                  <a:cubicBezTo>
                    <a:pt x="1830" y="1357"/>
                    <a:pt x="1825" y="1323"/>
                    <a:pt x="1821" y="1309"/>
                  </a:cubicBezTo>
                  <a:lnTo>
                    <a:pt x="1821" y="1305"/>
                  </a:lnTo>
                  <a:cubicBezTo>
                    <a:pt x="1825" y="1302"/>
                    <a:pt x="1833" y="1299"/>
                    <a:pt x="1837" y="1288"/>
                  </a:cubicBezTo>
                  <a:cubicBezTo>
                    <a:pt x="1837" y="1284"/>
                    <a:pt x="1855" y="1269"/>
                    <a:pt x="1879" y="1265"/>
                  </a:cubicBezTo>
                  <a:lnTo>
                    <a:pt x="1879" y="1265"/>
                  </a:lnTo>
                  <a:cubicBezTo>
                    <a:pt x="1879" y="1275"/>
                    <a:pt x="1871" y="1292"/>
                    <a:pt x="1866" y="1308"/>
                  </a:cubicBezTo>
                  <a:lnTo>
                    <a:pt x="1860" y="1326"/>
                  </a:lnTo>
                  <a:lnTo>
                    <a:pt x="1911" y="1326"/>
                  </a:lnTo>
                  <a:lnTo>
                    <a:pt x="1945" y="1302"/>
                  </a:lnTo>
                  <a:cubicBezTo>
                    <a:pt x="1973" y="1302"/>
                    <a:pt x="2026" y="1294"/>
                    <a:pt x="2039" y="1269"/>
                  </a:cubicBezTo>
                  <a:cubicBezTo>
                    <a:pt x="2041" y="1266"/>
                    <a:pt x="2044" y="1257"/>
                    <a:pt x="2037" y="1242"/>
                  </a:cubicBezTo>
                  <a:cubicBezTo>
                    <a:pt x="2029" y="1231"/>
                    <a:pt x="2018" y="1221"/>
                    <a:pt x="2001" y="1216"/>
                  </a:cubicBezTo>
                  <a:lnTo>
                    <a:pt x="2032" y="1208"/>
                  </a:lnTo>
                  <a:cubicBezTo>
                    <a:pt x="2049" y="1215"/>
                    <a:pt x="2108" y="1238"/>
                    <a:pt x="2130" y="1242"/>
                  </a:cubicBezTo>
                  <a:cubicBezTo>
                    <a:pt x="2132" y="1243"/>
                    <a:pt x="2133" y="1243"/>
                    <a:pt x="2134" y="1243"/>
                  </a:cubicBezTo>
                  <a:cubicBezTo>
                    <a:pt x="2157" y="1243"/>
                    <a:pt x="2178" y="1233"/>
                    <a:pt x="2192" y="1216"/>
                  </a:cubicBezTo>
                  <a:cubicBezTo>
                    <a:pt x="2203" y="1202"/>
                    <a:pt x="2206" y="1182"/>
                    <a:pt x="2211" y="1172"/>
                  </a:cubicBezTo>
                  <a:cubicBezTo>
                    <a:pt x="2211" y="1172"/>
                    <a:pt x="2213" y="1167"/>
                    <a:pt x="2215" y="1165"/>
                  </a:cubicBezTo>
                  <a:cubicBezTo>
                    <a:pt x="2227" y="1145"/>
                    <a:pt x="2243" y="1115"/>
                    <a:pt x="2239" y="1084"/>
                  </a:cubicBezTo>
                  <a:cubicBezTo>
                    <a:pt x="2239" y="1072"/>
                    <a:pt x="2237" y="1054"/>
                    <a:pt x="2225" y="1054"/>
                  </a:cubicBezTo>
                  <a:cubicBezTo>
                    <a:pt x="2220" y="1054"/>
                    <a:pt x="2215" y="1054"/>
                    <a:pt x="2213" y="1057"/>
                  </a:cubicBezTo>
                  <a:cubicBezTo>
                    <a:pt x="2211" y="1060"/>
                    <a:pt x="2206" y="1060"/>
                    <a:pt x="2200" y="1060"/>
                  </a:cubicBezTo>
                  <a:cubicBezTo>
                    <a:pt x="2193" y="1058"/>
                    <a:pt x="2186" y="1058"/>
                    <a:pt x="2179" y="1058"/>
                  </a:cubicBezTo>
                  <a:cubicBezTo>
                    <a:pt x="2164" y="1058"/>
                    <a:pt x="2151" y="1062"/>
                    <a:pt x="2139" y="1066"/>
                  </a:cubicBezTo>
                  <a:cubicBezTo>
                    <a:pt x="2133" y="1068"/>
                    <a:pt x="2128" y="1072"/>
                    <a:pt x="2124" y="1072"/>
                  </a:cubicBezTo>
                  <a:lnTo>
                    <a:pt x="2120" y="1072"/>
                  </a:lnTo>
                  <a:lnTo>
                    <a:pt x="2120" y="1064"/>
                  </a:lnTo>
                  <a:cubicBezTo>
                    <a:pt x="2120" y="1055"/>
                    <a:pt x="2119" y="1044"/>
                    <a:pt x="2114" y="1038"/>
                  </a:cubicBezTo>
                  <a:cubicBezTo>
                    <a:pt x="2111" y="1034"/>
                    <a:pt x="2111" y="1028"/>
                    <a:pt x="2106" y="1023"/>
                  </a:cubicBezTo>
                  <a:cubicBezTo>
                    <a:pt x="2099" y="1013"/>
                    <a:pt x="2093" y="1000"/>
                    <a:pt x="2081" y="987"/>
                  </a:cubicBezTo>
                  <a:cubicBezTo>
                    <a:pt x="2079" y="985"/>
                    <a:pt x="2079" y="981"/>
                    <a:pt x="2079" y="979"/>
                  </a:cubicBezTo>
                  <a:lnTo>
                    <a:pt x="2079" y="975"/>
                  </a:lnTo>
                  <a:cubicBezTo>
                    <a:pt x="2085" y="975"/>
                    <a:pt x="2095" y="976"/>
                    <a:pt x="2106" y="976"/>
                  </a:cubicBezTo>
                  <a:cubicBezTo>
                    <a:pt x="2117" y="976"/>
                    <a:pt x="2124" y="975"/>
                    <a:pt x="2130" y="971"/>
                  </a:cubicBezTo>
                  <a:cubicBezTo>
                    <a:pt x="2137" y="969"/>
                    <a:pt x="2144" y="963"/>
                    <a:pt x="2139" y="947"/>
                  </a:cubicBezTo>
                  <a:cubicBezTo>
                    <a:pt x="2135" y="930"/>
                    <a:pt x="2105" y="869"/>
                    <a:pt x="2085" y="869"/>
                  </a:cubicBezTo>
                  <a:lnTo>
                    <a:pt x="2081" y="870"/>
                  </a:lnTo>
                  <a:cubicBezTo>
                    <a:pt x="2081" y="870"/>
                    <a:pt x="2079" y="873"/>
                    <a:pt x="2069" y="873"/>
                  </a:cubicBezTo>
                  <a:cubicBezTo>
                    <a:pt x="2066" y="873"/>
                    <a:pt x="2062" y="873"/>
                    <a:pt x="2061" y="871"/>
                  </a:cubicBezTo>
                  <a:cubicBezTo>
                    <a:pt x="2062" y="862"/>
                    <a:pt x="2066" y="853"/>
                    <a:pt x="2069" y="844"/>
                  </a:cubicBezTo>
                  <a:cubicBezTo>
                    <a:pt x="2069" y="825"/>
                    <a:pt x="2065" y="816"/>
                    <a:pt x="2053" y="812"/>
                  </a:cubicBezTo>
                  <a:cubicBezTo>
                    <a:pt x="2050" y="812"/>
                    <a:pt x="2047" y="812"/>
                    <a:pt x="2042" y="808"/>
                  </a:cubicBezTo>
                  <a:cubicBezTo>
                    <a:pt x="2036" y="803"/>
                    <a:pt x="2028" y="801"/>
                    <a:pt x="2019" y="801"/>
                  </a:cubicBezTo>
                  <a:cubicBezTo>
                    <a:pt x="2014" y="801"/>
                    <a:pt x="2008" y="802"/>
                    <a:pt x="2002" y="803"/>
                  </a:cubicBezTo>
                  <a:cubicBezTo>
                    <a:pt x="1997" y="806"/>
                    <a:pt x="1986" y="806"/>
                    <a:pt x="1982" y="806"/>
                  </a:cubicBezTo>
                  <a:cubicBezTo>
                    <a:pt x="1962" y="803"/>
                    <a:pt x="1930" y="788"/>
                    <a:pt x="1898" y="772"/>
                  </a:cubicBezTo>
                  <a:cubicBezTo>
                    <a:pt x="1897" y="772"/>
                    <a:pt x="1897" y="771"/>
                    <a:pt x="1896" y="771"/>
                  </a:cubicBezTo>
                  <a:cubicBezTo>
                    <a:pt x="1898" y="768"/>
                    <a:pt x="1908" y="762"/>
                    <a:pt x="1917" y="759"/>
                  </a:cubicBezTo>
                  <a:cubicBezTo>
                    <a:pt x="1917" y="759"/>
                    <a:pt x="1932" y="756"/>
                    <a:pt x="1948" y="756"/>
                  </a:cubicBezTo>
                  <a:cubicBezTo>
                    <a:pt x="1957" y="756"/>
                    <a:pt x="1965" y="757"/>
                    <a:pt x="1973" y="759"/>
                  </a:cubicBezTo>
                  <a:cubicBezTo>
                    <a:pt x="1978" y="760"/>
                    <a:pt x="1983" y="760"/>
                    <a:pt x="1988" y="760"/>
                  </a:cubicBezTo>
                  <a:cubicBezTo>
                    <a:pt x="2013" y="760"/>
                    <a:pt x="2034" y="748"/>
                    <a:pt x="2059" y="728"/>
                  </a:cubicBezTo>
                  <a:cubicBezTo>
                    <a:pt x="2061" y="727"/>
                    <a:pt x="2069" y="717"/>
                    <a:pt x="2067" y="707"/>
                  </a:cubicBezTo>
                  <a:cubicBezTo>
                    <a:pt x="2062" y="695"/>
                    <a:pt x="2053" y="695"/>
                    <a:pt x="2039" y="695"/>
                  </a:cubicBezTo>
                  <a:cubicBezTo>
                    <a:pt x="2032" y="695"/>
                    <a:pt x="2017" y="695"/>
                    <a:pt x="2011" y="689"/>
                  </a:cubicBezTo>
                  <a:cubicBezTo>
                    <a:pt x="2001" y="666"/>
                    <a:pt x="1985" y="664"/>
                    <a:pt x="1968" y="664"/>
                  </a:cubicBezTo>
                  <a:lnTo>
                    <a:pt x="1955" y="664"/>
                  </a:lnTo>
                  <a:cubicBezTo>
                    <a:pt x="1953" y="664"/>
                    <a:pt x="1953" y="662"/>
                    <a:pt x="1953" y="662"/>
                  </a:cubicBezTo>
                  <a:cubicBezTo>
                    <a:pt x="1950" y="661"/>
                    <a:pt x="1949" y="657"/>
                    <a:pt x="1949" y="653"/>
                  </a:cubicBezTo>
                  <a:lnTo>
                    <a:pt x="1950" y="645"/>
                  </a:lnTo>
                  <a:lnTo>
                    <a:pt x="1942" y="641"/>
                  </a:lnTo>
                  <a:cubicBezTo>
                    <a:pt x="1931" y="635"/>
                    <a:pt x="1919" y="627"/>
                    <a:pt x="1914" y="624"/>
                  </a:cubicBezTo>
                  <a:cubicBezTo>
                    <a:pt x="1911" y="605"/>
                    <a:pt x="1896" y="595"/>
                    <a:pt x="1866" y="582"/>
                  </a:cubicBezTo>
                  <a:cubicBezTo>
                    <a:pt x="1865" y="580"/>
                    <a:pt x="1865" y="580"/>
                    <a:pt x="1861" y="580"/>
                  </a:cubicBezTo>
                  <a:cubicBezTo>
                    <a:pt x="1865" y="573"/>
                    <a:pt x="1865" y="564"/>
                    <a:pt x="1860" y="557"/>
                  </a:cubicBezTo>
                  <a:cubicBezTo>
                    <a:pt x="1857" y="548"/>
                    <a:pt x="1857" y="545"/>
                    <a:pt x="1855" y="543"/>
                  </a:cubicBezTo>
                  <a:cubicBezTo>
                    <a:pt x="1855" y="541"/>
                    <a:pt x="1854" y="537"/>
                    <a:pt x="1850" y="531"/>
                  </a:cubicBezTo>
                  <a:cubicBezTo>
                    <a:pt x="1847" y="512"/>
                    <a:pt x="1840" y="507"/>
                    <a:pt x="1827" y="503"/>
                  </a:cubicBezTo>
                  <a:cubicBezTo>
                    <a:pt x="1823" y="501"/>
                    <a:pt x="1817" y="500"/>
                    <a:pt x="1812" y="496"/>
                  </a:cubicBezTo>
                  <a:cubicBezTo>
                    <a:pt x="1815" y="496"/>
                    <a:pt x="1815" y="492"/>
                    <a:pt x="1815" y="490"/>
                  </a:cubicBezTo>
                  <a:cubicBezTo>
                    <a:pt x="1817" y="487"/>
                    <a:pt x="1821" y="484"/>
                    <a:pt x="1824" y="479"/>
                  </a:cubicBezTo>
                  <a:cubicBezTo>
                    <a:pt x="1835" y="466"/>
                    <a:pt x="1850" y="448"/>
                    <a:pt x="1854" y="416"/>
                  </a:cubicBezTo>
                  <a:cubicBezTo>
                    <a:pt x="1854" y="409"/>
                    <a:pt x="1854" y="397"/>
                    <a:pt x="1848" y="393"/>
                  </a:cubicBezTo>
                  <a:cubicBezTo>
                    <a:pt x="1845" y="387"/>
                    <a:pt x="1839" y="385"/>
                    <a:pt x="1832" y="385"/>
                  </a:cubicBezTo>
                  <a:cubicBezTo>
                    <a:pt x="1825" y="385"/>
                    <a:pt x="1821" y="387"/>
                    <a:pt x="1817" y="387"/>
                  </a:cubicBezTo>
                  <a:cubicBezTo>
                    <a:pt x="1811" y="389"/>
                    <a:pt x="1807" y="390"/>
                    <a:pt x="1802" y="390"/>
                  </a:cubicBezTo>
                  <a:cubicBezTo>
                    <a:pt x="1798" y="390"/>
                    <a:pt x="1794" y="390"/>
                    <a:pt x="1790" y="387"/>
                  </a:cubicBezTo>
                  <a:cubicBezTo>
                    <a:pt x="1783" y="384"/>
                    <a:pt x="1777" y="382"/>
                    <a:pt x="1772" y="382"/>
                  </a:cubicBezTo>
                  <a:cubicBezTo>
                    <a:pt x="1762" y="382"/>
                    <a:pt x="1752" y="387"/>
                    <a:pt x="1741" y="393"/>
                  </a:cubicBezTo>
                  <a:cubicBezTo>
                    <a:pt x="1737" y="393"/>
                    <a:pt x="1734" y="394"/>
                    <a:pt x="1733" y="397"/>
                  </a:cubicBezTo>
                  <a:cubicBezTo>
                    <a:pt x="1733" y="387"/>
                    <a:pt x="1733" y="375"/>
                    <a:pt x="1725" y="364"/>
                  </a:cubicBezTo>
                  <a:cubicBezTo>
                    <a:pt x="1717" y="344"/>
                    <a:pt x="1691" y="341"/>
                    <a:pt x="1678" y="341"/>
                  </a:cubicBezTo>
                  <a:cubicBezTo>
                    <a:pt x="1674" y="341"/>
                    <a:pt x="1672" y="341"/>
                    <a:pt x="1668" y="339"/>
                  </a:cubicBezTo>
                  <a:cubicBezTo>
                    <a:pt x="1665" y="339"/>
                    <a:pt x="1647" y="336"/>
                    <a:pt x="1631" y="336"/>
                  </a:cubicBezTo>
                  <a:cubicBezTo>
                    <a:pt x="1622" y="336"/>
                    <a:pt x="1615" y="337"/>
                    <a:pt x="1609" y="339"/>
                  </a:cubicBezTo>
                  <a:cubicBezTo>
                    <a:pt x="1596" y="338"/>
                    <a:pt x="1556" y="306"/>
                    <a:pt x="1536" y="284"/>
                  </a:cubicBezTo>
                  <a:cubicBezTo>
                    <a:pt x="1523" y="272"/>
                    <a:pt x="1491" y="244"/>
                    <a:pt x="1482" y="229"/>
                  </a:cubicBezTo>
                  <a:cubicBezTo>
                    <a:pt x="1476" y="224"/>
                    <a:pt x="1470" y="220"/>
                    <a:pt x="1465" y="220"/>
                  </a:cubicBezTo>
                  <a:cubicBezTo>
                    <a:pt x="1455" y="220"/>
                    <a:pt x="1446" y="234"/>
                    <a:pt x="1441" y="242"/>
                  </a:cubicBezTo>
                  <a:cubicBezTo>
                    <a:pt x="1429" y="242"/>
                    <a:pt x="1406" y="241"/>
                    <a:pt x="1385" y="229"/>
                  </a:cubicBezTo>
                  <a:cubicBezTo>
                    <a:pt x="1376" y="225"/>
                    <a:pt x="1370" y="224"/>
                    <a:pt x="1365" y="224"/>
                  </a:cubicBezTo>
                  <a:cubicBezTo>
                    <a:pt x="1356" y="224"/>
                    <a:pt x="1351" y="228"/>
                    <a:pt x="1349" y="229"/>
                  </a:cubicBezTo>
                  <a:cubicBezTo>
                    <a:pt x="1346" y="234"/>
                    <a:pt x="1345" y="234"/>
                    <a:pt x="1339" y="234"/>
                  </a:cubicBezTo>
                  <a:cubicBezTo>
                    <a:pt x="1327" y="229"/>
                    <a:pt x="1326" y="229"/>
                    <a:pt x="1317" y="224"/>
                  </a:cubicBezTo>
                  <a:cubicBezTo>
                    <a:pt x="1313" y="220"/>
                    <a:pt x="1303" y="216"/>
                    <a:pt x="1288" y="210"/>
                  </a:cubicBezTo>
                  <a:cubicBezTo>
                    <a:pt x="1267" y="197"/>
                    <a:pt x="1267" y="197"/>
                    <a:pt x="1267" y="197"/>
                  </a:cubicBezTo>
                  <a:lnTo>
                    <a:pt x="1256" y="197"/>
                  </a:lnTo>
                  <a:cubicBezTo>
                    <a:pt x="1249" y="196"/>
                    <a:pt x="1244" y="196"/>
                    <a:pt x="1240" y="195"/>
                  </a:cubicBezTo>
                  <a:lnTo>
                    <a:pt x="1230" y="195"/>
                  </a:lnTo>
                  <a:cubicBezTo>
                    <a:pt x="1228" y="194"/>
                    <a:pt x="1225" y="194"/>
                    <a:pt x="1223" y="194"/>
                  </a:cubicBezTo>
                  <a:cubicBezTo>
                    <a:pt x="1216" y="194"/>
                    <a:pt x="1210" y="196"/>
                    <a:pt x="1204" y="197"/>
                  </a:cubicBezTo>
                  <a:cubicBezTo>
                    <a:pt x="1202" y="200"/>
                    <a:pt x="1200" y="202"/>
                    <a:pt x="1197" y="202"/>
                  </a:cubicBezTo>
                  <a:cubicBezTo>
                    <a:pt x="1191" y="192"/>
                    <a:pt x="1186" y="177"/>
                    <a:pt x="1186" y="171"/>
                  </a:cubicBezTo>
                  <a:cubicBezTo>
                    <a:pt x="1189" y="163"/>
                    <a:pt x="1186" y="158"/>
                    <a:pt x="1186" y="155"/>
                  </a:cubicBezTo>
                  <a:cubicBezTo>
                    <a:pt x="1180" y="149"/>
                    <a:pt x="1172" y="147"/>
                    <a:pt x="1163" y="147"/>
                  </a:cubicBezTo>
                  <a:cubicBezTo>
                    <a:pt x="1159" y="147"/>
                    <a:pt x="1156" y="149"/>
                    <a:pt x="1151" y="149"/>
                  </a:cubicBezTo>
                  <a:lnTo>
                    <a:pt x="1123" y="149"/>
                  </a:lnTo>
                  <a:cubicBezTo>
                    <a:pt x="1120" y="148"/>
                    <a:pt x="1118" y="148"/>
                    <a:pt x="1116" y="148"/>
                  </a:cubicBezTo>
                  <a:cubicBezTo>
                    <a:pt x="1106" y="148"/>
                    <a:pt x="1097" y="151"/>
                    <a:pt x="1089" y="155"/>
                  </a:cubicBezTo>
                  <a:cubicBezTo>
                    <a:pt x="1082" y="157"/>
                    <a:pt x="1074" y="160"/>
                    <a:pt x="1064" y="160"/>
                  </a:cubicBezTo>
                  <a:cubicBezTo>
                    <a:pt x="1058" y="158"/>
                    <a:pt x="1055" y="158"/>
                    <a:pt x="1051" y="158"/>
                  </a:cubicBezTo>
                  <a:cubicBezTo>
                    <a:pt x="1037" y="158"/>
                    <a:pt x="1030" y="163"/>
                    <a:pt x="1023" y="167"/>
                  </a:cubicBezTo>
                  <a:cubicBezTo>
                    <a:pt x="1023" y="167"/>
                    <a:pt x="1022" y="171"/>
                    <a:pt x="1019" y="172"/>
                  </a:cubicBezTo>
                  <a:lnTo>
                    <a:pt x="1011" y="172"/>
                  </a:lnTo>
                  <a:cubicBezTo>
                    <a:pt x="995" y="172"/>
                    <a:pt x="967" y="164"/>
                    <a:pt x="943" y="160"/>
                  </a:cubicBezTo>
                  <a:cubicBezTo>
                    <a:pt x="934" y="157"/>
                    <a:pt x="927" y="157"/>
                    <a:pt x="921" y="157"/>
                  </a:cubicBezTo>
                  <a:cubicBezTo>
                    <a:pt x="916" y="157"/>
                    <a:pt x="911" y="157"/>
                    <a:pt x="907" y="158"/>
                  </a:cubicBezTo>
                  <a:cubicBezTo>
                    <a:pt x="902" y="159"/>
                    <a:pt x="894" y="161"/>
                    <a:pt x="878" y="161"/>
                  </a:cubicBezTo>
                  <a:cubicBezTo>
                    <a:pt x="871" y="161"/>
                    <a:pt x="863" y="161"/>
                    <a:pt x="853" y="160"/>
                  </a:cubicBezTo>
                  <a:cubicBezTo>
                    <a:pt x="832" y="157"/>
                    <a:pt x="824" y="157"/>
                    <a:pt x="821" y="157"/>
                  </a:cubicBezTo>
                  <a:lnTo>
                    <a:pt x="811" y="157"/>
                  </a:lnTo>
                  <a:lnTo>
                    <a:pt x="810" y="163"/>
                  </a:lnTo>
                  <a:cubicBezTo>
                    <a:pt x="794" y="166"/>
                    <a:pt x="785" y="172"/>
                    <a:pt x="779" y="177"/>
                  </a:cubicBezTo>
                  <a:cubicBezTo>
                    <a:pt x="763" y="172"/>
                    <a:pt x="741" y="171"/>
                    <a:pt x="730" y="171"/>
                  </a:cubicBezTo>
                  <a:cubicBezTo>
                    <a:pt x="723" y="171"/>
                    <a:pt x="693" y="163"/>
                    <a:pt x="682" y="160"/>
                  </a:cubicBezTo>
                  <a:cubicBezTo>
                    <a:pt x="667" y="157"/>
                    <a:pt x="637" y="139"/>
                    <a:pt x="614" y="125"/>
                  </a:cubicBezTo>
                  <a:cubicBezTo>
                    <a:pt x="597" y="112"/>
                    <a:pt x="585" y="111"/>
                    <a:pt x="575" y="109"/>
                  </a:cubicBezTo>
                  <a:cubicBezTo>
                    <a:pt x="565" y="105"/>
                    <a:pt x="557" y="103"/>
                    <a:pt x="533" y="93"/>
                  </a:cubicBezTo>
                  <a:cubicBezTo>
                    <a:pt x="515" y="80"/>
                    <a:pt x="509" y="80"/>
                    <a:pt x="502" y="78"/>
                  </a:cubicBezTo>
                  <a:cubicBezTo>
                    <a:pt x="502" y="78"/>
                    <a:pt x="502" y="77"/>
                    <a:pt x="492" y="70"/>
                  </a:cubicBezTo>
                  <a:cubicBezTo>
                    <a:pt x="476" y="63"/>
                    <a:pt x="470" y="60"/>
                    <a:pt x="463" y="57"/>
                  </a:cubicBezTo>
                  <a:cubicBezTo>
                    <a:pt x="458" y="57"/>
                    <a:pt x="451" y="57"/>
                    <a:pt x="443" y="47"/>
                  </a:cubicBezTo>
                  <a:cubicBezTo>
                    <a:pt x="435" y="42"/>
                    <a:pt x="426" y="40"/>
                    <a:pt x="421" y="36"/>
                  </a:cubicBezTo>
                  <a:cubicBezTo>
                    <a:pt x="410" y="26"/>
                    <a:pt x="406" y="24"/>
                    <a:pt x="399" y="11"/>
                  </a:cubicBezTo>
                  <a:cubicBezTo>
                    <a:pt x="389" y="4"/>
                    <a:pt x="379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2098200" y="2299000"/>
              <a:ext cx="47250" cy="10300"/>
            </a:xfrm>
            <a:custGeom>
              <a:avLst/>
              <a:gdLst/>
              <a:ahLst/>
              <a:cxnLst/>
              <a:rect l="l" t="t" r="r" b="b"/>
              <a:pathLst>
                <a:path w="1890" h="412" extrusionOk="0">
                  <a:moveTo>
                    <a:pt x="1027" y="1"/>
                  </a:moveTo>
                  <a:cubicBezTo>
                    <a:pt x="1015" y="1"/>
                    <a:pt x="1006" y="5"/>
                    <a:pt x="999" y="13"/>
                  </a:cubicBezTo>
                  <a:cubicBezTo>
                    <a:pt x="986" y="30"/>
                    <a:pt x="989" y="57"/>
                    <a:pt x="989" y="58"/>
                  </a:cubicBezTo>
                  <a:lnTo>
                    <a:pt x="991" y="64"/>
                  </a:lnTo>
                  <a:lnTo>
                    <a:pt x="1000" y="79"/>
                  </a:lnTo>
                  <a:cubicBezTo>
                    <a:pt x="995" y="81"/>
                    <a:pt x="989" y="85"/>
                    <a:pt x="984" y="91"/>
                  </a:cubicBezTo>
                  <a:cubicBezTo>
                    <a:pt x="976" y="101"/>
                    <a:pt x="971" y="101"/>
                    <a:pt x="968" y="101"/>
                  </a:cubicBezTo>
                  <a:cubicBezTo>
                    <a:pt x="963" y="101"/>
                    <a:pt x="956" y="98"/>
                    <a:pt x="947" y="95"/>
                  </a:cubicBezTo>
                  <a:cubicBezTo>
                    <a:pt x="937" y="95"/>
                    <a:pt x="929" y="91"/>
                    <a:pt x="918" y="88"/>
                  </a:cubicBezTo>
                  <a:cubicBezTo>
                    <a:pt x="911" y="87"/>
                    <a:pt x="905" y="87"/>
                    <a:pt x="901" y="87"/>
                  </a:cubicBezTo>
                  <a:cubicBezTo>
                    <a:pt x="882" y="87"/>
                    <a:pt x="875" y="93"/>
                    <a:pt x="869" y="98"/>
                  </a:cubicBezTo>
                  <a:cubicBezTo>
                    <a:pt x="867" y="102"/>
                    <a:pt x="867" y="104"/>
                    <a:pt x="861" y="105"/>
                  </a:cubicBezTo>
                  <a:lnTo>
                    <a:pt x="839" y="105"/>
                  </a:lnTo>
                  <a:cubicBezTo>
                    <a:pt x="835" y="105"/>
                    <a:pt x="832" y="104"/>
                    <a:pt x="825" y="104"/>
                  </a:cubicBezTo>
                  <a:cubicBezTo>
                    <a:pt x="808" y="105"/>
                    <a:pt x="808" y="119"/>
                    <a:pt x="806" y="125"/>
                  </a:cubicBezTo>
                  <a:cubicBezTo>
                    <a:pt x="806" y="129"/>
                    <a:pt x="806" y="133"/>
                    <a:pt x="804" y="136"/>
                  </a:cubicBezTo>
                  <a:cubicBezTo>
                    <a:pt x="798" y="137"/>
                    <a:pt x="795" y="137"/>
                    <a:pt x="792" y="137"/>
                  </a:cubicBezTo>
                  <a:cubicBezTo>
                    <a:pt x="781" y="137"/>
                    <a:pt x="765" y="135"/>
                    <a:pt x="742" y="127"/>
                  </a:cubicBezTo>
                  <a:cubicBezTo>
                    <a:pt x="721" y="121"/>
                    <a:pt x="706" y="119"/>
                    <a:pt x="695" y="119"/>
                  </a:cubicBezTo>
                  <a:cubicBezTo>
                    <a:pt x="682" y="114"/>
                    <a:pt x="673" y="114"/>
                    <a:pt x="658" y="109"/>
                  </a:cubicBezTo>
                  <a:cubicBezTo>
                    <a:pt x="649" y="106"/>
                    <a:pt x="643" y="104"/>
                    <a:pt x="638" y="104"/>
                  </a:cubicBezTo>
                  <a:cubicBezTo>
                    <a:pt x="620" y="104"/>
                    <a:pt x="619" y="121"/>
                    <a:pt x="618" y="125"/>
                  </a:cubicBezTo>
                  <a:cubicBezTo>
                    <a:pt x="618" y="131"/>
                    <a:pt x="618" y="131"/>
                    <a:pt x="616" y="133"/>
                  </a:cubicBezTo>
                  <a:cubicBezTo>
                    <a:pt x="613" y="133"/>
                    <a:pt x="610" y="136"/>
                    <a:pt x="607" y="137"/>
                  </a:cubicBezTo>
                  <a:cubicBezTo>
                    <a:pt x="599" y="143"/>
                    <a:pt x="592" y="147"/>
                    <a:pt x="584" y="147"/>
                  </a:cubicBezTo>
                  <a:cubicBezTo>
                    <a:pt x="582" y="147"/>
                    <a:pt x="579" y="146"/>
                    <a:pt x="576" y="145"/>
                  </a:cubicBezTo>
                  <a:cubicBezTo>
                    <a:pt x="571" y="142"/>
                    <a:pt x="566" y="141"/>
                    <a:pt x="562" y="141"/>
                  </a:cubicBezTo>
                  <a:cubicBezTo>
                    <a:pt x="552" y="141"/>
                    <a:pt x="545" y="147"/>
                    <a:pt x="542" y="153"/>
                  </a:cubicBezTo>
                  <a:cubicBezTo>
                    <a:pt x="536" y="157"/>
                    <a:pt x="533" y="159"/>
                    <a:pt x="527" y="159"/>
                  </a:cubicBezTo>
                  <a:cubicBezTo>
                    <a:pt x="512" y="159"/>
                    <a:pt x="501" y="163"/>
                    <a:pt x="490" y="168"/>
                  </a:cubicBezTo>
                  <a:cubicBezTo>
                    <a:pt x="490" y="169"/>
                    <a:pt x="487" y="170"/>
                    <a:pt x="484" y="171"/>
                  </a:cubicBezTo>
                  <a:cubicBezTo>
                    <a:pt x="482" y="172"/>
                    <a:pt x="479" y="172"/>
                    <a:pt x="474" y="172"/>
                  </a:cubicBezTo>
                  <a:cubicBezTo>
                    <a:pt x="464" y="172"/>
                    <a:pt x="444" y="169"/>
                    <a:pt x="406" y="155"/>
                  </a:cubicBezTo>
                  <a:cubicBezTo>
                    <a:pt x="396" y="148"/>
                    <a:pt x="387" y="145"/>
                    <a:pt x="379" y="145"/>
                  </a:cubicBezTo>
                  <a:cubicBezTo>
                    <a:pt x="367" y="145"/>
                    <a:pt x="363" y="155"/>
                    <a:pt x="363" y="159"/>
                  </a:cubicBezTo>
                  <a:cubicBezTo>
                    <a:pt x="349" y="161"/>
                    <a:pt x="342" y="163"/>
                    <a:pt x="338" y="164"/>
                  </a:cubicBezTo>
                  <a:cubicBezTo>
                    <a:pt x="334" y="166"/>
                    <a:pt x="332" y="167"/>
                    <a:pt x="330" y="167"/>
                  </a:cubicBezTo>
                  <a:cubicBezTo>
                    <a:pt x="329" y="167"/>
                    <a:pt x="327" y="166"/>
                    <a:pt x="325" y="164"/>
                  </a:cubicBezTo>
                  <a:cubicBezTo>
                    <a:pt x="319" y="163"/>
                    <a:pt x="317" y="161"/>
                    <a:pt x="312" y="161"/>
                  </a:cubicBezTo>
                  <a:cubicBezTo>
                    <a:pt x="297" y="153"/>
                    <a:pt x="281" y="145"/>
                    <a:pt x="246" y="124"/>
                  </a:cubicBezTo>
                  <a:cubicBezTo>
                    <a:pt x="229" y="111"/>
                    <a:pt x="223" y="106"/>
                    <a:pt x="214" y="106"/>
                  </a:cubicBezTo>
                  <a:cubicBezTo>
                    <a:pt x="209" y="106"/>
                    <a:pt x="205" y="109"/>
                    <a:pt x="201" y="111"/>
                  </a:cubicBezTo>
                  <a:cubicBezTo>
                    <a:pt x="190" y="114"/>
                    <a:pt x="171" y="125"/>
                    <a:pt x="108" y="130"/>
                  </a:cubicBezTo>
                  <a:cubicBezTo>
                    <a:pt x="42" y="135"/>
                    <a:pt x="29" y="143"/>
                    <a:pt x="23" y="155"/>
                  </a:cubicBezTo>
                  <a:cubicBezTo>
                    <a:pt x="17" y="161"/>
                    <a:pt x="21" y="169"/>
                    <a:pt x="23" y="172"/>
                  </a:cubicBezTo>
                  <a:cubicBezTo>
                    <a:pt x="10" y="179"/>
                    <a:pt x="7" y="189"/>
                    <a:pt x="7" y="196"/>
                  </a:cubicBezTo>
                  <a:cubicBezTo>
                    <a:pt x="1" y="214"/>
                    <a:pt x="17" y="230"/>
                    <a:pt x="21" y="234"/>
                  </a:cubicBezTo>
                  <a:lnTo>
                    <a:pt x="25" y="236"/>
                  </a:lnTo>
                  <a:lnTo>
                    <a:pt x="30" y="236"/>
                  </a:lnTo>
                  <a:cubicBezTo>
                    <a:pt x="42" y="236"/>
                    <a:pt x="86" y="235"/>
                    <a:pt x="100" y="221"/>
                  </a:cubicBezTo>
                  <a:cubicBezTo>
                    <a:pt x="102" y="221"/>
                    <a:pt x="112" y="227"/>
                    <a:pt x="118" y="230"/>
                  </a:cubicBezTo>
                  <a:cubicBezTo>
                    <a:pt x="128" y="239"/>
                    <a:pt x="140" y="246"/>
                    <a:pt x="156" y="250"/>
                  </a:cubicBezTo>
                  <a:cubicBezTo>
                    <a:pt x="164" y="250"/>
                    <a:pt x="176" y="252"/>
                    <a:pt x="190" y="252"/>
                  </a:cubicBezTo>
                  <a:cubicBezTo>
                    <a:pt x="214" y="252"/>
                    <a:pt x="240" y="250"/>
                    <a:pt x="245" y="250"/>
                  </a:cubicBezTo>
                  <a:cubicBezTo>
                    <a:pt x="252" y="250"/>
                    <a:pt x="274" y="255"/>
                    <a:pt x="302" y="255"/>
                  </a:cubicBezTo>
                  <a:cubicBezTo>
                    <a:pt x="315" y="255"/>
                    <a:pt x="327" y="255"/>
                    <a:pt x="338" y="252"/>
                  </a:cubicBezTo>
                  <a:cubicBezTo>
                    <a:pt x="343" y="250"/>
                    <a:pt x="348" y="249"/>
                    <a:pt x="353" y="249"/>
                  </a:cubicBezTo>
                  <a:cubicBezTo>
                    <a:pt x="360" y="249"/>
                    <a:pt x="367" y="251"/>
                    <a:pt x="373" y="252"/>
                  </a:cubicBezTo>
                  <a:cubicBezTo>
                    <a:pt x="378" y="254"/>
                    <a:pt x="387" y="257"/>
                    <a:pt x="397" y="257"/>
                  </a:cubicBezTo>
                  <a:cubicBezTo>
                    <a:pt x="402" y="257"/>
                    <a:pt x="406" y="256"/>
                    <a:pt x="411" y="255"/>
                  </a:cubicBezTo>
                  <a:cubicBezTo>
                    <a:pt x="420" y="252"/>
                    <a:pt x="424" y="251"/>
                    <a:pt x="426" y="251"/>
                  </a:cubicBezTo>
                  <a:cubicBezTo>
                    <a:pt x="427" y="251"/>
                    <a:pt x="428" y="252"/>
                    <a:pt x="429" y="253"/>
                  </a:cubicBezTo>
                  <a:cubicBezTo>
                    <a:pt x="431" y="254"/>
                    <a:pt x="436" y="258"/>
                    <a:pt x="443" y="258"/>
                  </a:cubicBezTo>
                  <a:cubicBezTo>
                    <a:pt x="446" y="258"/>
                    <a:pt x="449" y="257"/>
                    <a:pt x="453" y="255"/>
                  </a:cubicBezTo>
                  <a:cubicBezTo>
                    <a:pt x="455" y="255"/>
                    <a:pt x="463" y="259"/>
                    <a:pt x="467" y="265"/>
                  </a:cubicBezTo>
                  <a:cubicBezTo>
                    <a:pt x="478" y="271"/>
                    <a:pt x="489" y="277"/>
                    <a:pt x="500" y="277"/>
                  </a:cubicBezTo>
                  <a:cubicBezTo>
                    <a:pt x="504" y="277"/>
                    <a:pt x="508" y="276"/>
                    <a:pt x="513" y="274"/>
                  </a:cubicBezTo>
                  <a:lnTo>
                    <a:pt x="517" y="274"/>
                  </a:lnTo>
                  <a:cubicBezTo>
                    <a:pt x="517" y="274"/>
                    <a:pt x="523" y="274"/>
                    <a:pt x="527" y="278"/>
                  </a:cubicBezTo>
                  <a:cubicBezTo>
                    <a:pt x="536" y="282"/>
                    <a:pt x="550" y="291"/>
                    <a:pt x="577" y="302"/>
                  </a:cubicBezTo>
                  <a:cubicBezTo>
                    <a:pt x="611" y="319"/>
                    <a:pt x="613" y="322"/>
                    <a:pt x="618" y="324"/>
                  </a:cubicBezTo>
                  <a:cubicBezTo>
                    <a:pt x="624" y="330"/>
                    <a:pt x="629" y="334"/>
                    <a:pt x="648" y="342"/>
                  </a:cubicBezTo>
                  <a:cubicBezTo>
                    <a:pt x="665" y="350"/>
                    <a:pt x="672" y="358"/>
                    <a:pt x="673" y="358"/>
                  </a:cubicBezTo>
                  <a:cubicBezTo>
                    <a:pt x="679" y="366"/>
                    <a:pt x="686" y="366"/>
                    <a:pt x="695" y="366"/>
                  </a:cubicBezTo>
                  <a:cubicBezTo>
                    <a:pt x="699" y="367"/>
                    <a:pt x="706" y="373"/>
                    <a:pt x="706" y="376"/>
                  </a:cubicBezTo>
                  <a:cubicBezTo>
                    <a:pt x="717" y="385"/>
                    <a:pt x="728" y="392"/>
                    <a:pt x="734" y="394"/>
                  </a:cubicBezTo>
                  <a:cubicBezTo>
                    <a:pt x="742" y="394"/>
                    <a:pt x="745" y="396"/>
                    <a:pt x="751" y="399"/>
                  </a:cubicBezTo>
                  <a:cubicBezTo>
                    <a:pt x="759" y="404"/>
                    <a:pt x="769" y="409"/>
                    <a:pt x="785" y="409"/>
                  </a:cubicBezTo>
                  <a:cubicBezTo>
                    <a:pt x="792" y="409"/>
                    <a:pt x="797" y="412"/>
                    <a:pt x="806" y="412"/>
                  </a:cubicBezTo>
                  <a:cubicBezTo>
                    <a:pt x="815" y="412"/>
                    <a:pt x="825" y="409"/>
                    <a:pt x="837" y="406"/>
                  </a:cubicBezTo>
                  <a:cubicBezTo>
                    <a:pt x="841" y="406"/>
                    <a:pt x="846" y="409"/>
                    <a:pt x="850" y="409"/>
                  </a:cubicBezTo>
                  <a:lnTo>
                    <a:pt x="867" y="409"/>
                  </a:lnTo>
                  <a:cubicBezTo>
                    <a:pt x="871" y="409"/>
                    <a:pt x="878" y="409"/>
                    <a:pt x="882" y="404"/>
                  </a:cubicBezTo>
                  <a:lnTo>
                    <a:pt x="887" y="404"/>
                  </a:lnTo>
                  <a:cubicBezTo>
                    <a:pt x="895" y="402"/>
                    <a:pt x="905" y="398"/>
                    <a:pt x="913" y="385"/>
                  </a:cubicBezTo>
                  <a:cubicBezTo>
                    <a:pt x="916" y="373"/>
                    <a:pt x="913" y="358"/>
                    <a:pt x="898" y="337"/>
                  </a:cubicBezTo>
                  <a:cubicBezTo>
                    <a:pt x="898" y="337"/>
                    <a:pt x="898" y="335"/>
                    <a:pt x="895" y="335"/>
                  </a:cubicBezTo>
                  <a:cubicBezTo>
                    <a:pt x="900" y="334"/>
                    <a:pt x="901" y="330"/>
                    <a:pt x="903" y="324"/>
                  </a:cubicBezTo>
                  <a:cubicBezTo>
                    <a:pt x="905" y="324"/>
                    <a:pt x="913" y="330"/>
                    <a:pt x="920" y="330"/>
                  </a:cubicBezTo>
                  <a:cubicBezTo>
                    <a:pt x="933" y="339"/>
                    <a:pt x="957" y="348"/>
                    <a:pt x="989" y="358"/>
                  </a:cubicBezTo>
                  <a:cubicBezTo>
                    <a:pt x="1021" y="365"/>
                    <a:pt x="1028" y="366"/>
                    <a:pt x="1033" y="366"/>
                  </a:cubicBezTo>
                  <a:lnTo>
                    <a:pt x="1040" y="366"/>
                  </a:lnTo>
                  <a:lnTo>
                    <a:pt x="1046" y="361"/>
                  </a:lnTo>
                  <a:cubicBezTo>
                    <a:pt x="1047" y="358"/>
                    <a:pt x="1047" y="358"/>
                    <a:pt x="1047" y="352"/>
                  </a:cubicBezTo>
                  <a:cubicBezTo>
                    <a:pt x="1050" y="352"/>
                    <a:pt x="1052" y="352"/>
                    <a:pt x="1055" y="352"/>
                  </a:cubicBezTo>
                  <a:cubicBezTo>
                    <a:pt x="1062" y="352"/>
                    <a:pt x="1068" y="354"/>
                    <a:pt x="1074" y="358"/>
                  </a:cubicBezTo>
                  <a:cubicBezTo>
                    <a:pt x="1078" y="359"/>
                    <a:pt x="1085" y="362"/>
                    <a:pt x="1093" y="362"/>
                  </a:cubicBezTo>
                  <a:cubicBezTo>
                    <a:pt x="1098" y="362"/>
                    <a:pt x="1104" y="361"/>
                    <a:pt x="1109" y="358"/>
                  </a:cubicBezTo>
                  <a:lnTo>
                    <a:pt x="1119" y="358"/>
                  </a:lnTo>
                  <a:cubicBezTo>
                    <a:pt x="1119" y="358"/>
                    <a:pt x="1119" y="358"/>
                    <a:pt x="1124" y="361"/>
                  </a:cubicBezTo>
                  <a:cubicBezTo>
                    <a:pt x="1130" y="366"/>
                    <a:pt x="1135" y="374"/>
                    <a:pt x="1152" y="380"/>
                  </a:cubicBezTo>
                  <a:cubicBezTo>
                    <a:pt x="1167" y="387"/>
                    <a:pt x="1176" y="390"/>
                    <a:pt x="1189" y="390"/>
                  </a:cubicBezTo>
                  <a:cubicBezTo>
                    <a:pt x="1198" y="390"/>
                    <a:pt x="1208" y="388"/>
                    <a:pt x="1222" y="387"/>
                  </a:cubicBezTo>
                  <a:cubicBezTo>
                    <a:pt x="1237" y="385"/>
                    <a:pt x="1253" y="384"/>
                    <a:pt x="1275" y="380"/>
                  </a:cubicBezTo>
                  <a:cubicBezTo>
                    <a:pt x="1315" y="377"/>
                    <a:pt x="1326" y="376"/>
                    <a:pt x="1329" y="364"/>
                  </a:cubicBezTo>
                  <a:cubicBezTo>
                    <a:pt x="1330" y="359"/>
                    <a:pt x="1329" y="358"/>
                    <a:pt x="1326" y="352"/>
                  </a:cubicBezTo>
                  <a:cubicBezTo>
                    <a:pt x="1331" y="350"/>
                    <a:pt x="1334" y="345"/>
                    <a:pt x="1335" y="340"/>
                  </a:cubicBezTo>
                  <a:cubicBezTo>
                    <a:pt x="1338" y="332"/>
                    <a:pt x="1334" y="324"/>
                    <a:pt x="1329" y="321"/>
                  </a:cubicBezTo>
                  <a:cubicBezTo>
                    <a:pt x="1329" y="319"/>
                    <a:pt x="1326" y="316"/>
                    <a:pt x="1326" y="315"/>
                  </a:cubicBezTo>
                  <a:cubicBezTo>
                    <a:pt x="1328" y="314"/>
                    <a:pt x="1334" y="312"/>
                    <a:pt x="1338" y="311"/>
                  </a:cubicBezTo>
                  <a:cubicBezTo>
                    <a:pt x="1343" y="309"/>
                    <a:pt x="1344" y="308"/>
                    <a:pt x="1350" y="307"/>
                  </a:cubicBezTo>
                  <a:cubicBezTo>
                    <a:pt x="1350" y="308"/>
                    <a:pt x="1350" y="311"/>
                    <a:pt x="1352" y="312"/>
                  </a:cubicBezTo>
                  <a:cubicBezTo>
                    <a:pt x="1360" y="324"/>
                    <a:pt x="1374" y="350"/>
                    <a:pt x="1410" y="368"/>
                  </a:cubicBezTo>
                  <a:cubicBezTo>
                    <a:pt x="1429" y="378"/>
                    <a:pt x="1438" y="380"/>
                    <a:pt x="1442" y="380"/>
                  </a:cubicBezTo>
                  <a:cubicBezTo>
                    <a:pt x="1448" y="380"/>
                    <a:pt x="1454" y="377"/>
                    <a:pt x="1454" y="375"/>
                  </a:cubicBezTo>
                  <a:cubicBezTo>
                    <a:pt x="1459" y="367"/>
                    <a:pt x="1457" y="358"/>
                    <a:pt x="1454" y="348"/>
                  </a:cubicBezTo>
                  <a:cubicBezTo>
                    <a:pt x="1454" y="342"/>
                    <a:pt x="1448" y="334"/>
                    <a:pt x="1453" y="330"/>
                  </a:cubicBezTo>
                  <a:cubicBezTo>
                    <a:pt x="1454" y="328"/>
                    <a:pt x="1454" y="324"/>
                    <a:pt x="1454" y="324"/>
                  </a:cubicBezTo>
                  <a:lnTo>
                    <a:pt x="1461" y="324"/>
                  </a:lnTo>
                  <a:cubicBezTo>
                    <a:pt x="1464" y="325"/>
                    <a:pt x="1467" y="326"/>
                    <a:pt x="1471" y="326"/>
                  </a:cubicBezTo>
                  <a:cubicBezTo>
                    <a:pt x="1478" y="326"/>
                    <a:pt x="1488" y="324"/>
                    <a:pt x="1498" y="322"/>
                  </a:cubicBezTo>
                  <a:cubicBezTo>
                    <a:pt x="1503" y="321"/>
                    <a:pt x="1507" y="320"/>
                    <a:pt x="1510" y="320"/>
                  </a:cubicBezTo>
                  <a:cubicBezTo>
                    <a:pt x="1514" y="320"/>
                    <a:pt x="1518" y="321"/>
                    <a:pt x="1522" y="322"/>
                  </a:cubicBezTo>
                  <a:cubicBezTo>
                    <a:pt x="1529" y="323"/>
                    <a:pt x="1536" y="324"/>
                    <a:pt x="1554" y="324"/>
                  </a:cubicBezTo>
                  <a:cubicBezTo>
                    <a:pt x="1558" y="334"/>
                    <a:pt x="1566" y="342"/>
                    <a:pt x="1573" y="350"/>
                  </a:cubicBezTo>
                  <a:cubicBezTo>
                    <a:pt x="1584" y="361"/>
                    <a:pt x="1602" y="366"/>
                    <a:pt x="1640" y="371"/>
                  </a:cubicBezTo>
                  <a:lnTo>
                    <a:pt x="1668" y="371"/>
                  </a:lnTo>
                  <a:lnTo>
                    <a:pt x="1668" y="364"/>
                  </a:lnTo>
                  <a:cubicBezTo>
                    <a:pt x="1671" y="364"/>
                    <a:pt x="1674" y="361"/>
                    <a:pt x="1679" y="360"/>
                  </a:cubicBezTo>
                  <a:cubicBezTo>
                    <a:pt x="1689" y="357"/>
                    <a:pt x="1698" y="356"/>
                    <a:pt x="1707" y="356"/>
                  </a:cubicBezTo>
                  <a:cubicBezTo>
                    <a:pt x="1717" y="356"/>
                    <a:pt x="1726" y="357"/>
                    <a:pt x="1738" y="358"/>
                  </a:cubicBezTo>
                  <a:cubicBezTo>
                    <a:pt x="1742" y="358"/>
                    <a:pt x="1749" y="359"/>
                    <a:pt x="1756" y="359"/>
                  </a:cubicBezTo>
                  <a:cubicBezTo>
                    <a:pt x="1763" y="359"/>
                    <a:pt x="1769" y="360"/>
                    <a:pt x="1774" y="360"/>
                  </a:cubicBezTo>
                  <a:cubicBezTo>
                    <a:pt x="1785" y="360"/>
                    <a:pt x="1793" y="358"/>
                    <a:pt x="1801" y="358"/>
                  </a:cubicBezTo>
                  <a:cubicBezTo>
                    <a:pt x="1809" y="352"/>
                    <a:pt x="1825" y="350"/>
                    <a:pt x="1848" y="349"/>
                  </a:cubicBezTo>
                  <a:cubicBezTo>
                    <a:pt x="1863" y="346"/>
                    <a:pt x="1878" y="343"/>
                    <a:pt x="1883" y="331"/>
                  </a:cubicBezTo>
                  <a:cubicBezTo>
                    <a:pt x="1889" y="319"/>
                    <a:pt x="1878" y="308"/>
                    <a:pt x="1870" y="299"/>
                  </a:cubicBezTo>
                  <a:cubicBezTo>
                    <a:pt x="1867" y="294"/>
                    <a:pt x="1859" y="287"/>
                    <a:pt x="1857" y="284"/>
                  </a:cubicBezTo>
                  <a:cubicBezTo>
                    <a:pt x="1857" y="272"/>
                    <a:pt x="1848" y="266"/>
                    <a:pt x="1840" y="266"/>
                  </a:cubicBezTo>
                  <a:cubicBezTo>
                    <a:pt x="1829" y="266"/>
                    <a:pt x="1819" y="275"/>
                    <a:pt x="1805" y="290"/>
                  </a:cubicBezTo>
                  <a:cubicBezTo>
                    <a:pt x="1802" y="292"/>
                    <a:pt x="1799" y="293"/>
                    <a:pt x="1798" y="294"/>
                  </a:cubicBezTo>
                  <a:cubicBezTo>
                    <a:pt x="1797" y="293"/>
                    <a:pt x="1791" y="289"/>
                    <a:pt x="1783" y="275"/>
                  </a:cubicBezTo>
                  <a:cubicBezTo>
                    <a:pt x="1778" y="272"/>
                    <a:pt x="1775" y="269"/>
                    <a:pt x="1773" y="263"/>
                  </a:cubicBezTo>
                  <a:cubicBezTo>
                    <a:pt x="1770" y="260"/>
                    <a:pt x="1770" y="259"/>
                    <a:pt x="1768" y="256"/>
                  </a:cubicBezTo>
                  <a:lnTo>
                    <a:pt x="1766" y="253"/>
                  </a:lnTo>
                  <a:lnTo>
                    <a:pt x="1742" y="241"/>
                  </a:lnTo>
                  <a:lnTo>
                    <a:pt x="1719" y="223"/>
                  </a:lnTo>
                  <a:cubicBezTo>
                    <a:pt x="1712" y="218"/>
                    <a:pt x="1707" y="215"/>
                    <a:pt x="1699" y="215"/>
                  </a:cubicBezTo>
                  <a:cubicBezTo>
                    <a:pt x="1693" y="215"/>
                    <a:pt x="1691" y="215"/>
                    <a:pt x="1689" y="218"/>
                  </a:cubicBezTo>
                  <a:cubicBezTo>
                    <a:pt x="1689" y="216"/>
                    <a:pt x="1689" y="215"/>
                    <a:pt x="1687" y="215"/>
                  </a:cubicBezTo>
                  <a:cubicBezTo>
                    <a:pt x="1681" y="210"/>
                    <a:pt x="1676" y="207"/>
                    <a:pt x="1668" y="204"/>
                  </a:cubicBezTo>
                  <a:cubicBezTo>
                    <a:pt x="1655" y="198"/>
                    <a:pt x="1643" y="193"/>
                    <a:pt x="1616" y="171"/>
                  </a:cubicBezTo>
                  <a:cubicBezTo>
                    <a:pt x="1602" y="161"/>
                    <a:pt x="1593" y="156"/>
                    <a:pt x="1586" y="156"/>
                  </a:cubicBezTo>
                  <a:cubicBezTo>
                    <a:pt x="1584" y="156"/>
                    <a:pt x="1581" y="156"/>
                    <a:pt x="1576" y="157"/>
                  </a:cubicBezTo>
                  <a:cubicBezTo>
                    <a:pt x="1575" y="156"/>
                    <a:pt x="1574" y="154"/>
                    <a:pt x="1571" y="149"/>
                  </a:cubicBezTo>
                  <a:cubicBezTo>
                    <a:pt x="1554" y="133"/>
                    <a:pt x="1554" y="133"/>
                    <a:pt x="1548" y="133"/>
                  </a:cubicBezTo>
                  <a:lnTo>
                    <a:pt x="1542" y="133"/>
                  </a:lnTo>
                  <a:lnTo>
                    <a:pt x="1536" y="145"/>
                  </a:lnTo>
                  <a:lnTo>
                    <a:pt x="1536" y="146"/>
                  </a:lnTo>
                  <a:cubicBezTo>
                    <a:pt x="1522" y="145"/>
                    <a:pt x="1509" y="144"/>
                    <a:pt x="1499" y="138"/>
                  </a:cubicBezTo>
                  <a:cubicBezTo>
                    <a:pt x="1495" y="137"/>
                    <a:pt x="1491" y="136"/>
                    <a:pt x="1488" y="136"/>
                  </a:cubicBezTo>
                  <a:cubicBezTo>
                    <a:pt x="1480" y="136"/>
                    <a:pt x="1474" y="140"/>
                    <a:pt x="1470" y="144"/>
                  </a:cubicBezTo>
                  <a:cubicBezTo>
                    <a:pt x="1467" y="145"/>
                    <a:pt x="1464" y="147"/>
                    <a:pt x="1461" y="147"/>
                  </a:cubicBezTo>
                  <a:cubicBezTo>
                    <a:pt x="1446" y="145"/>
                    <a:pt x="1394" y="129"/>
                    <a:pt x="1356" y="98"/>
                  </a:cubicBezTo>
                  <a:cubicBezTo>
                    <a:pt x="1341" y="85"/>
                    <a:pt x="1330" y="80"/>
                    <a:pt x="1323" y="80"/>
                  </a:cubicBezTo>
                  <a:cubicBezTo>
                    <a:pt x="1311" y="80"/>
                    <a:pt x="1306" y="88"/>
                    <a:pt x="1304" y="92"/>
                  </a:cubicBezTo>
                  <a:cubicBezTo>
                    <a:pt x="1304" y="95"/>
                    <a:pt x="1302" y="95"/>
                    <a:pt x="1302" y="95"/>
                  </a:cubicBezTo>
                  <a:cubicBezTo>
                    <a:pt x="1300" y="95"/>
                    <a:pt x="1299" y="92"/>
                    <a:pt x="1299" y="89"/>
                  </a:cubicBezTo>
                  <a:cubicBezTo>
                    <a:pt x="1293" y="79"/>
                    <a:pt x="1285" y="67"/>
                    <a:pt x="1268" y="48"/>
                  </a:cubicBezTo>
                  <a:cubicBezTo>
                    <a:pt x="1246" y="23"/>
                    <a:pt x="1230" y="22"/>
                    <a:pt x="1214" y="22"/>
                  </a:cubicBezTo>
                  <a:cubicBezTo>
                    <a:pt x="1209" y="22"/>
                    <a:pt x="1202" y="20"/>
                    <a:pt x="1196" y="19"/>
                  </a:cubicBezTo>
                  <a:cubicBezTo>
                    <a:pt x="1189" y="16"/>
                    <a:pt x="1183" y="15"/>
                    <a:pt x="1178" y="15"/>
                  </a:cubicBezTo>
                  <a:cubicBezTo>
                    <a:pt x="1172" y="15"/>
                    <a:pt x="1168" y="17"/>
                    <a:pt x="1164" y="19"/>
                  </a:cubicBezTo>
                  <a:cubicBezTo>
                    <a:pt x="1161" y="20"/>
                    <a:pt x="1157" y="21"/>
                    <a:pt x="1151" y="21"/>
                  </a:cubicBezTo>
                  <a:cubicBezTo>
                    <a:pt x="1149" y="21"/>
                    <a:pt x="1146" y="21"/>
                    <a:pt x="1142" y="20"/>
                  </a:cubicBezTo>
                  <a:cubicBezTo>
                    <a:pt x="1133" y="19"/>
                    <a:pt x="1127" y="19"/>
                    <a:pt x="1119" y="19"/>
                  </a:cubicBezTo>
                  <a:cubicBezTo>
                    <a:pt x="1098" y="19"/>
                    <a:pt x="1081" y="19"/>
                    <a:pt x="1047" y="4"/>
                  </a:cubicBezTo>
                  <a:cubicBezTo>
                    <a:pt x="1040" y="2"/>
                    <a:pt x="1033" y="1"/>
                    <a:pt x="1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6"/>
          <p:cNvGrpSpPr/>
          <p:nvPr/>
        </p:nvGrpSpPr>
        <p:grpSpPr>
          <a:xfrm>
            <a:off x="2476800" y="2126401"/>
            <a:ext cx="1818920" cy="2079327"/>
            <a:chOff x="2856225" y="2261450"/>
            <a:chExt cx="636550" cy="727750"/>
          </a:xfrm>
        </p:grpSpPr>
        <p:sp>
          <p:nvSpPr>
            <p:cNvPr id="333" name="Google Shape;333;p36"/>
            <p:cNvSpPr/>
            <p:nvPr/>
          </p:nvSpPr>
          <p:spPr>
            <a:xfrm>
              <a:off x="2856225" y="2261450"/>
              <a:ext cx="636550" cy="727750"/>
            </a:xfrm>
            <a:custGeom>
              <a:avLst/>
              <a:gdLst/>
              <a:ahLst/>
              <a:cxnLst/>
              <a:rect l="l" t="t" r="r" b="b"/>
              <a:pathLst>
                <a:path w="25462" h="29110" extrusionOk="0">
                  <a:moveTo>
                    <a:pt x="19435" y="8747"/>
                  </a:moveTo>
                  <a:cubicBezTo>
                    <a:pt x="19489" y="8747"/>
                    <a:pt x="19542" y="8784"/>
                    <a:pt x="19550" y="8845"/>
                  </a:cubicBezTo>
                  <a:lnTo>
                    <a:pt x="21477" y="22246"/>
                  </a:lnTo>
                  <a:cubicBezTo>
                    <a:pt x="21487" y="22309"/>
                    <a:pt x="21441" y="22371"/>
                    <a:pt x="21378" y="22380"/>
                  </a:cubicBezTo>
                  <a:lnTo>
                    <a:pt x="17623" y="22920"/>
                  </a:lnTo>
                  <a:lnTo>
                    <a:pt x="7935" y="24311"/>
                  </a:lnTo>
                  <a:cubicBezTo>
                    <a:pt x="7928" y="24312"/>
                    <a:pt x="7921" y="24312"/>
                    <a:pt x="7915" y="24312"/>
                  </a:cubicBezTo>
                  <a:cubicBezTo>
                    <a:pt x="7825" y="24312"/>
                    <a:pt x="7768" y="24204"/>
                    <a:pt x="7826" y="24129"/>
                  </a:cubicBezTo>
                  <a:lnTo>
                    <a:pt x="9952" y="21297"/>
                  </a:lnTo>
                  <a:lnTo>
                    <a:pt x="10111" y="21086"/>
                  </a:lnTo>
                  <a:lnTo>
                    <a:pt x="11037" y="19857"/>
                  </a:lnTo>
                  <a:lnTo>
                    <a:pt x="11183" y="19659"/>
                  </a:lnTo>
                  <a:lnTo>
                    <a:pt x="13953" y="15973"/>
                  </a:lnTo>
                  <a:lnTo>
                    <a:pt x="14180" y="15668"/>
                  </a:lnTo>
                  <a:lnTo>
                    <a:pt x="14259" y="15563"/>
                  </a:lnTo>
                  <a:lnTo>
                    <a:pt x="16441" y="12657"/>
                  </a:lnTo>
                  <a:lnTo>
                    <a:pt x="16618" y="12426"/>
                  </a:lnTo>
                  <a:lnTo>
                    <a:pt x="18300" y="10184"/>
                  </a:lnTo>
                  <a:lnTo>
                    <a:pt x="19116" y="9097"/>
                  </a:lnTo>
                  <a:lnTo>
                    <a:pt x="19266" y="8898"/>
                  </a:lnTo>
                  <a:lnTo>
                    <a:pt x="19344" y="8795"/>
                  </a:lnTo>
                  <a:cubicBezTo>
                    <a:pt x="19367" y="8762"/>
                    <a:pt x="19401" y="8747"/>
                    <a:pt x="19435" y="8747"/>
                  </a:cubicBezTo>
                  <a:close/>
                  <a:moveTo>
                    <a:pt x="21493" y="0"/>
                  </a:moveTo>
                  <a:cubicBezTo>
                    <a:pt x="21384" y="0"/>
                    <a:pt x="21275" y="47"/>
                    <a:pt x="21199" y="148"/>
                  </a:cubicBezTo>
                  <a:lnTo>
                    <a:pt x="19700" y="2156"/>
                  </a:lnTo>
                  <a:lnTo>
                    <a:pt x="19697" y="2160"/>
                  </a:lnTo>
                  <a:lnTo>
                    <a:pt x="19482" y="2440"/>
                  </a:lnTo>
                  <a:lnTo>
                    <a:pt x="16439" y="6508"/>
                  </a:lnTo>
                  <a:lnTo>
                    <a:pt x="16299" y="6694"/>
                  </a:lnTo>
                  <a:lnTo>
                    <a:pt x="13057" y="11027"/>
                  </a:lnTo>
                  <a:lnTo>
                    <a:pt x="12980" y="11127"/>
                  </a:lnTo>
                  <a:lnTo>
                    <a:pt x="12710" y="11489"/>
                  </a:lnTo>
                  <a:lnTo>
                    <a:pt x="4265" y="22774"/>
                  </a:lnTo>
                  <a:lnTo>
                    <a:pt x="4128" y="22959"/>
                  </a:lnTo>
                  <a:lnTo>
                    <a:pt x="3391" y="23944"/>
                  </a:lnTo>
                  <a:lnTo>
                    <a:pt x="3239" y="24147"/>
                  </a:lnTo>
                  <a:lnTo>
                    <a:pt x="415" y="27915"/>
                  </a:lnTo>
                  <a:lnTo>
                    <a:pt x="235" y="28157"/>
                  </a:lnTo>
                  <a:lnTo>
                    <a:pt x="105" y="28330"/>
                  </a:lnTo>
                  <a:cubicBezTo>
                    <a:pt x="96" y="28356"/>
                    <a:pt x="0" y="28646"/>
                    <a:pt x="169" y="28881"/>
                  </a:cubicBezTo>
                  <a:cubicBezTo>
                    <a:pt x="274" y="29026"/>
                    <a:pt x="454" y="29110"/>
                    <a:pt x="647" y="29110"/>
                  </a:cubicBezTo>
                  <a:cubicBezTo>
                    <a:pt x="741" y="29110"/>
                    <a:pt x="838" y="29090"/>
                    <a:pt x="930" y="29049"/>
                  </a:cubicBezTo>
                  <a:cubicBezTo>
                    <a:pt x="2374" y="28852"/>
                    <a:pt x="5025" y="28475"/>
                    <a:pt x="8058" y="28042"/>
                  </a:cubicBezTo>
                  <a:lnTo>
                    <a:pt x="10483" y="27693"/>
                  </a:lnTo>
                  <a:cubicBezTo>
                    <a:pt x="11241" y="27579"/>
                    <a:pt x="12016" y="27469"/>
                    <a:pt x="12786" y="27358"/>
                  </a:cubicBezTo>
                  <a:lnTo>
                    <a:pt x="13025" y="27322"/>
                  </a:lnTo>
                  <a:cubicBezTo>
                    <a:pt x="13894" y="27198"/>
                    <a:pt x="14756" y="27071"/>
                    <a:pt x="15599" y="26948"/>
                  </a:cubicBezTo>
                  <a:lnTo>
                    <a:pt x="15836" y="26916"/>
                  </a:lnTo>
                  <a:cubicBezTo>
                    <a:pt x="16649" y="26795"/>
                    <a:pt x="17445" y="26680"/>
                    <a:pt x="18201" y="26569"/>
                  </a:cubicBezTo>
                  <a:cubicBezTo>
                    <a:pt x="18317" y="26554"/>
                    <a:pt x="18431" y="26536"/>
                    <a:pt x="18547" y="26520"/>
                  </a:cubicBezTo>
                  <a:cubicBezTo>
                    <a:pt x="19010" y="26453"/>
                    <a:pt x="19460" y="26386"/>
                    <a:pt x="19894" y="26320"/>
                  </a:cubicBezTo>
                  <a:cubicBezTo>
                    <a:pt x="20634" y="26212"/>
                    <a:pt x="21323" y="26109"/>
                    <a:pt x="21939" y="26021"/>
                  </a:cubicBezTo>
                  <a:cubicBezTo>
                    <a:pt x="22042" y="26006"/>
                    <a:pt x="22140" y="25990"/>
                    <a:pt x="22240" y="25976"/>
                  </a:cubicBezTo>
                  <a:cubicBezTo>
                    <a:pt x="23944" y="25724"/>
                    <a:pt x="25047" y="25558"/>
                    <a:pt x="25129" y="25539"/>
                  </a:cubicBezTo>
                  <a:cubicBezTo>
                    <a:pt x="25297" y="25502"/>
                    <a:pt x="25374" y="25394"/>
                    <a:pt x="25374" y="25394"/>
                  </a:cubicBezTo>
                  <a:cubicBezTo>
                    <a:pt x="25432" y="25321"/>
                    <a:pt x="25461" y="25221"/>
                    <a:pt x="25448" y="25122"/>
                  </a:cubicBezTo>
                  <a:lnTo>
                    <a:pt x="21861" y="317"/>
                  </a:lnTo>
                  <a:cubicBezTo>
                    <a:pt x="21833" y="117"/>
                    <a:pt x="21664" y="0"/>
                    <a:pt x="21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3432675" y="2854325"/>
              <a:ext cx="56275" cy="15850"/>
            </a:xfrm>
            <a:custGeom>
              <a:avLst/>
              <a:gdLst/>
              <a:ahLst/>
              <a:cxnLst/>
              <a:rect l="l" t="t" r="r" b="b"/>
              <a:pathLst>
                <a:path w="2251" h="634" extrusionOk="0">
                  <a:moveTo>
                    <a:pt x="2204" y="0"/>
                  </a:moveTo>
                  <a:lnTo>
                    <a:pt x="0" y="317"/>
                  </a:lnTo>
                  <a:lnTo>
                    <a:pt x="46" y="633"/>
                  </a:lnTo>
                  <a:lnTo>
                    <a:pt x="2250" y="316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3448825" y="2818700"/>
              <a:ext cx="34175" cy="12700"/>
            </a:xfrm>
            <a:custGeom>
              <a:avLst/>
              <a:gdLst/>
              <a:ahLst/>
              <a:cxnLst/>
              <a:rect l="l" t="t" r="r" b="b"/>
              <a:pathLst>
                <a:path w="1367" h="508" extrusionOk="0">
                  <a:moveTo>
                    <a:pt x="1321" y="1"/>
                  </a:moveTo>
                  <a:lnTo>
                    <a:pt x="1" y="192"/>
                  </a:lnTo>
                  <a:lnTo>
                    <a:pt x="46" y="507"/>
                  </a:lnTo>
                  <a:lnTo>
                    <a:pt x="1367" y="317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3422350" y="2782950"/>
              <a:ext cx="56275" cy="15900"/>
            </a:xfrm>
            <a:custGeom>
              <a:avLst/>
              <a:gdLst/>
              <a:ahLst/>
              <a:cxnLst/>
              <a:rect l="l" t="t" r="r" b="b"/>
              <a:pathLst>
                <a:path w="2251" h="636" extrusionOk="0">
                  <a:moveTo>
                    <a:pt x="2205" y="0"/>
                  </a:moveTo>
                  <a:lnTo>
                    <a:pt x="1" y="319"/>
                  </a:lnTo>
                  <a:lnTo>
                    <a:pt x="47" y="635"/>
                  </a:lnTo>
                  <a:lnTo>
                    <a:pt x="2251" y="316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3438475" y="2747350"/>
              <a:ext cx="34175" cy="12675"/>
            </a:xfrm>
            <a:custGeom>
              <a:avLst/>
              <a:gdLst/>
              <a:ahLst/>
              <a:cxnLst/>
              <a:rect l="l" t="t" r="r" b="b"/>
              <a:pathLst>
                <a:path w="1367" h="507" extrusionOk="0">
                  <a:moveTo>
                    <a:pt x="1321" y="0"/>
                  </a:moveTo>
                  <a:lnTo>
                    <a:pt x="0" y="192"/>
                  </a:lnTo>
                  <a:lnTo>
                    <a:pt x="46" y="507"/>
                  </a:lnTo>
                  <a:lnTo>
                    <a:pt x="1367" y="316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3412250" y="2711425"/>
              <a:ext cx="56275" cy="15875"/>
            </a:xfrm>
            <a:custGeom>
              <a:avLst/>
              <a:gdLst/>
              <a:ahLst/>
              <a:cxnLst/>
              <a:rect l="l" t="t" r="r" b="b"/>
              <a:pathLst>
                <a:path w="2251" h="635" extrusionOk="0">
                  <a:moveTo>
                    <a:pt x="2205" y="0"/>
                  </a:moveTo>
                  <a:lnTo>
                    <a:pt x="1" y="319"/>
                  </a:lnTo>
                  <a:lnTo>
                    <a:pt x="47" y="634"/>
                  </a:lnTo>
                  <a:lnTo>
                    <a:pt x="2251" y="315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3428150" y="2675975"/>
              <a:ext cx="34200" cy="12700"/>
            </a:xfrm>
            <a:custGeom>
              <a:avLst/>
              <a:gdLst/>
              <a:ahLst/>
              <a:cxnLst/>
              <a:rect l="l" t="t" r="r" b="b"/>
              <a:pathLst>
                <a:path w="1368" h="508" extrusionOk="0">
                  <a:moveTo>
                    <a:pt x="1322" y="0"/>
                  </a:moveTo>
                  <a:lnTo>
                    <a:pt x="1" y="192"/>
                  </a:lnTo>
                  <a:lnTo>
                    <a:pt x="47" y="508"/>
                  </a:lnTo>
                  <a:lnTo>
                    <a:pt x="1367" y="316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3401875" y="2640150"/>
              <a:ext cx="56275" cy="15900"/>
            </a:xfrm>
            <a:custGeom>
              <a:avLst/>
              <a:gdLst/>
              <a:ahLst/>
              <a:cxnLst/>
              <a:rect l="l" t="t" r="r" b="b"/>
              <a:pathLst>
                <a:path w="2251" h="636" extrusionOk="0">
                  <a:moveTo>
                    <a:pt x="2205" y="1"/>
                  </a:moveTo>
                  <a:lnTo>
                    <a:pt x="1" y="320"/>
                  </a:lnTo>
                  <a:lnTo>
                    <a:pt x="46" y="636"/>
                  </a:lnTo>
                  <a:lnTo>
                    <a:pt x="2250" y="316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3417925" y="2604625"/>
              <a:ext cx="34225" cy="12600"/>
            </a:xfrm>
            <a:custGeom>
              <a:avLst/>
              <a:gdLst/>
              <a:ahLst/>
              <a:cxnLst/>
              <a:rect l="l" t="t" r="r" b="b"/>
              <a:pathLst>
                <a:path w="1369" h="504" extrusionOk="0">
                  <a:moveTo>
                    <a:pt x="1323" y="0"/>
                  </a:moveTo>
                  <a:lnTo>
                    <a:pt x="1" y="189"/>
                  </a:lnTo>
                  <a:lnTo>
                    <a:pt x="46" y="504"/>
                  </a:lnTo>
                  <a:lnTo>
                    <a:pt x="1368" y="315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3391675" y="2568575"/>
              <a:ext cx="56300" cy="15900"/>
            </a:xfrm>
            <a:custGeom>
              <a:avLst/>
              <a:gdLst/>
              <a:ahLst/>
              <a:cxnLst/>
              <a:rect l="l" t="t" r="r" b="b"/>
              <a:pathLst>
                <a:path w="2252" h="636" extrusionOk="0">
                  <a:moveTo>
                    <a:pt x="2205" y="1"/>
                  </a:moveTo>
                  <a:lnTo>
                    <a:pt x="0" y="320"/>
                  </a:lnTo>
                  <a:lnTo>
                    <a:pt x="47" y="635"/>
                  </a:lnTo>
                  <a:lnTo>
                    <a:pt x="2251" y="316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3407700" y="2533050"/>
              <a:ext cx="34200" cy="12700"/>
            </a:xfrm>
            <a:custGeom>
              <a:avLst/>
              <a:gdLst/>
              <a:ahLst/>
              <a:cxnLst/>
              <a:rect l="l" t="t" r="r" b="b"/>
              <a:pathLst>
                <a:path w="1368" h="508" extrusionOk="0">
                  <a:moveTo>
                    <a:pt x="1321" y="0"/>
                  </a:moveTo>
                  <a:lnTo>
                    <a:pt x="1" y="192"/>
                  </a:lnTo>
                  <a:lnTo>
                    <a:pt x="47" y="508"/>
                  </a:lnTo>
                  <a:lnTo>
                    <a:pt x="1368" y="316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3381300" y="2497375"/>
              <a:ext cx="56250" cy="15900"/>
            </a:xfrm>
            <a:custGeom>
              <a:avLst/>
              <a:gdLst/>
              <a:ahLst/>
              <a:cxnLst/>
              <a:rect l="l" t="t" r="r" b="b"/>
              <a:pathLst>
                <a:path w="2250" h="636" extrusionOk="0">
                  <a:moveTo>
                    <a:pt x="2204" y="1"/>
                  </a:moveTo>
                  <a:lnTo>
                    <a:pt x="0" y="320"/>
                  </a:lnTo>
                  <a:lnTo>
                    <a:pt x="46" y="636"/>
                  </a:lnTo>
                  <a:lnTo>
                    <a:pt x="2250" y="317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3397375" y="2461675"/>
              <a:ext cx="34175" cy="12700"/>
            </a:xfrm>
            <a:custGeom>
              <a:avLst/>
              <a:gdLst/>
              <a:ahLst/>
              <a:cxnLst/>
              <a:rect l="l" t="t" r="r" b="b"/>
              <a:pathLst>
                <a:path w="1367" h="508" extrusionOk="0">
                  <a:moveTo>
                    <a:pt x="1321" y="1"/>
                  </a:moveTo>
                  <a:lnTo>
                    <a:pt x="0" y="192"/>
                  </a:lnTo>
                  <a:lnTo>
                    <a:pt x="46" y="507"/>
                  </a:lnTo>
                  <a:lnTo>
                    <a:pt x="1367" y="316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3370975" y="2425900"/>
              <a:ext cx="56275" cy="15900"/>
            </a:xfrm>
            <a:custGeom>
              <a:avLst/>
              <a:gdLst/>
              <a:ahLst/>
              <a:cxnLst/>
              <a:rect l="l" t="t" r="r" b="b"/>
              <a:pathLst>
                <a:path w="2251" h="636" extrusionOk="0">
                  <a:moveTo>
                    <a:pt x="2205" y="1"/>
                  </a:moveTo>
                  <a:lnTo>
                    <a:pt x="1" y="320"/>
                  </a:lnTo>
                  <a:lnTo>
                    <a:pt x="46" y="636"/>
                  </a:lnTo>
                  <a:lnTo>
                    <a:pt x="2251" y="317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3387100" y="2390350"/>
              <a:ext cx="34175" cy="12700"/>
            </a:xfrm>
            <a:custGeom>
              <a:avLst/>
              <a:gdLst/>
              <a:ahLst/>
              <a:cxnLst/>
              <a:rect l="l" t="t" r="r" b="b"/>
              <a:pathLst>
                <a:path w="1367" h="508" extrusionOk="0">
                  <a:moveTo>
                    <a:pt x="1321" y="1"/>
                  </a:moveTo>
                  <a:lnTo>
                    <a:pt x="0" y="191"/>
                  </a:lnTo>
                  <a:lnTo>
                    <a:pt x="46" y="507"/>
                  </a:lnTo>
                  <a:lnTo>
                    <a:pt x="1366" y="317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3360775" y="2354575"/>
              <a:ext cx="56275" cy="15900"/>
            </a:xfrm>
            <a:custGeom>
              <a:avLst/>
              <a:gdLst/>
              <a:ahLst/>
              <a:cxnLst/>
              <a:rect l="l" t="t" r="r" b="b"/>
              <a:pathLst>
                <a:path w="2251" h="636" extrusionOk="0">
                  <a:moveTo>
                    <a:pt x="2205" y="0"/>
                  </a:moveTo>
                  <a:lnTo>
                    <a:pt x="1" y="319"/>
                  </a:lnTo>
                  <a:lnTo>
                    <a:pt x="46" y="635"/>
                  </a:lnTo>
                  <a:lnTo>
                    <a:pt x="2251" y="316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3376825" y="2318850"/>
              <a:ext cx="34200" cy="12700"/>
            </a:xfrm>
            <a:custGeom>
              <a:avLst/>
              <a:gdLst/>
              <a:ahLst/>
              <a:cxnLst/>
              <a:rect l="l" t="t" r="r" b="b"/>
              <a:pathLst>
                <a:path w="1368" h="508" extrusionOk="0">
                  <a:moveTo>
                    <a:pt x="1322" y="1"/>
                  </a:moveTo>
                  <a:lnTo>
                    <a:pt x="1" y="192"/>
                  </a:lnTo>
                  <a:lnTo>
                    <a:pt x="46" y="507"/>
                  </a:lnTo>
                  <a:lnTo>
                    <a:pt x="1367" y="317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3167300" y="2861900"/>
              <a:ext cx="244900" cy="83525"/>
            </a:xfrm>
            <a:custGeom>
              <a:avLst/>
              <a:gdLst/>
              <a:ahLst/>
              <a:cxnLst/>
              <a:rect l="l" t="t" r="r" b="b"/>
              <a:pathLst>
                <a:path w="9796" h="3341" extrusionOk="0">
                  <a:moveTo>
                    <a:pt x="3050" y="1"/>
                  </a:moveTo>
                  <a:cubicBezTo>
                    <a:pt x="1892" y="1"/>
                    <a:pt x="808" y="243"/>
                    <a:pt x="272" y="1147"/>
                  </a:cubicBezTo>
                  <a:cubicBezTo>
                    <a:pt x="51" y="1523"/>
                    <a:pt x="1" y="1958"/>
                    <a:pt x="65" y="2405"/>
                  </a:cubicBezTo>
                  <a:cubicBezTo>
                    <a:pt x="110" y="2717"/>
                    <a:pt x="209" y="3035"/>
                    <a:pt x="342" y="3340"/>
                  </a:cubicBezTo>
                  <a:lnTo>
                    <a:pt x="583" y="3306"/>
                  </a:lnTo>
                  <a:cubicBezTo>
                    <a:pt x="260" y="2589"/>
                    <a:pt x="137" y="1829"/>
                    <a:pt x="471" y="1263"/>
                  </a:cubicBezTo>
                  <a:cubicBezTo>
                    <a:pt x="952" y="453"/>
                    <a:pt x="1961" y="233"/>
                    <a:pt x="3051" y="233"/>
                  </a:cubicBezTo>
                  <a:cubicBezTo>
                    <a:pt x="3787" y="233"/>
                    <a:pt x="4560" y="333"/>
                    <a:pt x="5233" y="420"/>
                  </a:cubicBezTo>
                  <a:cubicBezTo>
                    <a:pt x="5616" y="470"/>
                    <a:pt x="5979" y="519"/>
                    <a:pt x="6279" y="538"/>
                  </a:cubicBezTo>
                  <a:cubicBezTo>
                    <a:pt x="6805" y="574"/>
                    <a:pt x="7351" y="611"/>
                    <a:pt x="7842" y="808"/>
                  </a:cubicBezTo>
                  <a:cubicBezTo>
                    <a:pt x="8395" y="1027"/>
                    <a:pt x="8837" y="1420"/>
                    <a:pt x="9306" y="1836"/>
                  </a:cubicBezTo>
                  <a:cubicBezTo>
                    <a:pt x="9368" y="1890"/>
                    <a:pt x="9432" y="1947"/>
                    <a:pt x="9496" y="2003"/>
                  </a:cubicBezTo>
                  <a:cubicBezTo>
                    <a:pt x="9599" y="1987"/>
                    <a:pt x="9697" y="1971"/>
                    <a:pt x="9796" y="1957"/>
                  </a:cubicBezTo>
                  <a:cubicBezTo>
                    <a:pt x="9682" y="1859"/>
                    <a:pt x="9571" y="1761"/>
                    <a:pt x="9461" y="1664"/>
                  </a:cubicBezTo>
                  <a:cubicBezTo>
                    <a:pt x="8998" y="1251"/>
                    <a:pt x="8519" y="827"/>
                    <a:pt x="7927" y="591"/>
                  </a:cubicBezTo>
                  <a:cubicBezTo>
                    <a:pt x="7402" y="384"/>
                    <a:pt x="6837" y="346"/>
                    <a:pt x="6295" y="307"/>
                  </a:cubicBezTo>
                  <a:cubicBezTo>
                    <a:pt x="6002" y="289"/>
                    <a:pt x="5642" y="242"/>
                    <a:pt x="5263" y="191"/>
                  </a:cubicBezTo>
                  <a:cubicBezTo>
                    <a:pt x="4581" y="102"/>
                    <a:pt x="3800" y="1"/>
                    <a:pt x="3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3246225" y="2907125"/>
              <a:ext cx="73675" cy="28050"/>
            </a:xfrm>
            <a:custGeom>
              <a:avLst/>
              <a:gdLst/>
              <a:ahLst/>
              <a:cxnLst/>
              <a:rect l="l" t="t" r="r" b="b"/>
              <a:pathLst>
                <a:path w="2947" h="1122" extrusionOk="0">
                  <a:moveTo>
                    <a:pt x="1323" y="0"/>
                  </a:moveTo>
                  <a:cubicBezTo>
                    <a:pt x="1272" y="0"/>
                    <a:pt x="1220" y="3"/>
                    <a:pt x="1169" y="9"/>
                  </a:cubicBezTo>
                  <a:cubicBezTo>
                    <a:pt x="705" y="61"/>
                    <a:pt x="282" y="368"/>
                    <a:pt x="88" y="789"/>
                  </a:cubicBezTo>
                  <a:cubicBezTo>
                    <a:pt x="39" y="891"/>
                    <a:pt x="9" y="1006"/>
                    <a:pt x="0" y="1121"/>
                  </a:cubicBezTo>
                  <a:lnTo>
                    <a:pt x="236" y="1088"/>
                  </a:lnTo>
                  <a:cubicBezTo>
                    <a:pt x="247" y="1015"/>
                    <a:pt x="267" y="947"/>
                    <a:pt x="298" y="885"/>
                  </a:cubicBezTo>
                  <a:cubicBezTo>
                    <a:pt x="461" y="536"/>
                    <a:pt x="812" y="282"/>
                    <a:pt x="1194" y="238"/>
                  </a:cubicBezTo>
                  <a:cubicBezTo>
                    <a:pt x="1240" y="233"/>
                    <a:pt x="1285" y="231"/>
                    <a:pt x="1330" y="231"/>
                  </a:cubicBezTo>
                  <a:cubicBezTo>
                    <a:pt x="1776" y="231"/>
                    <a:pt x="2195" y="477"/>
                    <a:pt x="2602" y="743"/>
                  </a:cubicBezTo>
                  <a:cubicBezTo>
                    <a:pt x="2717" y="726"/>
                    <a:pt x="2831" y="708"/>
                    <a:pt x="2946" y="693"/>
                  </a:cubicBezTo>
                  <a:lnTo>
                    <a:pt x="2901" y="664"/>
                  </a:lnTo>
                  <a:cubicBezTo>
                    <a:pt x="2431" y="352"/>
                    <a:pt x="1904" y="0"/>
                    <a:pt x="1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3101300" y="2861650"/>
              <a:ext cx="17000" cy="92975"/>
            </a:xfrm>
            <a:custGeom>
              <a:avLst/>
              <a:gdLst/>
              <a:ahLst/>
              <a:cxnLst/>
              <a:rect l="l" t="t" r="r" b="b"/>
              <a:pathLst>
                <a:path w="680" h="3719" extrusionOk="0">
                  <a:moveTo>
                    <a:pt x="239" y="0"/>
                  </a:moveTo>
                  <a:lnTo>
                    <a:pt x="0" y="34"/>
                  </a:lnTo>
                  <a:cubicBezTo>
                    <a:pt x="158" y="398"/>
                    <a:pt x="189" y="807"/>
                    <a:pt x="189" y="1082"/>
                  </a:cubicBezTo>
                  <a:cubicBezTo>
                    <a:pt x="189" y="1292"/>
                    <a:pt x="172" y="1506"/>
                    <a:pt x="161" y="1717"/>
                  </a:cubicBezTo>
                  <a:cubicBezTo>
                    <a:pt x="129" y="2161"/>
                    <a:pt x="99" y="2621"/>
                    <a:pt x="194" y="3073"/>
                  </a:cubicBezTo>
                  <a:cubicBezTo>
                    <a:pt x="243" y="3297"/>
                    <a:pt x="324" y="3515"/>
                    <a:pt x="432" y="3719"/>
                  </a:cubicBezTo>
                  <a:lnTo>
                    <a:pt x="680" y="3684"/>
                  </a:lnTo>
                  <a:cubicBezTo>
                    <a:pt x="559" y="3479"/>
                    <a:pt x="471" y="3255"/>
                    <a:pt x="421" y="3024"/>
                  </a:cubicBezTo>
                  <a:cubicBezTo>
                    <a:pt x="333" y="2603"/>
                    <a:pt x="361" y="2181"/>
                    <a:pt x="390" y="1730"/>
                  </a:cubicBezTo>
                  <a:cubicBezTo>
                    <a:pt x="404" y="1520"/>
                    <a:pt x="419" y="1300"/>
                    <a:pt x="421" y="1083"/>
                  </a:cubicBezTo>
                  <a:cubicBezTo>
                    <a:pt x="422" y="800"/>
                    <a:pt x="391" y="386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2959400" y="2830800"/>
              <a:ext cx="103975" cy="131675"/>
            </a:xfrm>
            <a:custGeom>
              <a:avLst/>
              <a:gdLst/>
              <a:ahLst/>
              <a:cxnLst/>
              <a:rect l="l" t="t" r="r" b="b"/>
              <a:pathLst>
                <a:path w="4159" h="5267" extrusionOk="0">
                  <a:moveTo>
                    <a:pt x="138" y="1"/>
                  </a:moveTo>
                  <a:lnTo>
                    <a:pt x="0" y="184"/>
                  </a:lnTo>
                  <a:cubicBezTo>
                    <a:pt x="374" y="463"/>
                    <a:pt x="803" y="690"/>
                    <a:pt x="1224" y="913"/>
                  </a:cubicBezTo>
                  <a:cubicBezTo>
                    <a:pt x="2038" y="1346"/>
                    <a:pt x="2881" y="1793"/>
                    <a:pt x="3290" y="2574"/>
                  </a:cubicBezTo>
                  <a:cubicBezTo>
                    <a:pt x="3490" y="2952"/>
                    <a:pt x="3571" y="3385"/>
                    <a:pt x="3651" y="3803"/>
                  </a:cubicBezTo>
                  <a:lnTo>
                    <a:pt x="3930" y="5267"/>
                  </a:lnTo>
                  <a:lnTo>
                    <a:pt x="4159" y="5234"/>
                  </a:lnTo>
                  <a:lnTo>
                    <a:pt x="3876" y="3759"/>
                  </a:lnTo>
                  <a:cubicBezTo>
                    <a:pt x="3795" y="3324"/>
                    <a:pt x="3709" y="2875"/>
                    <a:pt x="3494" y="2467"/>
                  </a:cubicBezTo>
                  <a:cubicBezTo>
                    <a:pt x="3053" y="1623"/>
                    <a:pt x="2178" y="1157"/>
                    <a:pt x="1333" y="708"/>
                  </a:cubicBezTo>
                  <a:cubicBezTo>
                    <a:pt x="905" y="482"/>
                    <a:pt x="493" y="263"/>
                    <a:pt x="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2862100" y="2860000"/>
              <a:ext cx="130550" cy="105375"/>
            </a:xfrm>
            <a:custGeom>
              <a:avLst/>
              <a:gdLst/>
              <a:ahLst/>
              <a:cxnLst/>
              <a:rect l="l" t="t" r="r" b="b"/>
              <a:pathLst>
                <a:path w="5222" h="4215" extrusionOk="0">
                  <a:moveTo>
                    <a:pt x="3155" y="1"/>
                  </a:moveTo>
                  <a:lnTo>
                    <a:pt x="3003" y="203"/>
                  </a:lnTo>
                  <a:cubicBezTo>
                    <a:pt x="3771" y="399"/>
                    <a:pt x="4470" y="843"/>
                    <a:pt x="4761" y="1657"/>
                  </a:cubicBezTo>
                  <a:cubicBezTo>
                    <a:pt x="4795" y="1751"/>
                    <a:pt x="4818" y="1848"/>
                    <a:pt x="4833" y="1946"/>
                  </a:cubicBezTo>
                  <a:cubicBezTo>
                    <a:pt x="4905" y="2451"/>
                    <a:pt x="4718" y="2969"/>
                    <a:pt x="4344" y="3231"/>
                  </a:cubicBezTo>
                  <a:cubicBezTo>
                    <a:pt x="4046" y="3439"/>
                    <a:pt x="3653" y="3496"/>
                    <a:pt x="3304" y="3544"/>
                  </a:cubicBezTo>
                  <a:lnTo>
                    <a:pt x="601" y="3921"/>
                  </a:lnTo>
                  <a:cubicBezTo>
                    <a:pt x="463" y="3940"/>
                    <a:pt x="324" y="3961"/>
                    <a:pt x="181" y="3971"/>
                  </a:cubicBezTo>
                  <a:lnTo>
                    <a:pt x="0" y="4215"/>
                  </a:lnTo>
                  <a:cubicBezTo>
                    <a:pt x="222" y="4210"/>
                    <a:pt x="436" y="4179"/>
                    <a:pt x="631" y="4151"/>
                  </a:cubicBezTo>
                  <a:lnTo>
                    <a:pt x="3337" y="3773"/>
                  </a:lnTo>
                  <a:cubicBezTo>
                    <a:pt x="3711" y="3722"/>
                    <a:pt x="4132" y="3663"/>
                    <a:pt x="4476" y="3422"/>
                  </a:cubicBezTo>
                  <a:cubicBezTo>
                    <a:pt x="5006" y="3048"/>
                    <a:pt x="5221" y="2258"/>
                    <a:pt x="4979" y="1580"/>
                  </a:cubicBezTo>
                  <a:cubicBezTo>
                    <a:pt x="4767" y="990"/>
                    <a:pt x="4329" y="527"/>
                    <a:pt x="3739" y="229"/>
                  </a:cubicBezTo>
                  <a:cubicBezTo>
                    <a:pt x="3557" y="136"/>
                    <a:pt x="3362" y="58"/>
                    <a:pt x="3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3115275" y="2653150"/>
              <a:ext cx="95425" cy="104675"/>
            </a:xfrm>
            <a:custGeom>
              <a:avLst/>
              <a:gdLst/>
              <a:ahLst/>
              <a:cxnLst/>
              <a:rect l="l" t="t" r="r" b="b"/>
              <a:pathLst>
                <a:path w="3817" h="4187" extrusionOk="0">
                  <a:moveTo>
                    <a:pt x="3817" y="1"/>
                  </a:moveTo>
                  <a:lnTo>
                    <a:pt x="3817" y="1"/>
                  </a:lnTo>
                  <a:cubicBezTo>
                    <a:pt x="2510" y="325"/>
                    <a:pt x="1325" y="1093"/>
                    <a:pt x="506" y="2166"/>
                  </a:cubicBezTo>
                  <a:cubicBezTo>
                    <a:pt x="293" y="2441"/>
                    <a:pt x="162" y="2684"/>
                    <a:pt x="88" y="2897"/>
                  </a:cubicBezTo>
                  <a:cubicBezTo>
                    <a:pt x="15" y="3108"/>
                    <a:pt x="1" y="3287"/>
                    <a:pt x="23" y="3439"/>
                  </a:cubicBezTo>
                  <a:cubicBezTo>
                    <a:pt x="50" y="3620"/>
                    <a:pt x="125" y="3761"/>
                    <a:pt x="218" y="3870"/>
                  </a:cubicBezTo>
                  <a:cubicBezTo>
                    <a:pt x="333" y="4004"/>
                    <a:pt x="492" y="4111"/>
                    <a:pt x="675" y="4186"/>
                  </a:cubicBezTo>
                  <a:lnTo>
                    <a:pt x="822" y="3991"/>
                  </a:lnTo>
                  <a:cubicBezTo>
                    <a:pt x="640" y="3925"/>
                    <a:pt x="492" y="3834"/>
                    <a:pt x="392" y="3718"/>
                  </a:cubicBezTo>
                  <a:cubicBezTo>
                    <a:pt x="52" y="3315"/>
                    <a:pt x="365" y="2728"/>
                    <a:pt x="690" y="2304"/>
                  </a:cubicBezTo>
                  <a:cubicBezTo>
                    <a:pt x="1135" y="1724"/>
                    <a:pt x="1693" y="1234"/>
                    <a:pt x="2321" y="863"/>
                  </a:cubicBezTo>
                  <a:cubicBezTo>
                    <a:pt x="2719" y="626"/>
                    <a:pt x="3146" y="439"/>
                    <a:pt x="3590" y="305"/>
                  </a:cubicBezTo>
                  <a:lnTo>
                    <a:pt x="38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3058425" y="2572050"/>
              <a:ext cx="213250" cy="221850"/>
            </a:xfrm>
            <a:custGeom>
              <a:avLst/>
              <a:gdLst/>
              <a:ahLst/>
              <a:cxnLst/>
              <a:rect l="l" t="t" r="r" b="b"/>
              <a:pathLst>
                <a:path w="8530" h="8874" extrusionOk="0">
                  <a:moveTo>
                    <a:pt x="8462" y="0"/>
                  </a:moveTo>
                  <a:cubicBezTo>
                    <a:pt x="8000" y="0"/>
                    <a:pt x="7535" y="140"/>
                    <a:pt x="7141" y="283"/>
                  </a:cubicBezTo>
                  <a:cubicBezTo>
                    <a:pt x="4712" y="1166"/>
                    <a:pt x="2527" y="2796"/>
                    <a:pt x="987" y="4875"/>
                  </a:cubicBezTo>
                  <a:cubicBezTo>
                    <a:pt x="576" y="5431"/>
                    <a:pt x="0" y="6401"/>
                    <a:pt x="132" y="7318"/>
                  </a:cubicBezTo>
                  <a:cubicBezTo>
                    <a:pt x="163" y="7533"/>
                    <a:pt x="233" y="7747"/>
                    <a:pt x="353" y="7952"/>
                  </a:cubicBezTo>
                  <a:cubicBezTo>
                    <a:pt x="699" y="8534"/>
                    <a:pt x="1245" y="8782"/>
                    <a:pt x="1864" y="8873"/>
                  </a:cubicBezTo>
                  <a:lnTo>
                    <a:pt x="2023" y="8663"/>
                  </a:lnTo>
                  <a:cubicBezTo>
                    <a:pt x="1411" y="8590"/>
                    <a:pt x="872" y="8373"/>
                    <a:pt x="554" y="7833"/>
                  </a:cubicBezTo>
                  <a:cubicBezTo>
                    <a:pt x="450" y="7657"/>
                    <a:pt x="388" y="7472"/>
                    <a:pt x="361" y="7284"/>
                  </a:cubicBezTo>
                  <a:cubicBezTo>
                    <a:pt x="240" y="6445"/>
                    <a:pt x="787" y="5537"/>
                    <a:pt x="1173" y="5014"/>
                  </a:cubicBezTo>
                  <a:cubicBezTo>
                    <a:pt x="2684" y="2970"/>
                    <a:pt x="4832" y="1368"/>
                    <a:pt x="7221" y="499"/>
                  </a:cubicBezTo>
                  <a:cubicBezTo>
                    <a:pt x="7563" y="374"/>
                    <a:pt x="7960" y="254"/>
                    <a:pt x="8354" y="232"/>
                  </a:cubicBezTo>
                  <a:lnTo>
                    <a:pt x="8529" y="1"/>
                  </a:lnTo>
                  <a:cubicBezTo>
                    <a:pt x="8507" y="1"/>
                    <a:pt x="8485" y="0"/>
                    <a:pt x="8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3173975" y="2506150"/>
              <a:ext cx="143425" cy="42525"/>
            </a:xfrm>
            <a:custGeom>
              <a:avLst/>
              <a:gdLst/>
              <a:ahLst/>
              <a:cxnLst/>
              <a:rect l="l" t="t" r="r" b="b"/>
              <a:pathLst>
                <a:path w="5737" h="1701" extrusionOk="0">
                  <a:moveTo>
                    <a:pt x="4538" y="0"/>
                  </a:moveTo>
                  <a:cubicBezTo>
                    <a:pt x="4393" y="0"/>
                    <a:pt x="4246" y="8"/>
                    <a:pt x="4097" y="24"/>
                  </a:cubicBezTo>
                  <a:cubicBezTo>
                    <a:pt x="3221" y="122"/>
                    <a:pt x="2399" y="460"/>
                    <a:pt x="1609" y="786"/>
                  </a:cubicBezTo>
                  <a:lnTo>
                    <a:pt x="271" y="1339"/>
                  </a:lnTo>
                  <a:lnTo>
                    <a:pt x="0" y="1701"/>
                  </a:lnTo>
                  <a:lnTo>
                    <a:pt x="1696" y="1001"/>
                  </a:lnTo>
                  <a:cubicBezTo>
                    <a:pt x="2473" y="682"/>
                    <a:pt x="3276" y="348"/>
                    <a:pt x="4121" y="255"/>
                  </a:cubicBezTo>
                  <a:cubicBezTo>
                    <a:pt x="4263" y="239"/>
                    <a:pt x="4404" y="232"/>
                    <a:pt x="4541" y="232"/>
                  </a:cubicBezTo>
                  <a:cubicBezTo>
                    <a:pt x="4916" y="232"/>
                    <a:pt x="5271" y="288"/>
                    <a:pt x="5592" y="397"/>
                  </a:cubicBezTo>
                  <a:lnTo>
                    <a:pt x="5737" y="202"/>
                  </a:lnTo>
                  <a:cubicBezTo>
                    <a:pt x="5373" y="69"/>
                    <a:pt x="4966" y="0"/>
                    <a:pt x="4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3263725" y="2424125"/>
              <a:ext cx="74125" cy="64775"/>
            </a:xfrm>
            <a:custGeom>
              <a:avLst/>
              <a:gdLst/>
              <a:ahLst/>
              <a:cxnLst/>
              <a:rect l="l" t="t" r="r" b="b"/>
              <a:pathLst>
                <a:path w="2965" h="2591" extrusionOk="0">
                  <a:moveTo>
                    <a:pt x="139" y="1"/>
                  </a:moveTo>
                  <a:lnTo>
                    <a:pt x="0" y="186"/>
                  </a:lnTo>
                  <a:cubicBezTo>
                    <a:pt x="351" y="512"/>
                    <a:pt x="746" y="790"/>
                    <a:pt x="1131" y="1059"/>
                  </a:cubicBezTo>
                  <a:cubicBezTo>
                    <a:pt x="1271" y="1157"/>
                    <a:pt x="1409" y="1253"/>
                    <a:pt x="1546" y="1353"/>
                  </a:cubicBezTo>
                  <a:cubicBezTo>
                    <a:pt x="1976" y="1665"/>
                    <a:pt x="2479" y="2070"/>
                    <a:pt x="2816" y="2590"/>
                  </a:cubicBezTo>
                  <a:lnTo>
                    <a:pt x="2965" y="2392"/>
                  </a:lnTo>
                  <a:cubicBezTo>
                    <a:pt x="2608" y="1879"/>
                    <a:pt x="2112" y="1477"/>
                    <a:pt x="1682" y="1165"/>
                  </a:cubicBezTo>
                  <a:cubicBezTo>
                    <a:pt x="1544" y="1065"/>
                    <a:pt x="1405" y="966"/>
                    <a:pt x="1265" y="870"/>
                  </a:cubicBezTo>
                  <a:cubicBezTo>
                    <a:pt x="879" y="600"/>
                    <a:pt x="485" y="325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3303450" y="2315425"/>
              <a:ext cx="46725" cy="82500"/>
            </a:xfrm>
            <a:custGeom>
              <a:avLst/>
              <a:gdLst/>
              <a:ahLst/>
              <a:cxnLst/>
              <a:rect l="l" t="t" r="r" b="b"/>
              <a:pathLst>
                <a:path w="1869" h="3300" extrusionOk="0">
                  <a:moveTo>
                    <a:pt x="1807" y="0"/>
                  </a:moveTo>
                  <a:lnTo>
                    <a:pt x="1594" y="281"/>
                  </a:lnTo>
                  <a:cubicBezTo>
                    <a:pt x="1628" y="835"/>
                    <a:pt x="1633" y="1393"/>
                    <a:pt x="1613" y="1951"/>
                  </a:cubicBezTo>
                  <a:cubicBezTo>
                    <a:pt x="1603" y="2209"/>
                    <a:pt x="1588" y="2461"/>
                    <a:pt x="1489" y="2679"/>
                  </a:cubicBezTo>
                  <a:cubicBezTo>
                    <a:pt x="1383" y="2905"/>
                    <a:pt x="1187" y="3059"/>
                    <a:pt x="990" y="3066"/>
                  </a:cubicBezTo>
                  <a:cubicBezTo>
                    <a:pt x="982" y="3067"/>
                    <a:pt x="974" y="3067"/>
                    <a:pt x="966" y="3067"/>
                  </a:cubicBezTo>
                  <a:cubicBezTo>
                    <a:pt x="621" y="3067"/>
                    <a:pt x="376" y="2661"/>
                    <a:pt x="257" y="2415"/>
                  </a:cubicBezTo>
                  <a:cubicBezTo>
                    <a:pt x="224" y="2342"/>
                    <a:pt x="191" y="2272"/>
                    <a:pt x="159" y="2199"/>
                  </a:cubicBezTo>
                  <a:lnTo>
                    <a:pt x="0" y="2411"/>
                  </a:lnTo>
                  <a:cubicBezTo>
                    <a:pt x="17" y="2447"/>
                    <a:pt x="31" y="2480"/>
                    <a:pt x="47" y="2512"/>
                  </a:cubicBezTo>
                  <a:cubicBezTo>
                    <a:pt x="221" y="2874"/>
                    <a:pt x="520" y="3299"/>
                    <a:pt x="967" y="3299"/>
                  </a:cubicBezTo>
                  <a:cubicBezTo>
                    <a:pt x="979" y="3299"/>
                    <a:pt x="990" y="3299"/>
                    <a:pt x="1002" y="3298"/>
                  </a:cubicBezTo>
                  <a:cubicBezTo>
                    <a:pt x="1286" y="3286"/>
                    <a:pt x="1558" y="3081"/>
                    <a:pt x="1699" y="2775"/>
                  </a:cubicBezTo>
                  <a:cubicBezTo>
                    <a:pt x="1816" y="2520"/>
                    <a:pt x="1835" y="2244"/>
                    <a:pt x="1845" y="1959"/>
                  </a:cubicBezTo>
                  <a:cubicBezTo>
                    <a:pt x="1869" y="1306"/>
                    <a:pt x="1857" y="653"/>
                    <a:pt x="1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6"/>
          <p:cNvGrpSpPr/>
          <p:nvPr/>
        </p:nvGrpSpPr>
        <p:grpSpPr>
          <a:xfrm>
            <a:off x="-604800" y="4104514"/>
            <a:ext cx="3034629" cy="1691820"/>
            <a:chOff x="1699200" y="2989250"/>
            <a:chExt cx="1062000" cy="592125"/>
          </a:xfrm>
        </p:grpSpPr>
        <p:sp>
          <p:nvSpPr>
            <p:cNvPr id="361" name="Google Shape;361;p36"/>
            <p:cNvSpPr/>
            <p:nvPr/>
          </p:nvSpPr>
          <p:spPr>
            <a:xfrm>
              <a:off x="1772525" y="3383300"/>
              <a:ext cx="919000" cy="198075"/>
            </a:xfrm>
            <a:custGeom>
              <a:avLst/>
              <a:gdLst/>
              <a:ahLst/>
              <a:cxnLst/>
              <a:rect l="l" t="t" r="r" b="b"/>
              <a:pathLst>
                <a:path w="36760" h="7923" extrusionOk="0">
                  <a:moveTo>
                    <a:pt x="36749" y="0"/>
                  </a:moveTo>
                  <a:lnTo>
                    <a:pt x="3936" y="44"/>
                  </a:lnTo>
                  <a:cubicBezTo>
                    <a:pt x="2850" y="45"/>
                    <a:pt x="1862" y="485"/>
                    <a:pt x="1152" y="1201"/>
                  </a:cubicBezTo>
                  <a:cubicBezTo>
                    <a:pt x="441" y="1914"/>
                    <a:pt x="0" y="2899"/>
                    <a:pt x="2" y="3989"/>
                  </a:cubicBezTo>
                  <a:cubicBezTo>
                    <a:pt x="4" y="6163"/>
                    <a:pt x="1767" y="7923"/>
                    <a:pt x="3941" y="7923"/>
                  </a:cubicBezTo>
                  <a:cubicBezTo>
                    <a:pt x="3943" y="7923"/>
                    <a:pt x="3945" y="7923"/>
                    <a:pt x="3947" y="7923"/>
                  </a:cubicBezTo>
                  <a:lnTo>
                    <a:pt x="36759" y="7880"/>
                  </a:lnTo>
                  <a:lnTo>
                    <a:pt x="36757" y="6758"/>
                  </a:lnTo>
                  <a:lnTo>
                    <a:pt x="35890" y="6759"/>
                  </a:lnTo>
                  <a:lnTo>
                    <a:pt x="35883" y="1297"/>
                  </a:lnTo>
                  <a:lnTo>
                    <a:pt x="36751" y="1296"/>
                  </a:lnTo>
                  <a:lnTo>
                    <a:pt x="367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1856050" y="3415725"/>
              <a:ext cx="819350" cy="137500"/>
            </a:xfrm>
            <a:custGeom>
              <a:avLst/>
              <a:gdLst/>
              <a:ahLst/>
              <a:cxnLst/>
              <a:rect l="l" t="t" r="r" b="b"/>
              <a:pathLst>
                <a:path w="32774" h="5500" extrusionOk="0">
                  <a:moveTo>
                    <a:pt x="32767" y="0"/>
                  </a:moveTo>
                  <a:lnTo>
                    <a:pt x="2658" y="39"/>
                  </a:lnTo>
                  <a:cubicBezTo>
                    <a:pt x="1923" y="40"/>
                    <a:pt x="1260" y="346"/>
                    <a:pt x="778" y="840"/>
                  </a:cubicBezTo>
                  <a:cubicBezTo>
                    <a:pt x="298" y="1338"/>
                    <a:pt x="1" y="2019"/>
                    <a:pt x="2" y="2774"/>
                  </a:cubicBezTo>
                  <a:cubicBezTo>
                    <a:pt x="4" y="4279"/>
                    <a:pt x="1193" y="5500"/>
                    <a:pt x="2661" y="5500"/>
                  </a:cubicBezTo>
                  <a:cubicBezTo>
                    <a:pt x="2662" y="5500"/>
                    <a:pt x="2664" y="5500"/>
                    <a:pt x="2665" y="5500"/>
                  </a:cubicBezTo>
                  <a:lnTo>
                    <a:pt x="32774" y="5461"/>
                  </a:lnTo>
                  <a:lnTo>
                    <a:pt x="327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1931600" y="3450300"/>
              <a:ext cx="743700" cy="21850"/>
            </a:xfrm>
            <a:custGeom>
              <a:avLst/>
              <a:gdLst/>
              <a:ahLst/>
              <a:cxnLst/>
              <a:rect l="l" t="t" r="r" b="b"/>
              <a:pathLst>
                <a:path w="29748" h="874" extrusionOk="0">
                  <a:moveTo>
                    <a:pt x="29747" y="0"/>
                  </a:moveTo>
                  <a:lnTo>
                    <a:pt x="417" y="38"/>
                  </a:lnTo>
                  <a:cubicBezTo>
                    <a:pt x="188" y="39"/>
                    <a:pt x="0" y="226"/>
                    <a:pt x="0" y="455"/>
                  </a:cubicBezTo>
                  <a:lnTo>
                    <a:pt x="0" y="457"/>
                  </a:lnTo>
                  <a:cubicBezTo>
                    <a:pt x="1" y="686"/>
                    <a:pt x="189" y="873"/>
                    <a:pt x="418" y="873"/>
                  </a:cubicBezTo>
                  <a:lnTo>
                    <a:pt x="29748" y="835"/>
                  </a:lnTo>
                  <a:lnTo>
                    <a:pt x="29747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1931675" y="3501675"/>
              <a:ext cx="743700" cy="21850"/>
            </a:xfrm>
            <a:custGeom>
              <a:avLst/>
              <a:gdLst/>
              <a:ahLst/>
              <a:cxnLst/>
              <a:rect l="l" t="t" r="r" b="b"/>
              <a:pathLst>
                <a:path w="29748" h="874" extrusionOk="0">
                  <a:moveTo>
                    <a:pt x="29747" y="0"/>
                  </a:moveTo>
                  <a:lnTo>
                    <a:pt x="416" y="39"/>
                  </a:lnTo>
                  <a:cubicBezTo>
                    <a:pt x="188" y="39"/>
                    <a:pt x="0" y="227"/>
                    <a:pt x="0" y="455"/>
                  </a:cubicBezTo>
                  <a:lnTo>
                    <a:pt x="0" y="458"/>
                  </a:lnTo>
                  <a:cubicBezTo>
                    <a:pt x="0" y="687"/>
                    <a:pt x="188" y="874"/>
                    <a:pt x="415" y="874"/>
                  </a:cubicBezTo>
                  <a:cubicBezTo>
                    <a:pt x="416" y="874"/>
                    <a:pt x="416" y="874"/>
                    <a:pt x="417" y="874"/>
                  </a:cubicBezTo>
                  <a:lnTo>
                    <a:pt x="29748" y="836"/>
                  </a:lnTo>
                  <a:lnTo>
                    <a:pt x="29747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1699200" y="3186400"/>
              <a:ext cx="919000" cy="198100"/>
            </a:xfrm>
            <a:custGeom>
              <a:avLst/>
              <a:gdLst/>
              <a:ahLst/>
              <a:cxnLst/>
              <a:rect l="l" t="t" r="r" b="b"/>
              <a:pathLst>
                <a:path w="36760" h="7924" extrusionOk="0">
                  <a:moveTo>
                    <a:pt x="36749" y="1"/>
                  </a:moveTo>
                  <a:lnTo>
                    <a:pt x="3937" y="44"/>
                  </a:lnTo>
                  <a:cubicBezTo>
                    <a:pt x="2850" y="45"/>
                    <a:pt x="1864" y="486"/>
                    <a:pt x="1152" y="1201"/>
                  </a:cubicBezTo>
                  <a:cubicBezTo>
                    <a:pt x="442" y="1914"/>
                    <a:pt x="1" y="2899"/>
                    <a:pt x="3" y="3989"/>
                  </a:cubicBezTo>
                  <a:cubicBezTo>
                    <a:pt x="6" y="6163"/>
                    <a:pt x="1768" y="7923"/>
                    <a:pt x="3941" y="7923"/>
                  </a:cubicBezTo>
                  <a:cubicBezTo>
                    <a:pt x="3943" y="7923"/>
                    <a:pt x="3945" y="7923"/>
                    <a:pt x="3947" y="7923"/>
                  </a:cubicBezTo>
                  <a:lnTo>
                    <a:pt x="36760" y="7881"/>
                  </a:lnTo>
                  <a:lnTo>
                    <a:pt x="36759" y="6759"/>
                  </a:lnTo>
                  <a:lnTo>
                    <a:pt x="35891" y="6760"/>
                  </a:lnTo>
                  <a:lnTo>
                    <a:pt x="35884" y="1298"/>
                  </a:lnTo>
                  <a:lnTo>
                    <a:pt x="36751" y="1297"/>
                  </a:lnTo>
                  <a:lnTo>
                    <a:pt x="367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1782750" y="3218825"/>
              <a:ext cx="819350" cy="137550"/>
            </a:xfrm>
            <a:custGeom>
              <a:avLst/>
              <a:gdLst/>
              <a:ahLst/>
              <a:cxnLst/>
              <a:rect l="l" t="t" r="r" b="b"/>
              <a:pathLst>
                <a:path w="32774" h="5502" extrusionOk="0">
                  <a:moveTo>
                    <a:pt x="32767" y="1"/>
                  </a:moveTo>
                  <a:lnTo>
                    <a:pt x="2657" y="40"/>
                  </a:lnTo>
                  <a:cubicBezTo>
                    <a:pt x="1923" y="40"/>
                    <a:pt x="1260" y="348"/>
                    <a:pt x="777" y="841"/>
                  </a:cubicBezTo>
                  <a:cubicBezTo>
                    <a:pt x="297" y="1338"/>
                    <a:pt x="0" y="2020"/>
                    <a:pt x="1" y="2775"/>
                  </a:cubicBezTo>
                  <a:cubicBezTo>
                    <a:pt x="3" y="4280"/>
                    <a:pt x="1194" y="5501"/>
                    <a:pt x="2663" y="5501"/>
                  </a:cubicBezTo>
                  <a:cubicBezTo>
                    <a:pt x="2663" y="5501"/>
                    <a:pt x="2664" y="5501"/>
                    <a:pt x="2664" y="5501"/>
                  </a:cubicBezTo>
                  <a:lnTo>
                    <a:pt x="32773" y="5462"/>
                  </a:lnTo>
                  <a:lnTo>
                    <a:pt x="327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1858275" y="3253400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7" y="38"/>
                  </a:lnTo>
                  <a:cubicBezTo>
                    <a:pt x="188" y="38"/>
                    <a:pt x="1" y="226"/>
                    <a:pt x="2" y="455"/>
                  </a:cubicBezTo>
                  <a:lnTo>
                    <a:pt x="2" y="457"/>
                  </a:lnTo>
                  <a:cubicBezTo>
                    <a:pt x="2" y="686"/>
                    <a:pt x="189" y="874"/>
                    <a:pt x="418" y="874"/>
                  </a:cubicBezTo>
                  <a:lnTo>
                    <a:pt x="29748" y="836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1858350" y="3304775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7" y="39"/>
                  </a:lnTo>
                  <a:cubicBezTo>
                    <a:pt x="188" y="39"/>
                    <a:pt x="1" y="228"/>
                    <a:pt x="1" y="457"/>
                  </a:cubicBezTo>
                  <a:lnTo>
                    <a:pt x="1" y="459"/>
                  </a:lnTo>
                  <a:cubicBezTo>
                    <a:pt x="1" y="687"/>
                    <a:pt x="188" y="874"/>
                    <a:pt x="416" y="874"/>
                  </a:cubicBezTo>
                  <a:cubicBezTo>
                    <a:pt x="417" y="874"/>
                    <a:pt x="418" y="874"/>
                    <a:pt x="418" y="874"/>
                  </a:cubicBezTo>
                  <a:lnTo>
                    <a:pt x="29748" y="837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1842225" y="2989250"/>
              <a:ext cx="918975" cy="198075"/>
            </a:xfrm>
            <a:custGeom>
              <a:avLst/>
              <a:gdLst/>
              <a:ahLst/>
              <a:cxnLst/>
              <a:rect l="l" t="t" r="r" b="b"/>
              <a:pathLst>
                <a:path w="36759" h="7923" extrusionOk="0">
                  <a:moveTo>
                    <a:pt x="36748" y="1"/>
                  </a:moveTo>
                  <a:lnTo>
                    <a:pt x="3937" y="43"/>
                  </a:lnTo>
                  <a:cubicBezTo>
                    <a:pt x="2849" y="44"/>
                    <a:pt x="1863" y="485"/>
                    <a:pt x="1152" y="1200"/>
                  </a:cubicBezTo>
                  <a:cubicBezTo>
                    <a:pt x="441" y="1913"/>
                    <a:pt x="1" y="2898"/>
                    <a:pt x="2" y="3988"/>
                  </a:cubicBezTo>
                  <a:cubicBezTo>
                    <a:pt x="5" y="6162"/>
                    <a:pt x="1767" y="7922"/>
                    <a:pt x="3940" y="7922"/>
                  </a:cubicBezTo>
                  <a:cubicBezTo>
                    <a:pt x="3942" y="7922"/>
                    <a:pt x="3944" y="7922"/>
                    <a:pt x="3946" y="7922"/>
                  </a:cubicBezTo>
                  <a:lnTo>
                    <a:pt x="36759" y="7880"/>
                  </a:lnTo>
                  <a:lnTo>
                    <a:pt x="36758" y="6758"/>
                  </a:lnTo>
                  <a:lnTo>
                    <a:pt x="35891" y="6760"/>
                  </a:lnTo>
                  <a:lnTo>
                    <a:pt x="35883" y="1297"/>
                  </a:lnTo>
                  <a:lnTo>
                    <a:pt x="36750" y="1296"/>
                  </a:lnTo>
                  <a:lnTo>
                    <a:pt x="367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1925775" y="3021650"/>
              <a:ext cx="819350" cy="137550"/>
            </a:xfrm>
            <a:custGeom>
              <a:avLst/>
              <a:gdLst/>
              <a:ahLst/>
              <a:cxnLst/>
              <a:rect l="l" t="t" r="r" b="b"/>
              <a:pathLst>
                <a:path w="32774" h="5502" extrusionOk="0">
                  <a:moveTo>
                    <a:pt x="32766" y="1"/>
                  </a:moveTo>
                  <a:lnTo>
                    <a:pt x="2657" y="40"/>
                  </a:lnTo>
                  <a:cubicBezTo>
                    <a:pt x="1922" y="41"/>
                    <a:pt x="1260" y="348"/>
                    <a:pt x="777" y="842"/>
                  </a:cubicBezTo>
                  <a:cubicBezTo>
                    <a:pt x="297" y="1338"/>
                    <a:pt x="0" y="2020"/>
                    <a:pt x="1" y="2775"/>
                  </a:cubicBezTo>
                  <a:cubicBezTo>
                    <a:pt x="2" y="4280"/>
                    <a:pt x="1192" y="5501"/>
                    <a:pt x="2661" y="5501"/>
                  </a:cubicBezTo>
                  <a:cubicBezTo>
                    <a:pt x="2662" y="5501"/>
                    <a:pt x="2663" y="5501"/>
                    <a:pt x="2664" y="5501"/>
                  </a:cubicBezTo>
                  <a:lnTo>
                    <a:pt x="32773" y="5462"/>
                  </a:lnTo>
                  <a:lnTo>
                    <a:pt x="327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2001300" y="3056225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6" y="39"/>
                  </a:lnTo>
                  <a:cubicBezTo>
                    <a:pt x="188" y="39"/>
                    <a:pt x="1" y="226"/>
                    <a:pt x="1" y="455"/>
                  </a:cubicBezTo>
                  <a:lnTo>
                    <a:pt x="1" y="457"/>
                  </a:lnTo>
                  <a:cubicBezTo>
                    <a:pt x="1" y="686"/>
                    <a:pt x="189" y="874"/>
                    <a:pt x="417" y="874"/>
                  </a:cubicBezTo>
                  <a:lnTo>
                    <a:pt x="29748" y="836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2001350" y="3107625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7" y="38"/>
                  </a:lnTo>
                  <a:cubicBezTo>
                    <a:pt x="188" y="39"/>
                    <a:pt x="1" y="227"/>
                    <a:pt x="2" y="456"/>
                  </a:cubicBezTo>
                  <a:lnTo>
                    <a:pt x="2" y="458"/>
                  </a:lnTo>
                  <a:cubicBezTo>
                    <a:pt x="2" y="686"/>
                    <a:pt x="188" y="873"/>
                    <a:pt x="416" y="873"/>
                  </a:cubicBezTo>
                  <a:cubicBezTo>
                    <a:pt x="417" y="873"/>
                    <a:pt x="418" y="873"/>
                    <a:pt x="418" y="873"/>
                  </a:cubicBezTo>
                  <a:lnTo>
                    <a:pt x="29748" y="836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3" name="Google Shape;373;p36"/>
          <p:cNvGrpSpPr/>
          <p:nvPr/>
        </p:nvGrpSpPr>
        <p:grpSpPr>
          <a:xfrm>
            <a:off x="1274220" y="964978"/>
            <a:ext cx="4430857" cy="5668519"/>
            <a:chOff x="952503" y="1207562"/>
            <a:chExt cx="3076415" cy="3936107"/>
          </a:xfrm>
        </p:grpSpPr>
        <p:sp>
          <p:nvSpPr>
            <p:cNvPr id="374" name="Google Shape;374;p36"/>
            <p:cNvSpPr/>
            <p:nvPr/>
          </p:nvSpPr>
          <p:spPr>
            <a:xfrm>
              <a:off x="2824922" y="4329171"/>
              <a:ext cx="699864" cy="780030"/>
            </a:xfrm>
            <a:custGeom>
              <a:avLst/>
              <a:gdLst/>
              <a:ahLst/>
              <a:cxnLst/>
              <a:rect l="l" t="t" r="r" b="b"/>
              <a:pathLst>
                <a:path w="14113" h="15728" extrusionOk="0">
                  <a:moveTo>
                    <a:pt x="7183" y="1"/>
                  </a:moveTo>
                  <a:cubicBezTo>
                    <a:pt x="6945" y="1"/>
                    <a:pt x="6660" y="68"/>
                    <a:pt x="6344" y="184"/>
                  </a:cubicBezTo>
                  <a:cubicBezTo>
                    <a:pt x="5018" y="667"/>
                    <a:pt x="3153" y="1999"/>
                    <a:pt x="1953" y="2781"/>
                  </a:cubicBezTo>
                  <a:cubicBezTo>
                    <a:pt x="1813" y="2873"/>
                    <a:pt x="1681" y="2958"/>
                    <a:pt x="1561" y="3032"/>
                  </a:cubicBezTo>
                  <a:cubicBezTo>
                    <a:pt x="1358" y="3157"/>
                    <a:pt x="1186" y="3256"/>
                    <a:pt x="1053" y="3315"/>
                  </a:cubicBezTo>
                  <a:cubicBezTo>
                    <a:pt x="0" y="3789"/>
                    <a:pt x="555" y="4358"/>
                    <a:pt x="555" y="4358"/>
                  </a:cubicBezTo>
                  <a:cubicBezTo>
                    <a:pt x="2520" y="5341"/>
                    <a:pt x="1324" y="8254"/>
                    <a:pt x="2521" y="8935"/>
                  </a:cubicBezTo>
                  <a:cubicBezTo>
                    <a:pt x="2521" y="8935"/>
                    <a:pt x="3032" y="9232"/>
                    <a:pt x="4658" y="9948"/>
                  </a:cubicBezTo>
                  <a:cubicBezTo>
                    <a:pt x="6285" y="10663"/>
                    <a:pt x="7923" y="12391"/>
                    <a:pt x="9439" y="13806"/>
                  </a:cubicBezTo>
                  <a:cubicBezTo>
                    <a:pt x="11059" y="15319"/>
                    <a:pt x="12179" y="15727"/>
                    <a:pt x="12916" y="15727"/>
                  </a:cubicBezTo>
                  <a:cubicBezTo>
                    <a:pt x="13069" y="15727"/>
                    <a:pt x="13205" y="15710"/>
                    <a:pt x="13326" y="15681"/>
                  </a:cubicBezTo>
                  <a:cubicBezTo>
                    <a:pt x="13882" y="15548"/>
                    <a:pt x="14112" y="15176"/>
                    <a:pt x="14112" y="15176"/>
                  </a:cubicBezTo>
                  <a:lnTo>
                    <a:pt x="7276" y="4"/>
                  </a:lnTo>
                  <a:cubicBezTo>
                    <a:pt x="7246" y="2"/>
                    <a:pt x="7215" y="1"/>
                    <a:pt x="7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2725841" y="2411332"/>
              <a:ext cx="669812" cy="1418863"/>
            </a:xfrm>
            <a:custGeom>
              <a:avLst/>
              <a:gdLst/>
              <a:ahLst/>
              <a:cxnLst/>
              <a:rect l="l" t="t" r="r" b="b"/>
              <a:pathLst>
                <a:path w="13507" h="28609" extrusionOk="0">
                  <a:moveTo>
                    <a:pt x="1185" y="1"/>
                  </a:moveTo>
                  <a:lnTo>
                    <a:pt x="1185" y="1"/>
                  </a:lnTo>
                  <a:cubicBezTo>
                    <a:pt x="1" y="8419"/>
                    <a:pt x="4472" y="28609"/>
                    <a:pt x="4472" y="28609"/>
                  </a:cubicBezTo>
                  <a:lnTo>
                    <a:pt x="8822" y="26976"/>
                  </a:lnTo>
                  <a:cubicBezTo>
                    <a:pt x="8822" y="26976"/>
                    <a:pt x="13506" y="22914"/>
                    <a:pt x="11577" y="17197"/>
                  </a:cubicBezTo>
                  <a:cubicBezTo>
                    <a:pt x="9646" y="11480"/>
                    <a:pt x="1185" y="1"/>
                    <a:pt x="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1685740" y="2298652"/>
              <a:ext cx="1419910" cy="1878113"/>
            </a:xfrm>
            <a:custGeom>
              <a:avLst/>
              <a:gdLst/>
              <a:ahLst/>
              <a:cxnLst/>
              <a:rect l="l" t="t" r="r" b="b"/>
              <a:pathLst>
                <a:path w="28633" h="37869" extrusionOk="0">
                  <a:moveTo>
                    <a:pt x="11375" y="0"/>
                  </a:moveTo>
                  <a:cubicBezTo>
                    <a:pt x="10300" y="0"/>
                    <a:pt x="8806" y="456"/>
                    <a:pt x="7886" y="676"/>
                  </a:cubicBezTo>
                  <a:cubicBezTo>
                    <a:pt x="6365" y="1039"/>
                    <a:pt x="3982" y="1876"/>
                    <a:pt x="2098" y="2946"/>
                  </a:cubicBezTo>
                  <a:cubicBezTo>
                    <a:pt x="0" y="4138"/>
                    <a:pt x="773" y="7526"/>
                    <a:pt x="965" y="12432"/>
                  </a:cubicBezTo>
                  <a:cubicBezTo>
                    <a:pt x="1017" y="13737"/>
                    <a:pt x="1058" y="15033"/>
                    <a:pt x="1038" y="16245"/>
                  </a:cubicBezTo>
                  <a:cubicBezTo>
                    <a:pt x="1023" y="17068"/>
                    <a:pt x="982" y="17852"/>
                    <a:pt x="896" y="18573"/>
                  </a:cubicBezTo>
                  <a:cubicBezTo>
                    <a:pt x="210" y="24350"/>
                    <a:pt x="1736" y="34177"/>
                    <a:pt x="3275" y="36520"/>
                  </a:cubicBezTo>
                  <a:cubicBezTo>
                    <a:pt x="3516" y="36886"/>
                    <a:pt x="3860" y="37167"/>
                    <a:pt x="4287" y="37375"/>
                  </a:cubicBezTo>
                  <a:cubicBezTo>
                    <a:pt x="4434" y="37447"/>
                    <a:pt x="4591" y="37509"/>
                    <a:pt x="4756" y="37564"/>
                  </a:cubicBezTo>
                  <a:cubicBezTo>
                    <a:pt x="5397" y="37777"/>
                    <a:pt x="6175" y="37869"/>
                    <a:pt x="7043" y="37869"/>
                  </a:cubicBezTo>
                  <a:cubicBezTo>
                    <a:pt x="11491" y="37869"/>
                    <a:pt x="18319" y="35452"/>
                    <a:pt x="21413" y="34427"/>
                  </a:cubicBezTo>
                  <a:cubicBezTo>
                    <a:pt x="28633" y="32034"/>
                    <a:pt x="23069" y="28612"/>
                    <a:pt x="23294" y="23289"/>
                  </a:cubicBezTo>
                  <a:cubicBezTo>
                    <a:pt x="23478" y="18945"/>
                    <a:pt x="23231" y="19948"/>
                    <a:pt x="24629" y="17301"/>
                  </a:cubicBezTo>
                  <a:cubicBezTo>
                    <a:pt x="26237" y="14255"/>
                    <a:pt x="25871" y="11474"/>
                    <a:pt x="24188" y="8701"/>
                  </a:cubicBezTo>
                  <a:cubicBezTo>
                    <a:pt x="22505" y="5927"/>
                    <a:pt x="22028" y="2899"/>
                    <a:pt x="21097" y="2213"/>
                  </a:cubicBezTo>
                  <a:cubicBezTo>
                    <a:pt x="20165" y="1525"/>
                    <a:pt x="16127" y="850"/>
                    <a:pt x="16127" y="850"/>
                  </a:cubicBezTo>
                  <a:lnTo>
                    <a:pt x="11448" y="1"/>
                  </a:lnTo>
                  <a:cubicBezTo>
                    <a:pt x="11424" y="0"/>
                    <a:pt x="11400" y="0"/>
                    <a:pt x="1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2137803" y="2431517"/>
              <a:ext cx="433069" cy="150025"/>
            </a:xfrm>
            <a:custGeom>
              <a:avLst/>
              <a:gdLst/>
              <a:ahLst/>
              <a:cxnLst/>
              <a:rect l="l" t="t" r="r" b="b"/>
              <a:pathLst>
                <a:path w="8733" h="3025" extrusionOk="0">
                  <a:moveTo>
                    <a:pt x="8534" y="1"/>
                  </a:moveTo>
                  <a:cubicBezTo>
                    <a:pt x="8439" y="1"/>
                    <a:pt x="8355" y="72"/>
                    <a:pt x="8344" y="171"/>
                  </a:cubicBezTo>
                  <a:cubicBezTo>
                    <a:pt x="8333" y="273"/>
                    <a:pt x="8045" y="2644"/>
                    <a:pt x="5705" y="2644"/>
                  </a:cubicBezTo>
                  <a:cubicBezTo>
                    <a:pt x="5643" y="2644"/>
                    <a:pt x="5579" y="2642"/>
                    <a:pt x="5513" y="2639"/>
                  </a:cubicBezTo>
                  <a:cubicBezTo>
                    <a:pt x="2886" y="2504"/>
                    <a:pt x="366" y="79"/>
                    <a:pt x="341" y="55"/>
                  </a:cubicBezTo>
                  <a:cubicBezTo>
                    <a:pt x="304" y="19"/>
                    <a:pt x="257" y="1"/>
                    <a:pt x="209" y="1"/>
                  </a:cubicBezTo>
                  <a:cubicBezTo>
                    <a:pt x="160" y="1"/>
                    <a:pt x="110" y="20"/>
                    <a:pt x="73" y="59"/>
                  </a:cubicBezTo>
                  <a:cubicBezTo>
                    <a:pt x="1" y="133"/>
                    <a:pt x="2" y="253"/>
                    <a:pt x="77" y="326"/>
                  </a:cubicBezTo>
                  <a:cubicBezTo>
                    <a:pt x="184" y="431"/>
                    <a:pt x="2723" y="2875"/>
                    <a:pt x="5494" y="3018"/>
                  </a:cubicBezTo>
                  <a:cubicBezTo>
                    <a:pt x="5564" y="3022"/>
                    <a:pt x="5633" y="3024"/>
                    <a:pt x="5702" y="3024"/>
                  </a:cubicBezTo>
                  <a:cubicBezTo>
                    <a:pt x="8387" y="3024"/>
                    <a:pt x="8718" y="240"/>
                    <a:pt x="8721" y="211"/>
                  </a:cubicBezTo>
                  <a:cubicBezTo>
                    <a:pt x="8733" y="107"/>
                    <a:pt x="8657" y="13"/>
                    <a:pt x="8554" y="2"/>
                  </a:cubicBezTo>
                  <a:cubicBezTo>
                    <a:pt x="8547" y="1"/>
                    <a:pt x="8541" y="1"/>
                    <a:pt x="8534" y="1"/>
                  </a:cubicBez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1633175" y="2236262"/>
              <a:ext cx="666886" cy="1858027"/>
            </a:xfrm>
            <a:custGeom>
              <a:avLst/>
              <a:gdLst/>
              <a:ahLst/>
              <a:cxnLst/>
              <a:rect l="l" t="t" r="r" b="b"/>
              <a:pathLst>
                <a:path w="13448" h="37464" extrusionOk="0">
                  <a:moveTo>
                    <a:pt x="9899" y="0"/>
                  </a:moveTo>
                  <a:cubicBezTo>
                    <a:pt x="8960" y="0"/>
                    <a:pt x="7784" y="98"/>
                    <a:pt x="7167" y="532"/>
                  </a:cubicBezTo>
                  <a:cubicBezTo>
                    <a:pt x="6040" y="1324"/>
                    <a:pt x="6634" y="2016"/>
                    <a:pt x="6634" y="2016"/>
                  </a:cubicBezTo>
                  <a:cubicBezTo>
                    <a:pt x="6634" y="2016"/>
                    <a:pt x="2437" y="2766"/>
                    <a:pt x="1220" y="4916"/>
                  </a:cubicBezTo>
                  <a:cubicBezTo>
                    <a:pt x="0" y="7065"/>
                    <a:pt x="2265" y="13076"/>
                    <a:pt x="1727" y="16357"/>
                  </a:cubicBezTo>
                  <a:cubicBezTo>
                    <a:pt x="1188" y="19637"/>
                    <a:pt x="482" y="28571"/>
                    <a:pt x="1727" y="30849"/>
                  </a:cubicBezTo>
                  <a:cubicBezTo>
                    <a:pt x="2052" y="31445"/>
                    <a:pt x="2803" y="30913"/>
                    <a:pt x="3868" y="31947"/>
                  </a:cubicBezTo>
                  <a:cubicBezTo>
                    <a:pt x="4019" y="32094"/>
                    <a:pt x="4176" y="32242"/>
                    <a:pt x="4338" y="32393"/>
                  </a:cubicBezTo>
                  <a:cubicBezTo>
                    <a:pt x="6395" y="34285"/>
                    <a:pt x="9405" y="36410"/>
                    <a:pt x="12734" y="37463"/>
                  </a:cubicBezTo>
                  <a:cubicBezTo>
                    <a:pt x="13448" y="27457"/>
                    <a:pt x="11436" y="14267"/>
                    <a:pt x="11293" y="68"/>
                  </a:cubicBezTo>
                  <a:cubicBezTo>
                    <a:pt x="11293" y="68"/>
                    <a:pt x="10677" y="0"/>
                    <a:pt x="9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2018192" y="2459588"/>
              <a:ext cx="94072" cy="1432849"/>
            </a:xfrm>
            <a:custGeom>
              <a:avLst/>
              <a:gdLst/>
              <a:ahLst/>
              <a:cxnLst/>
              <a:rect l="l" t="t" r="r" b="b"/>
              <a:pathLst>
                <a:path w="1897" h="28891" extrusionOk="0">
                  <a:moveTo>
                    <a:pt x="1698" y="1"/>
                  </a:moveTo>
                  <a:cubicBezTo>
                    <a:pt x="1602" y="1"/>
                    <a:pt x="1521" y="74"/>
                    <a:pt x="1513" y="171"/>
                  </a:cubicBezTo>
                  <a:cubicBezTo>
                    <a:pt x="1498" y="358"/>
                    <a:pt x="0" y="18883"/>
                    <a:pt x="1514" y="28733"/>
                  </a:cubicBezTo>
                  <a:cubicBezTo>
                    <a:pt x="1529" y="28824"/>
                    <a:pt x="1608" y="28890"/>
                    <a:pt x="1698" y="28890"/>
                  </a:cubicBezTo>
                  <a:cubicBezTo>
                    <a:pt x="1707" y="28890"/>
                    <a:pt x="1716" y="28889"/>
                    <a:pt x="1726" y="28888"/>
                  </a:cubicBezTo>
                  <a:cubicBezTo>
                    <a:pt x="1827" y="28873"/>
                    <a:pt x="1897" y="28777"/>
                    <a:pt x="1881" y="28676"/>
                  </a:cubicBezTo>
                  <a:cubicBezTo>
                    <a:pt x="373" y="18870"/>
                    <a:pt x="1868" y="388"/>
                    <a:pt x="1883" y="201"/>
                  </a:cubicBezTo>
                  <a:cubicBezTo>
                    <a:pt x="1891" y="100"/>
                    <a:pt x="1816" y="10"/>
                    <a:pt x="1713" y="1"/>
                  </a:cubicBezTo>
                  <a:cubicBezTo>
                    <a:pt x="1708" y="1"/>
                    <a:pt x="1703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2138199" y="2409944"/>
              <a:ext cx="125264" cy="1555746"/>
            </a:xfrm>
            <a:custGeom>
              <a:avLst/>
              <a:gdLst/>
              <a:ahLst/>
              <a:cxnLst/>
              <a:rect l="l" t="t" r="r" b="b"/>
              <a:pathLst>
                <a:path w="2526" h="31369" extrusionOk="0">
                  <a:moveTo>
                    <a:pt x="185" y="1"/>
                  </a:moveTo>
                  <a:cubicBezTo>
                    <a:pt x="84" y="2"/>
                    <a:pt x="1" y="86"/>
                    <a:pt x="2" y="187"/>
                  </a:cubicBezTo>
                  <a:cubicBezTo>
                    <a:pt x="3" y="383"/>
                    <a:pt x="161" y="19901"/>
                    <a:pt x="2142" y="31215"/>
                  </a:cubicBezTo>
                  <a:cubicBezTo>
                    <a:pt x="2157" y="31305"/>
                    <a:pt x="2236" y="31368"/>
                    <a:pt x="2324" y="31368"/>
                  </a:cubicBezTo>
                  <a:cubicBezTo>
                    <a:pt x="2336" y="31368"/>
                    <a:pt x="2346" y="31367"/>
                    <a:pt x="2356" y="31366"/>
                  </a:cubicBezTo>
                  <a:cubicBezTo>
                    <a:pt x="2458" y="31349"/>
                    <a:pt x="2525" y="31252"/>
                    <a:pt x="2508" y="31151"/>
                  </a:cubicBezTo>
                  <a:cubicBezTo>
                    <a:pt x="531" y="19868"/>
                    <a:pt x="374" y="381"/>
                    <a:pt x="373" y="185"/>
                  </a:cubicBezTo>
                  <a:cubicBezTo>
                    <a:pt x="372" y="82"/>
                    <a:pt x="289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1956898" y="2328905"/>
              <a:ext cx="143761" cy="84758"/>
            </a:xfrm>
            <a:custGeom>
              <a:avLst/>
              <a:gdLst/>
              <a:ahLst/>
              <a:cxnLst/>
              <a:rect l="l" t="t" r="r" b="b"/>
              <a:pathLst>
                <a:path w="2899" h="1709" extrusionOk="0">
                  <a:moveTo>
                    <a:pt x="205" y="0"/>
                  </a:moveTo>
                  <a:cubicBezTo>
                    <a:pt x="157" y="0"/>
                    <a:pt x="109" y="19"/>
                    <a:pt x="73" y="56"/>
                  </a:cubicBezTo>
                  <a:cubicBezTo>
                    <a:pt x="0" y="130"/>
                    <a:pt x="2" y="247"/>
                    <a:pt x="75" y="318"/>
                  </a:cubicBezTo>
                  <a:cubicBezTo>
                    <a:pt x="115" y="357"/>
                    <a:pt x="1075" y="1283"/>
                    <a:pt x="2645" y="1702"/>
                  </a:cubicBezTo>
                  <a:cubicBezTo>
                    <a:pt x="2660" y="1706"/>
                    <a:pt x="2677" y="1708"/>
                    <a:pt x="2692" y="1708"/>
                  </a:cubicBezTo>
                  <a:cubicBezTo>
                    <a:pt x="2774" y="1708"/>
                    <a:pt x="2850" y="1653"/>
                    <a:pt x="2872" y="1569"/>
                  </a:cubicBezTo>
                  <a:cubicBezTo>
                    <a:pt x="2899" y="1471"/>
                    <a:pt x="2840" y="1369"/>
                    <a:pt x="2740" y="1343"/>
                  </a:cubicBezTo>
                  <a:cubicBezTo>
                    <a:pt x="1269" y="951"/>
                    <a:pt x="344" y="62"/>
                    <a:pt x="335" y="53"/>
                  </a:cubicBezTo>
                  <a:cubicBezTo>
                    <a:pt x="299" y="18"/>
                    <a:pt x="252" y="0"/>
                    <a:pt x="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2533531" y="2274004"/>
              <a:ext cx="484544" cy="1805407"/>
            </a:xfrm>
            <a:custGeom>
              <a:avLst/>
              <a:gdLst/>
              <a:ahLst/>
              <a:cxnLst/>
              <a:rect l="l" t="t" r="r" b="b"/>
              <a:pathLst>
                <a:path w="9771" h="36403" extrusionOk="0">
                  <a:moveTo>
                    <a:pt x="589" y="0"/>
                  </a:moveTo>
                  <a:cubicBezTo>
                    <a:pt x="246" y="0"/>
                    <a:pt x="1" y="43"/>
                    <a:pt x="1" y="43"/>
                  </a:cubicBezTo>
                  <a:cubicBezTo>
                    <a:pt x="1604" y="13202"/>
                    <a:pt x="2848" y="25571"/>
                    <a:pt x="3396" y="36403"/>
                  </a:cubicBezTo>
                  <a:cubicBezTo>
                    <a:pt x="7812" y="34500"/>
                    <a:pt x="8999" y="30504"/>
                    <a:pt x="8999" y="30504"/>
                  </a:cubicBezTo>
                  <a:cubicBezTo>
                    <a:pt x="8999" y="30504"/>
                    <a:pt x="6449" y="22813"/>
                    <a:pt x="7087" y="20114"/>
                  </a:cubicBezTo>
                  <a:cubicBezTo>
                    <a:pt x="7726" y="17414"/>
                    <a:pt x="9771" y="15362"/>
                    <a:pt x="8999" y="12145"/>
                  </a:cubicBezTo>
                  <a:cubicBezTo>
                    <a:pt x="8227" y="8928"/>
                    <a:pt x="5857" y="6551"/>
                    <a:pt x="5632" y="5017"/>
                  </a:cubicBezTo>
                  <a:cubicBezTo>
                    <a:pt x="5407" y="3483"/>
                    <a:pt x="5515" y="2878"/>
                    <a:pt x="4570" y="2438"/>
                  </a:cubicBezTo>
                  <a:cubicBezTo>
                    <a:pt x="3624" y="1998"/>
                    <a:pt x="2762" y="1831"/>
                    <a:pt x="2762" y="1831"/>
                  </a:cubicBezTo>
                  <a:cubicBezTo>
                    <a:pt x="2762" y="1831"/>
                    <a:pt x="2697" y="1127"/>
                    <a:pt x="2393" y="711"/>
                  </a:cubicBezTo>
                  <a:cubicBezTo>
                    <a:pt x="1958" y="114"/>
                    <a:pt x="1145" y="0"/>
                    <a:pt x="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>
              <a:off x="2625570" y="2459588"/>
              <a:ext cx="175598" cy="1410383"/>
            </a:xfrm>
            <a:custGeom>
              <a:avLst/>
              <a:gdLst/>
              <a:ahLst/>
              <a:cxnLst/>
              <a:rect l="l" t="t" r="r" b="b"/>
              <a:pathLst>
                <a:path w="3541" h="28438" extrusionOk="0">
                  <a:moveTo>
                    <a:pt x="203" y="1"/>
                  </a:moveTo>
                  <a:cubicBezTo>
                    <a:pt x="191" y="1"/>
                    <a:pt x="178" y="2"/>
                    <a:pt x="166" y="4"/>
                  </a:cubicBezTo>
                  <a:cubicBezTo>
                    <a:pt x="65" y="25"/>
                    <a:pt x="1" y="124"/>
                    <a:pt x="22" y="224"/>
                  </a:cubicBezTo>
                  <a:cubicBezTo>
                    <a:pt x="49" y="356"/>
                    <a:pt x="2740" y="13521"/>
                    <a:pt x="3166" y="28257"/>
                  </a:cubicBezTo>
                  <a:cubicBezTo>
                    <a:pt x="3170" y="28358"/>
                    <a:pt x="3252" y="28438"/>
                    <a:pt x="3352" y="28438"/>
                  </a:cubicBezTo>
                  <a:lnTo>
                    <a:pt x="3357" y="28438"/>
                  </a:lnTo>
                  <a:cubicBezTo>
                    <a:pt x="3460" y="28434"/>
                    <a:pt x="3540" y="28348"/>
                    <a:pt x="3537" y="28247"/>
                  </a:cubicBezTo>
                  <a:cubicBezTo>
                    <a:pt x="3110" y="13477"/>
                    <a:pt x="412" y="281"/>
                    <a:pt x="384" y="149"/>
                  </a:cubicBezTo>
                  <a:cubicBezTo>
                    <a:pt x="366" y="62"/>
                    <a:pt x="289" y="1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>
              <a:off x="2580294" y="2355588"/>
              <a:ext cx="100519" cy="78311"/>
            </a:xfrm>
            <a:custGeom>
              <a:avLst/>
              <a:gdLst/>
              <a:ahLst/>
              <a:cxnLst/>
              <a:rect l="l" t="t" r="r" b="b"/>
              <a:pathLst>
                <a:path w="2027" h="1579" extrusionOk="0">
                  <a:moveTo>
                    <a:pt x="1820" y="0"/>
                  </a:moveTo>
                  <a:cubicBezTo>
                    <a:pt x="1741" y="0"/>
                    <a:pt x="1667" y="51"/>
                    <a:pt x="1642" y="130"/>
                  </a:cubicBezTo>
                  <a:cubicBezTo>
                    <a:pt x="1370" y="992"/>
                    <a:pt x="182" y="1207"/>
                    <a:pt x="169" y="1210"/>
                  </a:cubicBezTo>
                  <a:cubicBezTo>
                    <a:pt x="68" y="1227"/>
                    <a:pt x="0" y="1322"/>
                    <a:pt x="17" y="1424"/>
                  </a:cubicBezTo>
                  <a:cubicBezTo>
                    <a:pt x="32" y="1514"/>
                    <a:pt x="111" y="1578"/>
                    <a:pt x="200" y="1578"/>
                  </a:cubicBezTo>
                  <a:cubicBezTo>
                    <a:pt x="211" y="1578"/>
                    <a:pt x="221" y="1577"/>
                    <a:pt x="231" y="1575"/>
                  </a:cubicBezTo>
                  <a:cubicBezTo>
                    <a:pt x="289" y="1566"/>
                    <a:pt x="1655" y="1321"/>
                    <a:pt x="1996" y="242"/>
                  </a:cubicBezTo>
                  <a:cubicBezTo>
                    <a:pt x="2026" y="145"/>
                    <a:pt x="1973" y="40"/>
                    <a:pt x="1875" y="9"/>
                  </a:cubicBezTo>
                  <a:cubicBezTo>
                    <a:pt x="1857" y="3"/>
                    <a:pt x="183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2592394" y="2443024"/>
              <a:ext cx="187748" cy="1426947"/>
            </a:xfrm>
            <a:custGeom>
              <a:avLst/>
              <a:gdLst/>
              <a:ahLst/>
              <a:cxnLst/>
              <a:rect l="l" t="t" r="r" b="b"/>
              <a:pathLst>
                <a:path w="3786" h="28772" extrusionOk="0">
                  <a:moveTo>
                    <a:pt x="198" y="0"/>
                  </a:moveTo>
                  <a:cubicBezTo>
                    <a:pt x="191" y="0"/>
                    <a:pt x="183" y="1"/>
                    <a:pt x="176" y="2"/>
                  </a:cubicBezTo>
                  <a:cubicBezTo>
                    <a:pt x="73" y="14"/>
                    <a:pt x="1" y="106"/>
                    <a:pt x="13" y="208"/>
                  </a:cubicBezTo>
                  <a:cubicBezTo>
                    <a:pt x="34" y="382"/>
                    <a:pt x="2098" y="17745"/>
                    <a:pt x="3405" y="28608"/>
                  </a:cubicBezTo>
                  <a:cubicBezTo>
                    <a:pt x="3416" y="28702"/>
                    <a:pt x="3496" y="28772"/>
                    <a:pt x="3589" y="28772"/>
                  </a:cubicBezTo>
                  <a:cubicBezTo>
                    <a:pt x="3596" y="28772"/>
                    <a:pt x="3603" y="28771"/>
                    <a:pt x="3611" y="28771"/>
                  </a:cubicBezTo>
                  <a:cubicBezTo>
                    <a:pt x="3713" y="28758"/>
                    <a:pt x="3786" y="28666"/>
                    <a:pt x="3773" y="28563"/>
                  </a:cubicBezTo>
                  <a:cubicBezTo>
                    <a:pt x="2466" y="17700"/>
                    <a:pt x="403" y="338"/>
                    <a:pt x="382" y="164"/>
                  </a:cubicBezTo>
                  <a:cubicBezTo>
                    <a:pt x="370" y="70"/>
                    <a:pt x="290" y="0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1608925" y="3590205"/>
              <a:ext cx="1798778" cy="767681"/>
            </a:xfrm>
            <a:custGeom>
              <a:avLst/>
              <a:gdLst/>
              <a:ahLst/>
              <a:cxnLst/>
              <a:rect l="l" t="t" r="r" b="b"/>
              <a:pathLst>
                <a:path w="36273" h="15479" extrusionOk="0">
                  <a:moveTo>
                    <a:pt x="36273" y="0"/>
                  </a:moveTo>
                  <a:lnTo>
                    <a:pt x="36273" y="0"/>
                  </a:lnTo>
                  <a:cubicBezTo>
                    <a:pt x="32307" y="3287"/>
                    <a:pt x="27402" y="4362"/>
                    <a:pt x="23583" y="6670"/>
                  </a:cubicBezTo>
                  <a:lnTo>
                    <a:pt x="23580" y="6670"/>
                  </a:lnTo>
                  <a:cubicBezTo>
                    <a:pt x="22480" y="7335"/>
                    <a:pt x="21491" y="7921"/>
                    <a:pt x="20766" y="8329"/>
                  </a:cubicBezTo>
                  <a:cubicBezTo>
                    <a:pt x="20011" y="8752"/>
                    <a:pt x="19113" y="8915"/>
                    <a:pt x="18178" y="8915"/>
                  </a:cubicBezTo>
                  <a:cubicBezTo>
                    <a:pt x="17745" y="8915"/>
                    <a:pt x="17303" y="8880"/>
                    <a:pt x="16864" y="8820"/>
                  </a:cubicBezTo>
                  <a:cubicBezTo>
                    <a:pt x="14167" y="8447"/>
                    <a:pt x="11579" y="7118"/>
                    <a:pt x="11579" y="7118"/>
                  </a:cubicBezTo>
                  <a:cubicBezTo>
                    <a:pt x="11579" y="7118"/>
                    <a:pt x="3178" y="3310"/>
                    <a:pt x="1352" y="3310"/>
                  </a:cubicBezTo>
                  <a:cubicBezTo>
                    <a:pt x="1322" y="3310"/>
                    <a:pt x="1293" y="3311"/>
                    <a:pt x="1266" y="3313"/>
                  </a:cubicBezTo>
                  <a:cubicBezTo>
                    <a:pt x="0" y="3414"/>
                    <a:pt x="6813" y="10528"/>
                    <a:pt x="12449" y="13441"/>
                  </a:cubicBezTo>
                  <a:cubicBezTo>
                    <a:pt x="13013" y="13846"/>
                    <a:pt x="13904" y="14266"/>
                    <a:pt x="15238" y="14691"/>
                  </a:cubicBezTo>
                  <a:cubicBezTo>
                    <a:pt x="17030" y="15261"/>
                    <a:pt x="18786" y="15478"/>
                    <a:pt x="20424" y="15478"/>
                  </a:cubicBezTo>
                  <a:cubicBezTo>
                    <a:pt x="25713" y="15478"/>
                    <a:pt x="29763" y="13210"/>
                    <a:pt x="29763" y="13210"/>
                  </a:cubicBezTo>
                  <a:cubicBezTo>
                    <a:pt x="30184" y="11135"/>
                    <a:pt x="29924" y="8776"/>
                    <a:pt x="29225" y="7913"/>
                  </a:cubicBezTo>
                  <a:cubicBezTo>
                    <a:pt x="29444" y="7607"/>
                    <a:pt x="29298" y="7240"/>
                    <a:pt x="29298" y="7240"/>
                  </a:cubicBezTo>
                  <a:lnTo>
                    <a:pt x="362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2669903" y="4489859"/>
              <a:ext cx="265951" cy="263250"/>
            </a:xfrm>
            <a:custGeom>
              <a:avLst/>
              <a:gdLst/>
              <a:ahLst/>
              <a:cxnLst/>
              <a:rect l="l" t="t" r="r" b="b"/>
              <a:pathLst>
                <a:path w="5363" h="5308" extrusionOk="0">
                  <a:moveTo>
                    <a:pt x="1555" y="0"/>
                  </a:moveTo>
                  <a:lnTo>
                    <a:pt x="1" y="3657"/>
                  </a:lnTo>
                  <a:lnTo>
                    <a:pt x="5289" y="5308"/>
                  </a:lnTo>
                  <a:cubicBezTo>
                    <a:pt x="5289" y="5308"/>
                    <a:pt x="5362" y="2095"/>
                    <a:pt x="4477" y="1369"/>
                  </a:cubicBezTo>
                  <a:cubicBezTo>
                    <a:pt x="4477" y="1369"/>
                    <a:pt x="2240" y="726"/>
                    <a:pt x="1555" y="0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3139471" y="4329171"/>
              <a:ext cx="385314" cy="777699"/>
            </a:xfrm>
            <a:custGeom>
              <a:avLst/>
              <a:gdLst/>
              <a:ahLst/>
              <a:cxnLst/>
              <a:rect l="l" t="t" r="r" b="b"/>
              <a:pathLst>
                <a:path w="7770" h="15681" extrusionOk="0">
                  <a:moveTo>
                    <a:pt x="840" y="1"/>
                  </a:moveTo>
                  <a:cubicBezTo>
                    <a:pt x="602" y="1"/>
                    <a:pt x="317" y="68"/>
                    <a:pt x="1" y="184"/>
                  </a:cubicBezTo>
                  <a:lnTo>
                    <a:pt x="6982" y="15681"/>
                  </a:lnTo>
                  <a:cubicBezTo>
                    <a:pt x="7539" y="15548"/>
                    <a:pt x="7769" y="15176"/>
                    <a:pt x="7769" y="15176"/>
                  </a:cubicBezTo>
                  <a:lnTo>
                    <a:pt x="933" y="4"/>
                  </a:lnTo>
                  <a:cubicBezTo>
                    <a:pt x="903" y="2"/>
                    <a:pt x="872" y="1"/>
                    <a:pt x="8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2902332" y="4383775"/>
              <a:ext cx="318021" cy="129344"/>
            </a:xfrm>
            <a:custGeom>
              <a:avLst/>
              <a:gdLst/>
              <a:ahLst/>
              <a:cxnLst/>
              <a:rect l="l" t="t" r="r" b="b"/>
              <a:pathLst>
                <a:path w="6413" h="2608" extrusionOk="0">
                  <a:moveTo>
                    <a:pt x="6210" y="0"/>
                  </a:moveTo>
                  <a:cubicBezTo>
                    <a:pt x="5898" y="682"/>
                    <a:pt x="5299" y="1458"/>
                    <a:pt x="4148" y="1910"/>
                  </a:cubicBezTo>
                  <a:cubicBezTo>
                    <a:pt x="3606" y="2124"/>
                    <a:pt x="3078" y="2206"/>
                    <a:pt x="2587" y="2206"/>
                  </a:cubicBezTo>
                  <a:cubicBezTo>
                    <a:pt x="1690" y="2206"/>
                    <a:pt x="914" y="1931"/>
                    <a:pt x="392" y="1680"/>
                  </a:cubicBezTo>
                  <a:cubicBezTo>
                    <a:pt x="252" y="1772"/>
                    <a:pt x="120" y="1857"/>
                    <a:pt x="0" y="1931"/>
                  </a:cubicBezTo>
                  <a:cubicBezTo>
                    <a:pt x="550" y="2227"/>
                    <a:pt x="1469" y="2608"/>
                    <a:pt x="2569" y="2608"/>
                  </a:cubicBezTo>
                  <a:cubicBezTo>
                    <a:pt x="3108" y="2608"/>
                    <a:pt x="3690" y="2517"/>
                    <a:pt x="4293" y="2280"/>
                  </a:cubicBezTo>
                  <a:cubicBezTo>
                    <a:pt x="5393" y="1847"/>
                    <a:pt x="6036" y="1132"/>
                    <a:pt x="6413" y="451"/>
                  </a:cubicBezTo>
                  <a:lnTo>
                    <a:pt x="62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3067417" y="4781725"/>
              <a:ext cx="39027" cy="79550"/>
            </a:xfrm>
            <a:custGeom>
              <a:avLst/>
              <a:gdLst/>
              <a:ahLst/>
              <a:cxnLst/>
              <a:rect l="l" t="t" r="r" b="b"/>
              <a:pathLst>
                <a:path w="787" h="1604" extrusionOk="0">
                  <a:moveTo>
                    <a:pt x="298" y="1"/>
                  </a:moveTo>
                  <a:cubicBezTo>
                    <a:pt x="282" y="1"/>
                    <a:pt x="265" y="2"/>
                    <a:pt x="249" y="5"/>
                  </a:cubicBezTo>
                  <a:cubicBezTo>
                    <a:pt x="100" y="32"/>
                    <a:pt x="0" y="175"/>
                    <a:pt x="28" y="324"/>
                  </a:cubicBezTo>
                  <a:lnTo>
                    <a:pt x="220" y="1378"/>
                  </a:lnTo>
                  <a:cubicBezTo>
                    <a:pt x="244" y="1510"/>
                    <a:pt x="360" y="1604"/>
                    <a:pt x="489" y="1604"/>
                  </a:cubicBezTo>
                  <a:cubicBezTo>
                    <a:pt x="505" y="1604"/>
                    <a:pt x="522" y="1602"/>
                    <a:pt x="538" y="1599"/>
                  </a:cubicBezTo>
                  <a:cubicBezTo>
                    <a:pt x="687" y="1571"/>
                    <a:pt x="786" y="1428"/>
                    <a:pt x="759" y="1280"/>
                  </a:cubicBezTo>
                  <a:lnTo>
                    <a:pt x="567" y="226"/>
                  </a:lnTo>
                  <a:cubicBezTo>
                    <a:pt x="564" y="204"/>
                    <a:pt x="557" y="182"/>
                    <a:pt x="547" y="162"/>
                  </a:cubicBezTo>
                  <a:cubicBezTo>
                    <a:pt x="504" y="64"/>
                    <a:pt x="406" y="1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3007264" y="4752663"/>
              <a:ext cx="38978" cy="79501"/>
            </a:xfrm>
            <a:custGeom>
              <a:avLst/>
              <a:gdLst/>
              <a:ahLst/>
              <a:cxnLst/>
              <a:rect l="l" t="t" r="r" b="b"/>
              <a:pathLst>
                <a:path w="786" h="1603" extrusionOk="0">
                  <a:moveTo>
                    <a:pt x="297" y="0"/>
                  </a:moveTo>
                  <a:cubicBezTo>
                    <a:pt x="281" y="0"/>
                    <a:pt x="264" y="2"/>
                    <a:pt x="248" y="5"/>
                  </a:cubicBezTo>
                  <a:cubicBezTo>
                    <a:pt x="99" y="32"/>
                    <a:pt x="0" y="175"/>
                    <a:pt x="27" y="324"/>
                  </a:cubicBezTo>
                  <a:lnTo>
                    <a:pt x="219" y="1377"/>
                  </a:lnTo>
                  <a:cubicBezTo>
                    <a:pt x="243" y="1509"/>
                    <a:pt x="358" y="1603"/>
                    <a:pt x="487" y="1603"/>
                  </a:cubicBezTo>
                  <a:cubicBezTo>
                    <a:pt x="504" y="1603"/>
                    <a:pt x="521" y="1601"/>
                    <a:pt x="538" y="1598"/>
                  </a:cubicBezTo>
                  <a:cubicBezTo>
                    <a:pt x="687" y="1571"/>
                    <a:pt x="785" y="1428"/>
                    <a:pt x="759" y="1280"/>
                  </a:cubicBezTo>
                  <a:lnTo>
                    <a:pt x="567" y="225"/>
                  </a:lnTo>
                  <a:cubicBezTo>
                    <a:pt x="563" y="204"/>
                    <a:pt x="557" y="182"/>
                    <a:pt x="547" y="162"/>
                  </a:cubicBezTo>
                  <a:cubicBezTo>
                    <a:pt x="503" y="64"/>
                    <a:pt x="405" y="0"/>
                    <a:pt x="2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3115916" y="4816442"/>
              <a:ext cx="39027" cy="79501"/>
            </a:xfrm>
            <a:custGeom>
              <a:avLst/>
              <a:gdLst/>
              <a:ahLst/>
              <a:cxnLst/>
              <a:rect l="l" t="t" r="r" b="b"/>
              <a:pathLst>
                <a:path w="787" h="1603" extrusionOk="0">
                  <a:moveTo>
                    <a:pt x="299" y="1"/>
                  </a:moveTo>
                  <a:cubicBezTo>
                    <a:pt x="282" y="1"/>
                    <a:pt x="266" y="2"/>
                    <a:pt x="249" y="5"/>
                  </a:cubicBezTo>
                  <a:cubicBezTo>
                    <a:pt x="100" y="32"/>
                    <a:pt x="0" y="175"/>
                    <a:pt x="28" y="324"/>
                  </a:cubicBezTo>
                  <a:lnTo>
                    <a:pt x="220" y="1378"/>
                  </a:lnTo>
                  <a:cubicBezTo>
                    <a:pt x="244" y="1510"/>
                    <a:pt x="359" y="1603"/>
                    <a:pt x="489" y="1603"/>
                  </a:cubicBezTo>
                  <a:cubicBezTo>
                    <a:pt x="506" y="1603"/>
                    <a:pt x="522" y="1601"/>
                    <a:pt x="539" y="1598"/>
                  </a:cubicBezTo>
                  <a:cubicBezTo>
                    <a:pt x="687" y="1571"/>
                    <a:pt x="786" y="1429"/>
                    <a:pt x="759" y="1279"/>
                  </a:cubicBezTo>
                  <a:lnTo>
                    <a:pt x="567" y="226"/>
                  </a:lnTo>
                  <a:cubicBezTo>
                    <a:pt x="564" y="203"/>
                    <a:pt x="556" y="181"/>
                    <a:pt x="547" y="162"/>
                  </a:cubicBezTo>
                  <a:cubicBezTo>
                    <a:pt x="504" y="65"/>
                    <a:pt x="407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6"/>
            <p:cNvSpPr/>
            <p:nvPr/>
          </p:nvSpPr>
          <p:spPr>
            <a:xfrm>
              <a:off x="3163373" y="4851605"/>
              <a:ext cx="38978" cy="79550"/>
            </a:xfrm>
            <a:custGeom>
              <a:avLst/>
              <a:gdLst/>
              <a:ahLst/>
              <a:cxnLst/>
              <a:rect l="l" t="t" r="r" b="b"/>
              <a:pathLst>
                <a:path w="786" h="1604" extrusionOk="0">
                  <a:moveTo>
                    <a:pt x="296" y="0"/>
                  </a:moveTo>
                  <a:cubicBezTo>
                    <a:pt x="280" y="0"/>
                    <a:pt x="264" y="2"/>
                    <a:pt x="248" y="5"/>
                  </a:cubicBezTo>
                  <a:cubicBezTo>
                    <a:pt x="99" y="32"/>
                    <a:pt x="0" y="175"/>
                    <a:pt x="27" y="324"/>
                  </a:cubicBezTo>
                  <a:lnTo>
                    <a:pt x="219" y="1377"/>
                  </a:lnTo>
                  <a:cubicBezTo>
                    <a:pt x="243" y="1510"/>
                    <a:pt x="359" y="1603"/>
                    <a:pt x="489" y="1603"/>
                  </a:cubicBezTo>
                  <a:cubicBezTo>
                    <a:pt x="505" y="1603"/>
                    <a:pt x="521" y="1602"/>
                    <a:pt x="538" y="1599"/>
                  </a:cubicBezTo>
                  <a:cubicBezTo>
                    <a:pt x="687" y="1571"/>
                    <a:pt x="785" y="1429"/>
                    <a:pt x="758" y="1280"/>
                  </a:cubicBezTo>
                  <a:lnTo>
                    <a:pt x="567" y="225"/>
                  </a:lnTo>
                  <a:cubicBezTo>
                    <a:pt x="563" y="204"/>
                    <a:pt x="556" y="182"/>
                    <a:pt x="547" y="162"/>
                  </a:cubicBezTo>
                  <a:cubicBezTo>
                    <a:pt x="503" y="65"/>
                    <a:pt x="405" y="0"/>
                    <a:pt x="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6"/>
            <p:cNvSpPr/>
            <p:nvPr/>
          </p:nvSpPr>
          <p:spPr>
            <a:xfrm>
              <a:off x="3210732" y="4891925"/>
              <a:ext cx="39027" cy="79501"/>
            </a:xfrm>
            <a:custGeom>
              <a:avLst/>
              <a:gdLst/>
              <a:ahLst/>
              <a:cxnLst/>
              <a:rect l="l" t="t" r="r" b="b"/>
              <a:pathLst>
                <a:path w="787" h="1603" extrusionOk="0">
                  <a:moveTo>
                    <a:pt x="298" y="1"/>
                  </a:moveTo>
                  <a:cubicBezTo>
                    <a:pt x="282" y="1"/>
                    <a:pt x="265" y="2"/>
                    <a:pt x="249" y="5"/>
                  </a:cubicBezTo>
                  <a:cubicBezTo>
                    <a:pt x="100" y="32"/>
                    <a:pt x="0" y="175"/>
                    <a:pt x="28" y="324"/>
                  </a:cubicBezTo>
                  <a:lnTo>
                    <a:pt x="220" y="1377"/>
                  </a:lnTo>
                  <a:cubicBezTo>
                    <a:pt x="244" y="1510"/>
                    <a:pt x="359" y="1603"/>
                    <a:pt x="488" y="1603"/>
                  </a:cubicBezTo>
                  <a:cubicBezTo>
                    <a:pt x="505" y="1603"/>
                    <a:pt x="522" y="1601"/>
                    <a:pt x="539" y="1598"/>
                  </a:cubicBezTo>
                  <a:cubicBezTo>
                    <a:pt x="687" y="1571"/>
                    <a:pt x="786" y="1428"/>
                    <a:pt x="759" y="1279"/>
                  </a:cubicBezTo>
                  <a:lnTo>
                    <a:pt x="567" y="226"/>
                  </a:lnTo>
                  <a:cubicBezTo>
                    <a:pt x="563" y="203"/>
                    <a:pt x="557" y="182"/>
                    <a:pt x="547" y="162"/>
                  </a:cubicBezTo>
                  <a:cubicBezTo>
                    <a:pt x="504" y="64"/>
                    <a:pt x="406" y="1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3256504" y="4938148"/>
              <a:ext cx="39027" cy="79550"/>
            </a:xfrm>
            <a:custGeom>
              <a:avLst/>
              <a:gdLst/>
              <a:ahLst/>
              <a:cxnLst/>
              <a:rect l="l" t="t" r="r" b="b"/>
              <a:pathLst>
                <a:path w="787" h="1604" extrusionOk="0">
                  <a:moveTo>
                    <a:pt x="296" y="1"/>
                  </a:moveTo>
                  <a:cubicBezTo>
                    <a:pt x="280" y="1"/>
                    <a:pt x="264" y="2"/>
                    <a:pt x="248" y="5"/>
                  </a:cubicBezTo>
                  <a:cubicBezTo>
                    <a:pt x="99" y="32"/>
                    <a:pt x="0" y="175"/>
                    <a:pt x="27" y="324"/>
                  </a:cubicBezTo>
                  <a:lnTo>
                    <a:pt x="219" y="1378"/>
                  </a:lnTo>
                  <a:cubicBezTo>
                    <a:pt x="243" y="1510"/>
                    <a:pt x="358" y="1603"/>
                    <a:pt x="487" y="1603"/>
                  </a:cubicBezTo>
                  <a:cubicBezTo>
                    <a:pt x="504" y="1603"/>
                    <a:pt x="521" y="1602"/>
                    <a:pt x="538" y="1598"/>
                  </a:cubicBezTo>
                  <a:cubicBezTo>
                    <a:pt x="687" y="1571"/>
                    <a:pt x="786" y="1428"/>
                    <a:pt x="758" y="1280"/>
                  </a:cubicBezTo>
                  <a:lnTo>
                    <a:pt x="567" y="226"/>
                  </a:lnTo>
                  <a:cubicBezTo>
                    <a:pt x="563" y="204"/>
                    <a:pt x="556" y="182"/>
                    <a:pt x="547" y="163"/>
                  </a:cubicBezTo>
                  <a:cubicBezTo>
                    <a:pt x="503" y="65"/>
                    <a:pt x="405" y="1"/>
                    <a:pt x="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952503" y="3677939"/>
              <a:ext cx="1914472" cy="1016450"/>
            </a:xfrm>
            <a:custGeom>
              <a:avLst/>
              <a:gdLst/>
              <a:ahLst/>
              <a:cxnLst/>
              <a:rect l="l" t="t" r="r" b="b"/>
              <a:pathLst>
                <a:path w="38606" h="20495" extrusionOk="0">
                  <a:moveTo>
                    <a:pt x="8855" y="1"/>
                  </a:moveTo>
                  <a:cubicBezTo>
                    <a:pt x="7777" y="1"/>
                    <a:pt x="6710" y="231"/>
                    <a:pt x="5823" y="871"/>
                  </a:cubicBezTo>
                  <a:cubicBezTo>
                    <a:pt x="0" y="5063"/>
                    <a:pt x="9879" y="13130"/>
                    <a:pt x="21180" y="17068"/>
                  </a:cubicBezTo>
                  <a:cubicBezTo>
                    <a:pt x="30061" y="20163"/>
                    <a:pt x="34229" y="20495"/>
                    <a:pt x="35607" y="20495"/>
                  </a:cubicBezTo>
                  <a:cubicBezTo>
                    <a:pt x="35982" y="20495"/>
                    <a:pt x="36150" y="20470"/>
                    <a:pt x="36150" y="20470"/>
                  </a:cubicBezTo>
                  <a:cubicBezTo>
                    <a:pt x="36150" y="20470"/>
                    <a:pt x="38605" y="19795"/>
                    <a:pt x="37734" y="15815"/>
                  </a:cubicBezTo>
                  <a:cubicBezTo>
                    <a:pt x="37734" y="15815"/>
                    <a:pt x="31221" y="13338"/>
                    <a:pt x="27830" y="10744"/>
                  </a:cubicBezTo>
                  <a:cubicBezTo>
                    <a:pt x="24441" y="8150"/>
                    <a:pt x="22131" y="4971"/>
                    <a:pt x="14503" y="1544"/>
                  </a:cubicBezTo>
                  <a:cubicBezTo>
                    <a:pt x="14503" y="1544"/>
                    <a:pt x="11644" y="1"/>
                    <a:pt x="8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644283" y="3812837"/>
              <a:ext cx="1161695" cy="706828"/>
            </a:xfrm>
            <a:custGeom>
              <a:avLst/>
              <a:gdLst/>
              <a:ahLst/>
              <a:cxnLst/>
              <a:rect l="l" t="t" r="r" b="b"/>
              <a:pathLst>
                <a:path w="23426" h="14252" extrusionOk="0">
                  <a:moveTo>
                    <a:pt x="1686" y="0"/>
                  </a:moveTo>
                  <a:cubicBezTo>
                    <a:pt x="1285" y="0"/>
                    <a:pt x="481" y="66"/>
                    <a:pt x="197" y="566"/>
                  </a:cubicBezTo>
                  <a:cubicBezTo>
                    <a:pt x="0" y="911"/>
                    <a:pt x="98" y="1371"/>
                    <a:pt x="490" y="1934"/>
                  </a:cubicBezTo>
                  <a:cubicBezTo>
                    <a:pt x="1214" y="2975"/>
                    <a:pt x="6148" y="5978"/>
                    <a:pt x="10425" y="8326"/>
                  </a:cubicBezTo>
                  <a:cubicBezTo>
                    <a:pt x="16145" y="11468"/>
                    <a:pt x="20975" y="13682"/>
                    <a:pt x="23345" y="14252"/>
                  </a:cubicBezTo>
                  <a:lnTo>
                    <a:pt x="23426" y="13918"/>
                  </a:lnTo>
                  <a:cubicBezTo>
                    <a:pt x="20667" y="13255"/>
                    <a:pt x="14988" y="10439"/>
                    <a:pt x="10591" y="8025"/>
                  </a:cubicBezTo>
                  <a:cubicBezTo>
                    <a:pt x="5485" y="5221"/>
                    <a:pt x="1356" y="2577"/>
                    <a:pt x="772" y="1737"/>
                  </a:cubicBezTo>
                  <a:cubicBezTo>
                    <a:pt x="559" y="1432"/>
                    <a:pt x="340" y="1011"/>
                    <a:pt x="495" y="736"/>
                  </a:cubicBezTo>
                  <a:cubicBezTo>
                    <a:pt x="680" y="412"/>
                    <a:pt x="1324" y="344"/>
                    <a:pt x="1706" y="344"/>
                  </a:cubicBezTo>
                  <a:cubicBezTo>
                    <a:pt x="1712" y="344"/>
                    <a:pt x="1718" y="344"/>
                    <a:pt x="1724" y="344"/>
                  </a:cubicBezTo>
                  <a:cubicBezTo>
                    <a:pt x="1724" y="344"/>
                    <a:pt x="1725" y="344"/>
                    <a:pt x="1726" y="344"/>
                  </a:cubicBezTo>
                  <a:cubicBezTo>
                    <a:pt x="1815" y="344"/>
                    <a:pt x="1888" y="275"/>
                    <a:pt x="1896" y="185"/>
                  </a:cubicBezTo>
                  <a:cubicBezTo>
                    <a:pt x="1903" y="86"/>
                    <a:pt x="1824" y="2"/>
                    <a:pt x="1725" y="1"/>
                  </a:cubicBezTo>
                  <a:cubicBezTo>
                    <a:pt x="1712" y="1"/>
                    <a:pt x="1699" y="0"/>
                    <a:pt x="1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2681111" y="4431535"/>
              <a:ext cx="198558" cy="294446"/>
            </a:xfrm>
            <a:custGeom>
              <a:avLst/>
              <a:gdLst/>
              <a:ahLst/>
              <a:cxnLst/>
              <a:rect l="l" t="t" r="r" b="b"/>
              <a:pathLst>
                <a:path w="4004" h="5937" extrusionOk="0">
                  <a:moveTo>
                    <a:pt x="2416" y="0"/>
                  </a:moveTo>
                  <a:cubicBezTo>
                    <a:pt x="2262" y="0"/>
                    <a:pt x="2120" y="30"/>
                    <a:pt x="1991" y="92"/>
                  </a:cubicBezTo>
                  <a:cubicBezTo>
                    <a:pt x="1724" y="2183"/>
                    <a:pt x="1182" y="4085"/>
                    <a:pt x="1" y="5542"/>
                  </a:cubicBezTo>
                  <a:cubicBezTo>
                    <a:pt x="1" y="5542"/>
                    <a:pt x="549" y="5937"/>
                    <a:pt x="1206" y="5937"/>
                  </a:cubicBezTo>
                  <a:cubicBezTo>
                    <a:pt x="1442" y="5937"/>
                    <a:pt x="1692" y="5886"/>
                    <a:pt x="1936" y="5748"/>
                  </a:cubicBezTo>
                  <a:cubicBezTo>
                    <a:pt x="2642" y="5349"/>
                    <a:pt x="4003" y="2083"/>
                    <a:pt x="3484" y="338"/>
                  </a:cubicBezTo>
                  <a:cubicBezTo>
                    <a:pt x="3088" y="122"/>
                    <a:pt x="2729" y="0"/>
                    <a:pt x="2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2027217" y="4477460"/>
              <a:ext cx="273439" cy="275054"/>
            </a:xfrm>
            <a:custGeom>
              <a:avLst/>
              <a:gdLst/>
              <a:ahLst/>
              <a:cxnLst/>
              <a:rect l="l" t="t" r="r" b="b"/>
              <a:pathLst>
                <a:path w="5514" h="5546" extrusionOk="0">
                  <a:moveTo>
                    <a:pt x="3719" y="1"/>
                  </a:moveTo>
                  <a:cubicBezTo>
                    <a:pt x="3082" y="770"/>
                    <a:pt x="835" y="1204"/>
                    <a:pt x="835" y="1204"/>
                  </a:cubicBezTo>
                  <a:cubicBezTo>
                    <a:pt x="0" y="1988"/>
                    <a:pt x="347" y="5545"/>
                    <a:pt x="347" y="5545"/>
                  </a:cubicBezTo>
                  <a:lnTo>
                    <a:pt x="5513" y="3546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6"/>
            <p:cNvSpPr/>
            <p:nvPr/>
          </p:nvSpPr>
          <p:spPr>
            <a:xfrm>
              <a:off x="1475181" y="4346033"/>
              <a:ext cx="660489" cy="797636"/>
            </a:xfrm>
            <a:custGeom>
              <a:avLst/>
              <a:gdLst/>
              <a:ahLst/>
              <a:cxnLst/>
              <a:rect l="l" t="t" r="r" b="b"/>
              <a:pathLst>
                <a:path w="13319" h="16083" extrusionOk="0">
                  <a:moveTo>
                    <a:pt x="5991" y="0"/>
                  </a:moveTo>
                  <a:cubicBezTo>
                    <a:pt x="5926" y="0"/>
                    <a:pt x="5864" y="4"/>
                    <a:pt x="5806" y="13"/>
                  </a:cubicBezTo>
                  <a:lnTo>
                    <a:pt x="0" y="15609"/>
                  </a:lnTo>
                  <a:cubicBezTo>
                    <a:pt x="0" y="15609"/>
                    <a:pt x="253" y="15964"/>
                    <a:pt x="818" y="16060"/>
                  </a:cubicBezTo>
                  <a:cubicBezTo>
                    <a:pt x="905" y="16074"/>
                    <a:pt x="999" y="16082"/>
                    <a:pt x="1100" y="16082"/>
                  </a:cubicBezTo>
                  <a:cubicBezTo>
                    <a:pt x="1834" y="16082"/>
                    <a:pt x="2964" y="15645"/>
                    <a:pt x="4571" y="13929"/>
                  </a:cubicBezTo>
                  <a:cubicBezTo>
                    <a:pt x="5988" y="12416"/>
                    <a:pt x="7508" y="10582"/>
                    <a:pt x="9082" y="9760"/>
                  </a:cubicBezTo>
                  <a:cubicBezTo>
                    <a:pt x="10658" y="8936"/>
                    <a:pt x="11147" y="8607"/>
                    <a:pt x="11147" y="8607"/>
                  </a:cubicBezTo>
                  <a:cubicBezTo>
                    <a:pt x="12297" y="7847"/>
                    <a:pt x="10734" y="4610"/>
                    <a:pt x="12868" y="3609"/>
                  </a:cubicBezTo>
                  <a:cubicBezTo>
                    <a:pt x="12868" y="3609"/>
                    <a:pt x="13319" y="3304"/>
                    <a:pt x="12236" y="2900"/>
                  </a:cubicBezTo>
                  <a:cubicBezTo>
                    <a:pt x="12101" y="2850"/>
                    <a:pt x="11923" y="2763"/>
                    <a:pt x="11711" y="2653"/>
                  </a:cubicBezTo>
                  <a:cubicBezTo>
                    <a:pt x="11586" y="2587"/>
                    <a:pt x="11449" y="2512"/>
                    <a:pt x="11304" y="2429"/>
                  </a:cubicBezTo>
                  <a:cubicBezTo>
                    <a:pt x="10053" y="1729"/>
                    <a:pt x="8105" y="524"/>
                    <a:pt x="6749" y="130"/>
                  </a:cubicBezTo>
                  <a:cubicBezTo>
                    <a:pt x="6467" y="48"/>
                    <a:pt x="6211" y="0"/>
                    <a:pt x="5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1475181" y="4346033"/>
              <a:ext cx="334683" cy="796496"/>
            </a:xfrm>
            <a:custGeom>
              <a:avLst/>
              <a:gdLst/>
              <a:ahLst/>
              <a:cxnLst/>
              <a:rect l="l" t="t" r="r" b="b"/>
              <a:pathLst>
                <a:path w="6749" h="16060" extrusionOk="0">
                  <a:moveTo>
                    <a:pt x="5991" y="0"/>
                  </a:moveTo>
                  <a:cubicBezTo>
                    <a:pt x="5926" y="0"/>
                    <a:pt x="5864" y="4"/>
                    <a:pt x="5806" y="13"/>
                  </a:cubicBezTo>
                  <a:lnTo>
                    <a:pt x="0" y="15609"/>
                  </a:lnTo>
                  <a:cubicBezTo>
                    <a:pt x="0" y="15609"/>
                    <a:pt x="253" y="15964"/>
                    <a:pt x="818" y="16060"/>
                  </a:cubicBezTo>
                  <a:lnTo>
                    <a:pt x="6749" y="130"/>
                  </a:lnTo>
                  <a:cubicBezTo>
                    <a:pt x="6467" y="48"/>
                    <a:pt x="6211" y="0"/>
                    <a:pt x="5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1733743" y="4402572"/>
              <a:ext cx="322236" cy="117540"/>
            </a:xfrm>
            <a:custGeom>
              <a:avLst/>
              <a:gdLst/>
              <a:ahLst/>
              <a:cxnLst/>
              <a:rect l="l" t="t" r="r" b="b"/>
              <a:pathLst>
                <a:path w="6498" h="2370" extrusionOk="0">
                  <a:moveTo>
                    <a:pt x="172" y="0"/>
                  </a:moveTo>
                  <a:lnTo>
                    <a:pt x="1" y="464"/>
                  </a:lnTo>
                  <a:cubicBezTo>
                    <a:pt x="421" y="1119"/>
                    <a:pt x="1111" y="1789"/>
                    <a:pt x="2238" y="2148"/>
                  </a:cubicBezTo>
                  <a:cubicBezTo>
                    <a:pt x="2736" y="2306"/>
                    <a:pt x="3215" y="2370"/>
                    <a:pt x="3663" y="2370"/>
                  </a:cubicBezTo>
                  <a:cubicBezTo>
                    <a:pt x="4906" y="2370"/>
                    <a:pt x="5919" y="1876"/>
                    <a:pt x="6497" y="1513"/>
                  </a:cubicBezTo>
                  <a:cubicBezTo>
                    <a:pt x="6373" y="1446"/>
                    <a:pt x="6235" y="1372"/>
                    <a:pt x="6090" y="1289"/>
                  </a:cubicBezTo>
                  <a:cubicBezTo>
                    <a:pt x="5532" y="1604"/>
                    <a:pt x="4665" y="1968"/>
                    <a:pt x="3644" y="1968"/>
                  </a:cubicBezTo>
                  <a:cubicBezTo>
                    <a:pt x="3237" y="1968"/>
                    <a:pt x="2805" y="1910"/>
                    <a:pt x="2358" y="1768"/>
                  </a:cubicBezTo>
                  <a:cubicBezTo>
                    <a:pt x="1178" y="1395"/>
                    <a:pt x="529" y="66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1877207" y="4791099"/>
              <a:ext cx="34763" cy="80046"/>
            </a:xfrm>
            <a:custGeom>
              <a:avLst/>
              <a:gdLst/>
              <a:ahLst/>
              <a:cxnLst/>
              <a:rect l="l" t="t" r="r" b="b"/>
              <a:pathLst>
                <a:path w="701" h="1614" extrusionOk="0">
                  <a:moveTo>
                    <a:pt x="411" y="1"/>
                  </a:moveTo>
                  <a:cubicBezTo>
                    <a:pt x="296" y="1"/>
                    <a:pt x="194" y="73"/>
                    <a:pt x="154" y="179"/>
                  </a:cubicBezTo>
                  <a:cubicBezTo>
                    <a:pt x="147" y="199"/>
                    <a:pt x="142" y="221"/>
                    <a:pt x="138" y="244"/>
                  </a:cubicBezTo>
                  <a:lnTo>
                    <a:pt x="18" y="1308"/>
                  </a:lnTo>
                  <a:cubicBezTo>
                    <a:pt x="1" y="1458"/>
                    <a:pt x="108" y="1595"/>
                    <a:pt x="260" y="1611"/>
                  </a:cubicBezTo>
                  <a:cubicBezTo>
                    <a:pt x="270" y="1612"/>
                    <a:pt x="281" y="1613"/>
                    <a:pt x="292" y="1613"/>
                  </a:cubicBezTo>
                  <a:cubicBezTo>
                    <a:pt x="429" y="1613"/>
                    <a:pt x="547" y="1509"/>
                    <a:pt x="563" y="1370"/>
                  </a:cubicBezTo>
                  <a:lnTo>
                    <a:pt x="683" y="306"/>
                  </a:lnTo>
                  <a:cubicBezTo>
                    <a:pt x="701" y="155"/>
                    <a:pt x="592" y="19"/>
                    <a:pt x="442" y="2"/>
                  </a:cubicBezTo>
                  <a:cubicBezTo>
                    <a:pt x="431" y="1"/>
                    <a:pt x="421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1935327" y="4758069"/>
              <a:ext cx="34763" cy="79997"/>
            </a:xfrm>
            <a:custGeom>
              <a:avLst/>
              <a:gdLst/>
              <a:ahLst/>
              <a:cxnLst/>
              <a:rect l="l" t="t" r="r" b="b"/>
              <a:pathLst>
                <a:path w="701" h="1613" extrusionOk="0">
                  <a:moveTo>
                    <a:pt x="410" y="1"/>
                  </a:moveTo>
                  <a:cubicBezTo>
                    <a:pt x="295" y="1"/>
                    <a:pt x="193" y="73"/>
                    <a:pt x="154" y="179"/>
                  </a:cubicBezTo>
                  <a:cubicBezTo>
                    <a:pt x="146" y="199"/>
                    <a:pt x="141" y="221"/>
                    <a:pt x="138" y="244"/>
                  </a:cubicBezTo>
                  <a:lnTo>
                    <a:pt x="18" y="1308"/>
                  </a:lnTo>
                  <a:cubicBezTo>
                    <a:pt x="0" y="1458"/>
                    <a:pt x="109" y="1595"/>
                    <a:pt x="259" y="1611"/>
                  </a:cubicBezTo>
                  <a:cubicBezTo>
                    <a:pt x="270" y="1612"/>
                    <a:pt x="281" y="1613"/>
                    <a:pt x="291" y="1613"/>
                  </a:cubicBezTo>
                  <a:cubicBezTo>
                    <a:pt x="428" y="1613"/>
                    <a:pt x="546" y="1509"/>
                    <a:pt x="563" y="1370"/>
                  </a:cubicBezTo>
                  <a:lnTo>
                    <a:pt x="683" y="305"/>
                  </a:lnTo>
                  <a:cubicBezTo>
                    <a:pt x="700" y="155"/>
                    <a:pt x="592" y="19"/>
                    <a:pt x="441" y="2"/>
                  </a:cubicBez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1831138" y="4828989"/>
              <a:ext cx="34763" cy="79997"/>
            </a:xfrm>
            <a:custGeom>
              <a:avLst/>
              <a:gdLst/>
              <a:ahLst/>
              <a:cxnLst/>
              <a:rect l="l" t="t" r="r" b="b"/>
              <a:pathLst>
                <a:path w="701" h="1613" extrusionOk="0">
                  <a:moveTo>
                    <a:pt x="411" y="0"/>
                  </a:moveTo>
                  <a:cubicBezTo>
                    <a:pt x="296" y="0"/>
                    <a:pt x="194" y="73"/>
                    <a:pt x="154" y="178"/>
                  </a:cubicBezTo>
                  <a:cubicBezTo>
                    <a:pt x="147" y="199"/>
                    <a:pt x="141" y="220"/>
                    <a:pt x="138" y="243"/>
                  </a:cubicBezTo>
                  <a:lnTo>
                    <a:pt x="18" y="1307"/>
                  </a:lnTo>
                  <a:cubicBezTo>
                    <a:pt x="0" y="1457"/>
                    <a:pt x="109" y="1594"/>
                    <a:pt x="259" y="1611"/>
                  </a:cubicBezTo>
                  <a:cubicBezTo>
                    <a:pt x="270" y="1612"/>
                    <a:pt x="281" y="1612"/>
                    <a:pt x="291" y="1612"/>
                  </a:cubicBezTo>
                  <a:cubicBezTo>
                    <a:pt x="428" y="1612"/>
                    <a:pt x="547" y="1509"/>
                    <a:pt x="563" y="1369"/>
                  </a:cubicBezTo>
                  <a:lnTo>
                    <a:pt x="683" y="304"/>
                  </a:lnTo>
                  <a:cubicBezTo>
                    <a:pt x="701" y="154"/>
                    <a:pt x="593" y="18"/>
                    <a:pt x="442" y="2"/>
                  </a:cubicBezTo>
                  <a:cubicBezTo>
                    <a:pt x="431" y="1"/>
                    <a:pt x="421" y="0"/>
                    <a:pt x="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1786160" y="4867178"/>
              <a:ext cx="34763" cy="80046"/>
            </a:xfrm>
            <a:custGeom>
              <a:avLst/>
              <a:gdLst/>
              <a:ahLst/>
              <a:cxnLst/>
              <a:rect l="l" t="t" r="r" b="b"/>
              <a:pathLst>
                <a:path w="701" h="1614" extrusionOk="0">
                  <a:moveTo>
                    <a:pt x="411" y="1"/>
                  </a:moveTo>
                  <a:cubicBezTo>
                    <a:pt x="295" y="1"/>
                    <a:pt x="193" y="73"/>
                    <a:pt x="154" y="180"/>
                  </a:cubicBezTo>
                  <a:cubicBezTo>
                    <a:pt x="146" y="200"/>
                    <a:pt x="141" y="222"/>
                    <a:pt x="139" y="245"/>
                  </a:cubicBezTo>
                  <a:lnTo>
                    <a:pt x="18" y="1309"/>
                  </a:lnTo>
                  <a:cubicBezTo>
                    <a:pt x="0" y="1459"/>
                    <a:pt x="109" y="1596"/>
                    <a:pt x="259" y="1612"/>
                  </a:cubicBezTo>
                  <a:cubicBezTo>
                    <a:pt x="269" y="1613"/>
                    <a:pt x="279" y="1614"/>
                    <a:pt x="290" y="1614"/>
                  </a:cubicBezTo>
                  <a:cubicBezTo>
                    <a:pt x="427" y="1614"/>
                    <a:pt x="547" y="1511"/>
                    <a:pt x="563" y="1371"/>
                  </a:cubicBezTo>
                  <a:lnTo>
                    <a:pt x="684" y="306"/>
                  </a:lnTo>
                  <a:cubicBezTo>
                    <a:pt x="700" y="156"/>
                    <a:pt x="593" y="20"/>
                    <a:pt x="442" y="3"/>
                  </a:cubicBezTo>
                  <a:cubicBezTo>
                    <a:pt x="432" y="1"/>
                    <a:pt x="421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1741628" y="4910623"/>
              <a:ext cx="34713" cy="80046"/>
            </a:xfrm>
            <a:custGeom>
              <a:avLst/>
              <a:gdLst/>
              <a:ahLst/>
              <a:cxnLst/>
              <a:rect l="l" t="t" r="r" b="b"/>
              <a:pathLst>
                <a:path w="700" h="1614" extrusionOk="0">
                  <a:moveTo>
                    <a:pt x="410" y="0"/>
                  </a:moveTo>
                  <a:cubicBezTo>
                    <a:pt x="294" y="0"/>
                    <a:pt x="192" y="72"/>
                    <a:pt x="153" y="178"/>
                  </a:cubicBezTo>
                  <a:cubicBezTo>
                    <a:pt x="145" y="199"/>
                    <a:pt x="140" y="220"/>
                    <a:pt x="138" y="243"/>
                  </a:cubicBezTo>
                  <a:lnTo>
                    <a:pt x="17" y="1308"/>
                  </a:lnTo>
                  <a:cubicBezTo>
                    <a:pt x="0" y="1458"/>
                    <a:pt x="108" y="1594"/>
                    <a:pt x="258" y="1612"/>
                  </a:cubicBezTo>
                  <a:cubicBezTo>
                    <a:pt x="268" y="1613"/>
                    <a:pt x="278" y="1613"/>
                    <a:pt x="289" y="1613"/>
                  </a:cubicBezTo>
                  <a:cubicBezTo>
                    <a:pt x="427" y="1613"/>
                    <a:pt x="546" y="1510"/>
                    <a:pt x="561" y="1369"/>
                  </a:cubicBezTo>
                  <a:lnTo>
                    <a:pt x="683" y="305"/>
                  </a:lnTo>
                  <a:cubicBezTo>
                    <a:pt x="699" y="155"/>
                    <a:pt x="591" y="18"/>
                    <a:pt x="441" y="2"/>
                  </a:cubicBezTo>
                  <a:cubicBezTo>
                    <a:pt x="431" y="1"/>
                    <a:pt x="420" y="0"/>
                    <a:pt x="4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1699030" y="4959821"/>
              <a:ext cx="34763" cy="79997"/>
            </a:xfrm>
            <a:custGeom>
              <a:avLst/>
              <a:gdLst/>
              <a:ahLst/>
              <a:cxnLst/>
              <a:rect l="l" t="t" r="r" b="b"/>
              <a:pathLst>
                <a:path w="701" h="1613" extrusionOk="0">
                  <a:moveTo>
                    <a:pt x="410" y="0"/>
                  </a:moveTo>
                  <a:cubicBezTo>
                    <a:pt x="295" y="0"/>
                    <a:pt x="194" y="73"/>
                    <a:pt x="154" y="178"/>
                  </a:cubicBezTo>
                  <a:cubicBezTo>
                    <a:pt x="146" y="199"/>
                    <a:pt x="141" y="221"/>
                    <a:pt x="138" y="244"/>
                  </a:cubicBezTo>
                  <a:lnTo>
                    <a:pt x="17" y="1307"/>
                  </a:lnTo>
                  <a:cubicBezTo>
                    <a:pt x="0" y="1459"/>
                    <a:pt x="108" y="1594"/>
                    <a:pt x="259" y="1611"/>
                  </a:cubicBezTo>
                  <a:cubicBezTo>
                    <a:pt x="270" y="1612"/>
                    <a:pt x="281" y="1613"/>
                    <a:pt x="291" y="1613"/>
                  </a:cubicBezTo>
                  <a:cubicBezTo>
                    <a:pt x="428" y="1613"/>
                    <a:pt x="546" y="1509"/>
                    <a:pt x="563" y="1370"/>
                  </a:cubicBezTo>
                  <a:lnTo>
                    <a:pt x="683" y="306"/>
                  </a:lnTo>
                  <a:cubicBezTo>
                    <a:pt x="701" y="155"/>
                    <a:pt x="592" y="19"/>
                    <a:pt x="442" y="2"/>
                  </a:cubicBezTo>
                  <a:cubicBezTo>
                    <a:pt x="431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6"/>
            <p:cNvSpPr/>
            <p:nvPr/>
          </p:nvSpPr>
          <p:spPr>
            <a:xfrm>
              <a:off x="2189525" y="3531584"/>
              <a:ext cx="1839392" cy="1136668"/>
            </a:xfrm>
            <a:custGeom>
              <a:avLst/>
              <a:gdLst/>
              <a:ahLst/>
              <a:cxnLst/>
              <a:rect l="l" t="t" r="r" b="b"/>
              <a:pathLst>
                <a:path w="37092" h="22919" extrusionOk="0">
                  <a:moveTo>
                    <a:pt x="28448" y="0"/>
                  </a:moveTo>
                  <a:cubicBezTo>
                    <a:pt x="25463" y="0"/>
                    <a:pt x="22327" y="2086"/>
                    <a:pt x="22327" y="2086"/>
                  </a:cubicBezTo>
                  <a:cubicBezTo>
                    <a:pt x="15046" y="6198"/>
                    <a:pt x="13037" y="9575"/>
                    <a:pt x="9899" y="12469"/>
                  </a:cubicBezTo>
                  <a:cubicBezTo>
                    <a:pt x="6763" y="15363"/>
                    <a:pt x="503" y="18427"/>
                    <a:pt x="503" y="18427"/>
                  </a:cubicBezTo>
                  <a:cubicBezTo>
                    <a:pt x="1" y="22469"/>
                    <a:pt x="2507" y="22918"/>
                    <a:pt x="2507" y="22918"/>
                  </a:cubicBezTo>
                  <a:cubicBezTo>
                    <a:pt x="2507" y="22918"/>
                    <a:pt x="2528" y="22919"/>
                    <a:pt x="2569" y="22919"/>
                  </a:cubicBezTo>
                  <a:cubicBezTo>
                    <a:pt x="3094" y="22919"/>
                    <a:pt x="7015" y="22749"/>
                    <a:pt x="17102" y="18157"/>
                  </a:cubicBezTo>
                  <a:cubicBezTo>
                    <a:pt x="27994" y="13198"/>
                    <a:pt x="37091" y="4260"/>
                    <a:pt x="30909" y="618"/>
                  </a:cubicBezTo>
                  <a:cubicBezTo>
                    <a:pt x="30154" y="173"/>
                    <a:pt x="29307" y="0"/>
                    <a:pt x="284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2349602" y="4524575"/>
              <a:ext cx="475469" cy="155927"/>
            </a:xfrm>
            <a:custGeom>
              <a:avLst/>
              <a:gdLst/>
              <a:ahLst/>
              <a:cxnLst/>
              <a:rect l="l" t="t" r="r" b="b"/>
              <a:pathLst>
                <a:path w="9588" h="3144" extrusionOk="0">
                  <a:moveTo>
                    <a:pt x="9587" y="0"/>
                  </a:moveTo>
                  <a:cubicBezTo>
                    <a:pt x="8987" y="197"/>
                    <a:pt x="8377" y="396"/>
                    <a:pt x="7747" y="594"/>
                  </a:cubicBezTo>
                  <a:cubicBezTo>
                    <a:pt x="5311" y="1360"/>
                    <a:pt x="2529" y="2163"/>
                    <a:pt x="9" y="2783"/>
                  </a:cubicBezTo>
                  <a:lnTo>
                    <a:pt x="0" y="3143"/>
                  </a:lnTo>
                  <a:cubicBezTo>
                    <a:pt x="2275" y="2588"/>
                    <a:pt x="4945" y="1836"/>
                    <a:pt x="7851" y="921"/>
                  </a:cubicBezTo>
                  <a:cubicBezTo>
                    <a:pt x="8419" y="743"/>
                    <a:pt x="8997" y="556"/>
                    <a:pt x="9578" y="364"/>
                  </a:cubicBezTo>
                  <a:lnTo>
                    <a:pt x="9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6"/>
            <p:cNvSpPr/>
            <p:nvPr/>
          </p:nvSpPr>
          <p:spPr>
            <a:xfrm>
              <a:off x="2235892" y="3697479"/>
              <a:ext cx="1097625" cy="803191"/>
            </a:xfrm>
            <a:custGeom>
              <a:avLst/>
              <a:gdLst/>
              <a:ahLst/>
              <a:cxnLst/>
              <a:rect l="l" t="t" r="r" b="b"/>
              <a:pathLst>
                <a:path w="22134" h="16195" extrusionOk="0">
                  <a:moveTo>
                    <a:pt x="20696" y="0"/>
                  </a:moveTo>
                  <a:cubicBezTo>
                    <a:pt x="20556" y="0"/>
                    <a:pt x="20430" y="9"/>
                    <a:pt x="20334" y="19"/>
                  </a:cubicBezTo>
                  <a:cubicBezTo>
                    <a:pt x="20234" y="29"/>
                    <a:pt x="20164" y="120"/>
                    <a:pt x="20180" y="219"/>
                  </a:cubicBezTo>
                  <a:cubicBezTo>
                    <a:pt x="20194" y="302"/>
                    <a:pt x="20267" y="362"/>
                    <a:pt x="20350" y="362"/>
                  </a:cubicBezTo>
                  <a:cubicBezTo>
                    <a:pt x="20355" y="362"/>
                    <a:pt x="20360" y="362"/>
                    <a:pt x="20366" y="362"/>
                  </a:cubicBezTo>
                  <a:cubicBezTo>
                    <a:pt x="20460" y="352"/>
                    <a:pt x="20573" y="346"/>
                    <a:pt x="20691" y="346"/>
                  </a:cubicBezTo>
                  <a:cubicBezTo>
                    <a:pt x="21048" y="346"/>
                    <a:pt x="21462" y="406"/>
                    <a:pt x="21625" y="639"/>
                  </a:cubicBezTo>
                  <a:cubicBezTo>
                    <a:pt x="21806" y="898"/>
                    <a:pt x="21625" y="1337"/>
                    <a:pt x="21442" y="1662"/>
                  </a:cubicBezTo>
                  <a:cubicBezTo>
                    <a:pt x="20938" y="2551"/>
                    <a:pt x="17068" y="5563"/>
                    <a:pt x="12242" y="8824"/>
                  </a:cubicBezTo>
                  <a:cubicBezTo>
                    <a:pt x="8085" y="11631"/>
                    <a:pt x="2687" y="14956"/>
                    <a:pt x="1" y="15869"/>
                  </a:cubicBezTo>
                  <a:lnTo>
                    <a:pt x="112" y="16195"/>
                  </a:lnTo>
                  <a:cubicBezTo>
                    <a:pt x="2420" y="15410"/>
                    <a:pt x="7026" y="12761"/>
                    <a:pt x="12433" y="9108"/>
                  </a:cubicBezTo>
                  <a:cubicBezTo>
                    <a:pt x="16478" y="6377"/>
                    <a:pt x="21116" y="2934"/>
                    <a:pt x="21740" y="1831"/>
                  </a:cubicBezTo>
                  <a:cubicBezTo>
                    <a:pt x="22078" y="1235"/>
                    <a:pt x="22134" y="768"/>
                    <a:pt x="21907" y="442"/>
                  </a:cubicBezTo>
                  <a:cubicBezTo>
                    <a:pt x="21652" y="78"/>
                    <a:pt x="21113" y="0"/>
                    <a:pt x="20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6"/>
            <p:cNvSpPr/>
            <p:nvPr/>
          </p:nvSpPr>
          <p:spPr>
            <a:xfrm>
              <a:off x="2165474" y="4412491"/>
              <a:ext cx="213435" cy="288345"/>
            </a:xfrm>
            <a:custGeom>
              <a:avLst/>
              <a:gdLst/>
              <a:ahLst/>
              <a:cxnLst/>
              <a:rect l="l" t="t" r="r" b="b"/>
              <a:pathLst>
                <a:path w="4304" h="5814" extrusionOk="0">
                  <a:moveTo>
                    <a:pt x="1493" y="1"/>
                  </a:moveTo>
                  <a:cubicBezTo>
                    <a:pt x="1156" y="1"/>
                    <a:pt x="774" y="161"/>
                    <a:pt x="357" y="440"/>
                  </a:cubicBezTo>
                  <a:cubicBezTo>
                    <a:pt x="1" y="2224"/>
                    <a:pt x="1656" y="5352"/>
                    <a:pt x="2395" y="5686"/>
                  </a:cubicBezTo>
                  <a:cubicBezTo>
                    <a:pt x="2598" y="5777"/>
                    <a:pt x="2800" y="5813"/>
                    <a:pt x="2993" y="5813"/>
                  </a:cubicBezTo>
                  <a:cubicBezTo>
                    <a:pt x="3717" y="5813"/>
                    <a:pt x="4304" y="5303"/>
                    <a:pt x="4304" y="5303"/>
                  </a:cubicBezTo>
                  <a:cubicBezTo>
                    <a:pt x="2993" y="3959"/>
                    <a:pt x="2279" y="2116"/>
                    <a:pt x="1822" y="58"/>
                  </a:cubicBezTo>
                  <a:cubicBezTo>
                    <a:pt x="1718" y="19"/>
                    <a:pt x="1608" y="1"/>
                    <a:pt x="1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6"/>
            <p:cNvSpPr/>
            <p:nvPr/>
          </p:nvSpPr>
          <p:spPr>
            <a:xfrm>
              <a:off x="1342528" y="2446991"/>
              <a:ext cx="878437" cy="1446041"/>
            </a:xfrm>
            <a:custGeom>
              <a:avLst/>
              <a:gdLst/>
              <a:ahLst/>
              <a:cxnLst/>
              <a:rect l="l" t="t" r="r" b="b"/>
              <a:pathLst>
                <a:path w="17714" h="29157" extrusionOk="0">
                  <a:moveTo>
                    <a:pt x="7588" y="0"/>
                  </a:moveTo>
                  <a:cubicBezTo>
                    <a:pt x="7588" y="0"/>
                    <a:pt x="3343" y="7276"/>
                    <a:pt x="807" y="15943"/>
                  </a:cubicBezTo>
                  <a:cubicBezTo>
                    <a:pt x="371" y="17438"/>
                    <a:pt x="156" y="18726"/>
                    <a:pt x="119" y="19839"/>
                  </a:cubicBezTo>
                  <a:cubicBezTo>
                    <a:pt x="1" y="23308"/>
                    <a:pt x="1596" y="25088"/>
                    <a:pt x="3519" y="26110"/>
                  </a:cubicBezTo>
                  <a:cubicBezTo>
                    <a:pt x="4561" y="26664"/>
                    <a:pt x="5701" y="26997"/>
                    <a:pt x="6715" y="27255"/>
                  </a:cubicBezTo>
                  <a:cubicBezTo>
                    <a:pt x="10199" y="28144"/>
                    <a:pt x="17296" y="29157"/>
                    <a:pt x="17296" y="29157"/>
                  </a:cubicBezTo>
                  <a:lnTo>
                    <a:pt x="17714" y="23189"/>
                  </a:lnTo>
                  <a:cubicBezTo>
                    <a:pt x="17714" y="23189"/>
                    <a:pt x="9588" y="21689"/>
                    <a:pt x="7588" y="19246"/>
                  </a:cubicBezTo>
                  <a:cubicBezTo>
                    <a:pt x="7588" y="19246"/>
                    <a:pt x="11034" y="10389"/>
                    <a:pt x="12594" y="6231"/>
                  </a:cubicBezTo>
                  <a:cubicBezTo>
                    <a:pt x="12594" y="6231"/>
                    <a:pt x="13053" y="2338"/>
                    <a:pt x="7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6"/>
            <p:cNvSpPr/>
            <p:nvPr/>
          </p:nvSpPr>
          <p:spPr>
            <a:xfrm>
              <a:off x="1593652" y="3328592"/>
              <a:ext cx="134835" cy="82080"/>
            </a:xfrm>
            <a:custGeom>
              <a:avLst/>
              <a:gdLst/>
              <a:ahLst/>
              <a:cxnLst/>
              <a:rect l="l" t="t" r="r" b="b"/>
              <a:pathLst>
                <a:path w="2719" h="1655" extrusionOk="0">
                  <a:moveTo>
                    <a:pt x="1813" y="1"/>
                  </a:moveTo>
                  <a:cubicBezTo>
                    <a:pt x="1769" y="1"/>
                    <a:pt x="1725" y="16"/>
                    <a:pt x="1690" y="47"/>
                  </a:cubicBezTo>
                  <a:cubicBezTo>
                    <a:pt x="1614" y="115"/>
                    <a:pt x="1606" y="232"/>
                    <a:pt x="1674" y="309"/>
                  </a:cubicBezTo>
                  <a:cubicBezTo>
                    <a:pt x="1926" y="597"/>
                    <a:pt x="2108" y="862"/>
                    <a:pt x="2220" y="1110"/>
                  </a:cubicBezTo>
                  <a:cubicBezTo>
                    <a:pt x="1457" y="786"/>
                    <a:pt x="305" y="515"/>
                    <a:pt x="246" y="501"/>
                  </a:cubicBezTo>
                  <a:cubicBezTo>
                    <a:pt x="232" y="498"/>
                    <a:pt x="218" y="496"/>
                    <a:pt x="204" y="496"/>
                  </a:cubicBezTo>
                  <a:cubicBezTo>
                    <a:pt x="120" y="496"/>
                    <a:pt x="44" y="554"/>
                    <a:pt x="24" y="640"/>
                  </a:cubicBezTo>
                  <a:cubicBezTo>
                    <a:pt x="1" y="739"/>
                    <a:pt x="62" y="839"/>
                    <a:pt x="162" y="863"/>
                  </a:cubicBezTo>
                  <a:cubicBezTo>
                    <a:pt x="179" y="867"/>
                    <a:pt x="1824" y="1254"/>
                    <a:pt x="2427" y="1627"/>
                  </a:cubicBezTo>
                  <a:cubicBezTo>
                    <a:pt x="2457" y="1646"/>
                    <a:pt x="2490" y="1655"/>
                    <a:pt x="2524" y="1655"/>
                  </a:cubicBezTo>
                  <a:cubicBezTo>
                    <a:pt x="2560" y="1655"/>
                    <a:pt x="2597" y="1645"/>
                    <a:pt x="2628" y="1624"/>
                  </a:cubicBezTo>
                  <a:cubicBezTo>
                    <a:pt x="2688" y="1584"/>
                    <a:pt x="2719" y="1511"/>
                    <a:pt x="2707" y="1440"/>
                  </a:cubicBezTo>
                  <a:cubicBezTo>
                    <a:pt x="2637" y="1012"/>
                    <a:pt x="2389" y="562"/>
                    <a:pt x="1952" y="64"/>
                  </a:cubicBezTo>
                  <a:cubicBezTo>
                    <a:pt x="1916" y="22"/>
                    <a:pt x="1864" y="1"/>
                    <a:pt x="1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1342528" y="3430906"/>
              <a:ext cx="213138" cy="311060"/>
            </a:xfrm>
            <a:custGeom>
              <a:avLst/>
              <a:gdLst/>
              <a:ahLst/>
              <a:cxnLst/>
              <a:rect l="l" t="t" r="r" b="b"/>
              <a:pathLst>
                <a:path w="4298" h="6272" extrusionOk="0">
                  <a:moveTo>
                    <a:pt x="119" y="0"/>
                  </a:moveTo>
                  <a:cubicBezTo>
                    <a:pt x="1" y="3469"/>
                    <a:pt x="1596" y="5249"/>
                    <a:pt x="3519" y="6271"/>
                  </a:cubicBezTo>
                  <a:cubicBezTo>
                    <a:pt x="4297" y="2729"/>
                    <a:pt x="1642" y="798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1708700" y="2779426"/>
              <a:ext cx="301110" cy="772244"/>
            </a:xfrm>
            <a:custGeom>
              <a:avLst/>
              <a:gdLst/>
              <a:ahLst/>
              <a:cxnLst/>
              <a:rect l="l" t="t" r="r" b="b"/>
              <a:pathLst>
                <a:path w="6072" h="15571" extrusionOk="0">
                  <a:moveTo>
                    <a:pt x="5210" y="1"/>
                  </a:moveTo>
                  <a:cubicBezTo>
                    <a:pt x="5127" y="1"/>
                    <a:pt x="5052" y="56"/>
                    <a:pt x="5030" y="139"/>
                  </a:cubicBezTo>
                  <a:cubicBezTo>
                    <a:pt x="4132" y="3615"/>
                    <a:pt x="2545" y="7529"/>
                    <a:pt x="38" y="12458"/>
                  </a:cubicBezTo>
                  <a:cubicBezTo>
                    <a:pt x="0" y="12533"/>
                    <a:pt x="18" y="12624"/>
                    <a:pt x="80" y="12680"/>
                  </a:cubicBezTo>
                  <a:cubicBezTo>
                    <a:pt x="169" y="12760"/>
                    <a:pt x="2304" y="14658"/>
                    <a:pt x="5819" y="15564"/>
                  </a:cubicBezTo>
                  <a:cubicBezTo>
                    <a:pt x="5835" y="15568"/>
                    <a:pt x="5851" y="15570"/>
                    <a:pt x="5866" y="15570"/>
                  </a:cubicBezTo>
                  <a:cubicBezTo>
                    <a:pt x="5949" y="15570"/>
                    <a:pt x="6025" y="15514"/>
                    <a:pt x="6046" y="15431"/>
                  </a:cubicBezTo>
                  <a:cubicBezTo>
                    <a:pt x="6071" y="15332"/>
                    <a:pt x="6012" y="15231"/>
                    <a:pt x="5913" y="15205"/>
                  </a:cubicBezTo>
                  <a:cubicBezTo>
                    <a:pt x="2921" y="14434"/>
                    <a:pt x="911" y="12886"/>
                    <a:pt x="436" y="12496"/>
                  </a:cubicBezTo>
                  <a:cubicBezTo>
                    <a:pt x="2917" y="7603"/>
                    <a:pt x="4493" y="3704"/>
                    <a:pt x="5390" y="233"/>
                  </a:cubicBezTo>
                  <a:cubicBezTo>
                    <a:pt x="5415" y="133"/>
                    <a:pt x="5355" y="33"/>
                    <a:pt x="5256" y="7"/>
                  </a:cubicBezTo>
                  <a:cubicBezTo>
                    <a:pt x="5240" y="3"/>
                    <a:pt x="5225" y="1"/>
                    <a:pt x="5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1919408" y="2823814"/>
              <a:ext cx="85344" cy="99636"/>
            </a:xfrm>
            <a:custGeom>
              <a:avLst/>
              <a:gdLst/>
              <a:ahLst/>
              <a:cxnLst/>
              <a:rect l="l" t="t" r="r" b="b"/>
              <a:pathLst>
                <a:path w="1721" h="2009" extrusionOk="0">
                  <a:moveTo>
                    <a:pt x="1512" y="1"/>
                  </a:moveTo>
                  <a:cubicBezTo>
                    <a:pt x="1457" y="1"/>
                    <a:pt x="1403" y="25"/>
                    <a:pt x="1366" y="71"/>
                  </a:cubicBezTo>
                  <a:lnTo>
                    <a:pt x="64" y="1708"/>
                  </a:lnTo>
                  <a:cubicBezTo>
                    <a:pt x="0" y="1788"/>
                    <a:pt x="14" y="1904"/>
                    <a:pt x="94" y="1969"/>
                  </a:cubicBezTo>
                  <a:cubicBezTo>
                    <a:pt x="129" y="1996"/>
                    <a:pt x="169" y="2009"/>
                    <a:pt x="209" y="2009"/>
                  </a:cubicBezTo>
                  <a:cubicBezTo>
                    <a:pt x="264" y="2009"/>
                    <a:pt x="318" y="1985"/>
                    <a:pt x="354" y="1939"/>
                  </a:cubicBezTo>
                  <a:lnTo>
                    <a:pt x="1657" y="302"/>
                  </a:lnTo>
                  <a:cubicBezTo>
                    <a:pt x="1721" y="222"/>
                    <a:pt x="1708" y="105"/>
                    <a:pt x="1627" y="41"/>
                  </a:cubicBezTo>
                  <a:cubicBezTo>
                    <a:pt x="1593" y="14"/>
                    <a:pt x="1553" y="1"/>
                    <a:pt x="1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006786" y="1398206"/>
              <a:ext cx="854684" cy="823922"/>
            </a:xfrm>
            <a:custGeom>
              <a:avLst/>
              <a:gdLst/>
              <a:ahLst/>
              <a:cxnLst/>
              <a:rect l="l" t="t" r="r" b="b"/>
              <a:pathLst>
                <a:path w="17235" h="16613" extrusionOk="0">
                  <a:moveTo>
                    <a:pt x="8274" y="1"/>
                  </a:moveTo>
                  <a:cubicBezTo>
                    <a:pt x="6515" y="1"/>
                    <a:pt x="4197" y="590"/>
                    <a:pt x="2458" y="2701"/>
                  </a:cubicBezTo>
                  <a:cubicBezTo>
                    <a:pt x="2457" y="2701"/>
                    <a:pt x="2457" y="2702"/>
                    <a:pt x="2457" y="2702"/>
                  </a:cubicBezTo>
                  <a:cubicBezTo>
                    <a:pt x="2371" y="2775"/>
                    <a:pt x="727" y="4517"/>
                    <a:pt x="347" y="8178"/>
                  </a:cubicBezTo>
                  <a:cubicBezTo>
                    <a:pt x="0" y="11515"/>
                    <a:pt x="2116" y="15738"/>
                    <a:pt x="4236" y="15738"/>
                  </a:cubicBezTo>
                  <a:cubicBezTo>
                    <a:pt x="4332" y="15738"/>
                    <a:pt x="4428" y="15729"/>
                    <a:pt x="4524" y="15711"/>
                  </a:cubicBezTo>
                  <a:lnTo>
                    <a:pt x="10829" y="16613"/>
                  </a:lnTo>
                  <a:cubicBezTo>
                    <a:pt x="14924" y="16203"/>
                    <a:pt x="16229" y="14575"/>
                    <a:pt x="16898" y="11133"/>
                  </a:cubicBezTo>
                  <a:cubicBezTo>
                    <a:pt x="17235" y="9402"/>
                    <a:pt x="17012" y="7871"/>
                    <a:pt x="16681" y="6738"/>
                  </a:cubicBezTo>
                  <a:cubicBezTo>
                    <a:pt x="16595" y="5443"/>
                    <a:pt x="16300" y="4325"/>
                    <a:pt x="15688" y="3588"/>
                  </a:cubicBezTo>
                  <a:cubicBezTo>
                    <a:pt x="13121" y="493"/>
                    <a:pt x="10838" y="381"/>
                    <a:pt x="10522" y="381"/>
                  </a:cubicBezTo>
                  <a:cubicBezTo>
                    <a:pt x="10498" y="381"/>
                    <a:pt x="10485" y="382"/>
                    <a:pt x="10485" y="382"/>
                  </a:cubicBezTo>
                  <a:cubicBezTo>
                    <a:pt x="10045" y="180"/>
                    <a:pt x="9244" y="1"/>
                    <a:pt x="8274" y="1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1911672" y="1207562"/>
              <a:ext cx="522827" cy="385552"/>
            </a:xfrm>
            <a:custGeom>
              <a:avLst/>
              <a:gdLst/>
              <a:ahLst/>
              <a:cxnLst/>
              <a:rect l="l" t="t" r="r" b="b"/>
              <a:pathLst>
                <a:path w="10543" h="7774" extrusionOk="0">
                  <a:moveTo>
                    <a:pt x="6320" y="0"/>
                  </a:moveTo>
                  <a:cubicBezTo>
                    <a:pt x="6053" y="0"/>
                    <a:pt x="5766" y="21"/>
                    <a:pt x="5459" y="65"/>
                  </a:cubicBezTo>
                  <a:cubicBezTo>
                    <a:pt x="2087" y="546"/>
                    <a:pt x="1" y="5116"/>
                    <a:pt x="3083" y="7189"/>
                  </a:cubicBezTo>
                  <a:cubicBezTo>
                    <a:pt x="3703" y="7607"/>
                    <a:pt x="4352" y="7773"/>
                    <a:pt x="4993" y="7773"/>
                  </a:cubicBezTo>
                  <a:cubicBezTo>
                    <a:pt x="7539" y="7773"/>
                    <a:pt x="9962" y="5142"/>
                    <a:pt x="9962" y="5142"/>
                  </a:cubicBezTo>
                  <a:cubicBezTo>
                    <a:pt x="9962" y="5142"/>
                    <a:pt x="10542" y="0"/>
                    <a:pt x="6320" y="0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081022" y="1385261"/>
              <a:ext cx="333096" cy="208497"/>
            </a:xfrm>
            <a:custGeom>
              <a:avLst/>
              <a:gdLst/>
              <a:ahLst/>
              <a:cxnLst/>
              <a:rect l="l" t="t" r="r" b="b"/>
              <a:pathLst>
                <a:path w="6717" h="4204" extrusionOk="0">
                  <a:moveTo>
                    <a:pt x="6410" y="0"/>
                  </a:moveTo>
                  <a:cubicBezTo>
                    <a:pt x="6076" y="0"/>
                    <a:pt x="5212" y="41"/>
                    <a:pt x="4164" y="404"/>
                  </a:cubicBezTo>
                  <a:cubicBezTo>
                    <a:pt x="2944" y="828"/>
                    <a:pt x="1240" y="1788"/>
                    <a:pt x="44" y="3962"/>
                  </a:cubicBezTo>
                  <a:cubicBezTo>
                    <a:pt x="1" y="4040"/>
                    <a:pt x="29" y="4140"/>
                    <a:pt x="109" y="4183"/>
                  </a:cubicBezTo>
                  <a:cubicBezTo>
                    <a:pt x="133" y="4198"/>
                    <a:pt x="160" y="4204"/>
                    <a:pt x="187" y="4204"/>
                  </a:cubicBezTo>
                  <a:cubicBezTo>
                    <a:pt x="244" y="4204"/>
                    <a:pt x="300" y="4173"/>
                    <a:pt x="330" y="4119"/>
                  </a:cubicBezTo>
                  <a:cubicBezTo>
                    <a:pt x="2322" y="499"/>
                    <a:pt x="5801" y="328"/>
                    <a:pt x="6437" y="328"/>
                  </a:cubicBezTo>
                  <a:cubicBezTo>
                    <a:pt x="6499" y="328"/>
                    <a:pt x="6535" y="330"/>
                    <a:pt x="6538" y="330"/>
                  </a:cubicBezTo>
                  <a:cubicBezTo>
                    <a:pt x="6542" y="330"/>
                    <a:pt x="6546" y="330"/>
                    <a:pt x="6550" y="330"/>
                  </a:cubicBezTo>
                  <a:cubicBezTo>
                    <a:pt x="6636" y="330"/>
                    <a:pt x="6705" y="263"/>
                    <a:pt x="6711" y="177"/>
                  </a:cubicBezTo>
                  <a:cubicBezTo>
                    <a:pt x="6716" y="86"/>
                    <a:pt x="6648" y="10"/>
                    <a:pt x="6558" y="4"/>
                  </a:cubicBezTo>
                  <a:cubicBezTo>
                    <a:pt x="6549" y="3"/>
                    <a:pt x="6498" y="0"/>
                    <a:pt x="6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6"/>
            <p:cNvSpPr/>
            <p:nvPr/>
          </p:nvSpPr>
          <p:spPr>
            <a:xfrm>
              <a:off x="2056178" y="1446710"/>
              <a:ext cx="465848" cy="666210"/>
            </a:xfrm>
            <a:custGeom>
              <a:avLst/>
              <a:gdLst/>
              <a:ahLst/>
              <a:cxnLst/>
              <a:rect l="l" t="t" r="r" b="b"/>
              <a:pathLst>
                <a:path w="9394" h="13433" extrusionOk="0">
                  <a:moveTo>
                    <a:pt x="7120" y="0"/>
                  </a:moveTo>
                  <a:cubicBezTo>
                    <a:pt x="3680" y="0"/>
                    <a:pt x="1447" y="2603"/>
                    <a:pt x="791" y="6487"/>
                  </a:cubicBezTo>
                  <a:cubicBezTo>
                    <a:pt x="1" y="11171"/>
                    <a:pt x="4022" y="13421"/>
                    <a:pt x="4022" y="13421"/>
                  </a:cubicBezTo>
                  <a:cubicBezTo>
                    <a:pt x="4104" y="13429"/>
                    <a:pt x="4185" y="13432"/>
                    <a:pt x="4265" y="13432"/>
                  </a:cubicBezTo>
                  <a:cubicBezTo>
                    <a:pt x="8950" y="13432"/>
                    <a:pt x="9393" y="342"/>
                    <a:pt x="9394" y="342"/>
                  </a:cubicBezTo>
                  <a:cubicBezTo>
                    <a:pt x="8587" y="111"/>
                    <a:pt x="7828" y="0"/>
                    <a:pt x="7120" y="0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6"/>
            <p:cNvSpPr/>
            <p:nvPr/>
          </p:nvSpPr>
          <p:spPr>
            <a:xfrm>
              <a:off x="2722270" y="1685162"/>
              <a:ext cx="108305" cy="234684"/>
            </a:xfrm>
            <a:custGeom>
              <a:avLst/>
              <a:gdLst/>
              <a:ahLst/>
              <a:cxnLst/>
              <a:rect l="l" t="t" r="r" b="b"/>
              <a:pathLst>
                <a:path w="2184" h="4732" extrusionOk="0">
                  <a:moveTo>
                    <a:pt x="1774" y="1"/>
                  </a:moveTo>
                  <a:lnTo>
                    <a:pt x="1774" y="1"/>
                  </a:lnTo>
                  <a:cubicBezTo>
                    <a:pt x="1000" y="45"/>
                    <a:pt x="0" y="3595"/>
                    <a:pt x="0" y="3595"/>
                  </a:cubicBezTo>
                  <a:cubicBezTo>
                    <a:pt x="0" y="3595"/>
                    <a:pt x="514" y="4731"/>
                    <a:pt x="1115" y="4731"/>
                  </a:cubicBezTo>
                  <a:cubicBezTo>
                    <a:pt x="1225" y="4731"/>
                    <a:pt x="1338" y="4693"/>
                    <a:pt x="1452" y="4603"/>
                  </a:cubicBezTo>
                  <a:cubicBezTo>
                    <a:pt x="2184" y="4022"/>
                    <a:pt x="1774" y="1"/>
                    <a:pt x="1774" y="1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185905" y="2082964"/>
              <a:ext cx="359131" cy="340519"/>
            </a:xfrm>
            <a:custGeom>
              <a:avLst/>
              <a:gdLst/>
              <a:ahLst/>
              <a:cxnLst/>
              <a:rect l="l" t="t" r="r" b="b"/>
              <a:pathLst>
                <a:path w="7242" h="6866" extrusionOk="0">
                  <a:moveTo>
                    <a:pt x="1148" y="0"/>
                  </a:moveTo>
                  <a:lnTo>
                    <a:pt x="1148" y="0"/>
                  </a:lnTo>
                  <a:cubicBezTo>
                    <a:pt x="1358" y="1335"/>
                    <a:pt x="537" y="3073"/>
                    <a:pt x="0" y="4427"/>
                  </a:cubicBezTo>
                  <a:cubicBezTo>
                    <a:pt x="2117" y="6339"/>
                    <a:pt x="3693" y="6865"/>
                    <a:pt x="4788" y="6865"/>
                  </a:cubicBezTo>
                  <a:cubicBezTo>
                    <a:pt x="6129" y="6865"/>
                    <a:pt x="6747" y="6074"/>
                    <a:pt x="6747" y="6074"/>
                  </a:cubicBezTo>
                  <a:lnTo>
                    <a:pt x="7242" y="2750"/>
                  </a:lnTo>
                  <a:cubicBezTo>
                    <a:pt x="5568" y="2631"/>
                    <a:pt x="3699" y="1678"/>
                    <a:pt x="2474" y="936"/>
                  </a:cubicBezTo>
                  <a:cubicBezTo>
                    <a:pt x="2335" y="851"/>
                    <a:pt x="2205" y="770"/>
                    <a:pt x="2084" y="692"/>
                  </a:cubicBezTo>
                  <a:cubicBezTo>
                    <a:pt x="1492" y="316"/>
                    <a:pt x="1148" y="0"/>
                    <a:pt x="1148" y="0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289251" y="2117284"/>
              <a:ext cx="255785" cy="179236"/>
            </a:xfrm>
            <a:custGeom>
              <a:avLst/>
              <a:gdLst/>
              <a:ahLst/>
              <a:cxnLst/>
              <a:rect l="l" t="t" r="r" b="b"/>
              <a:pathLst>
                <a:path w="5158" h="3614" extrusionOk="0">
                  <a:moveTo>
                    <a:pt x="0" y="0"/>
                  </a:moveTo>
                  <a:lnTo>
                    <a:pt x="0" y="0"/>
                  </a:lnTo>
                  <a:cubicBezTo>
                    <a:pt x="1174" y="1938"/>
                    <a:pt x="3551" y="3085"/>
                    <a:pt x="4926" y="3613"/>
                  </a:cubicBezTo>
                  <a:lnTo>
                    <a:pt x="5158" y="2058"/>
                  </a:lnTo>
                  <a:cubicBezTo>
                    <a:pt x="3484" y="1939"/>
                    <a:pt x="1615" y="986"/>
                    <a:pt x="390" y="244"/>
                  </a:cubicBezTo>
                  <a:cubicBezTo>
                    <a:pt x="251" y="159"/>
                    <a:pt x="121" y="78"/>
                    <a:pt x="0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237181" y="1536477"/>
              <a:ext cx="560367" cy="687436"/>
            </a:xfrm>
            <a:custGeom>
              <a:avLst/>
              <a:gdLst/>
              <a:ahLst/>
              <a:cxnLst/>
              <a:rect l="l" t="t" r="r" b="b"/>
              <a:pathLst>
                <a:path w="11300" h="13861" extrusionOk="0">
                  <a:moveTo>
                    <a:pt x="5330" y="1"/>
                  </a:moveTo>
                  <a:cubicBezTo>
                    <a:pt x="5037" y="1"/>
                    <a:pt x="4732" y="29"/>
                    <a:pt x="4418" y="93"/>
                  </a:cubicBezTo>
                  <a:cubicBezTo>
                    <a:pt x="2435" y="499"/>
                    <a:pt x="967" y="2185"/>
                    <a:pt x="774" y="4199"/>
                  </a:cubicBezTo>
                  <a:cubicBezTo>
                    <a:pt x="273" y="6063"/>
                    <a:pt x="1" y="8062"/>
                    <a:pt x="75" y="10270"/>
                  </a:cubicBezTo>
                  <a:cubicBezTo>
                    <a:pt x="85" y="10530"/>
                    <a:pt x="97" y="10795"/>
                    <a:pt x="116" y="11062"/>
                  </a:cubicBezTo>
                  <a:cubicBezTo>
                    <a:pt x="116" y="11062"/>
                    <a:pt x="118" y="11064"/>
                    <a:pt x="121" y="11066"/>
                  </a:cubicBezTo>
                  <a:cubicBezTo>
                    <a:pt x="263" y="11176"/>
                    <a:pt x="3756" y="13861"/>
                    <a:pt x="6814" y="13861"/>
                  </a:cubicBezTo>
                  <a:cubicBezTo>
                    <a:pt x="7676" y="13861"/>
                    <a:pt x="8503" y="13648"/>
                    <a:pt x="9211" y="13105"/>
                  </a:cubicBezTo>
                  <a:cubicBezTo>
                    <a:pt x="9848" y="12616"/>
                    <a:pt x="10194" y="11380"/>
                    <a:pt x="10572" y="9088"/>
                  </a:cubicBezTo>
                  <a:cubicBezTo>
                    <a:pt x="10622" y="8782"/>
                    <a:pt x="10673" y="8458"/>
                    <a:pt x="10725" y="8114"/>
                  </a:cubicBezTo>
                  <a:cubicBezTo>
                    <a:pt x="10774" y="7798"/>
                    <a:pt x="10822" y="7464"/>
                    <a:pt x="10874" y="7113"/>
                  </a:cubicBezTo>
                  <a:cubicBezTo>
                    <a:pt x="11300" y="4193"/>
                    <a:pt x="10608" y="1996"/>
                    <a:pt x="9095" y="1271"/>
                  </a:cubicBezTo>
                  <a:cubicBezTo>
                    <a:pt x="8246" y="864"/>
                    <a:pt x="6954" y="1"/>
                    <a:pt x="5330" y="1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6"/>
            <p:cNvSpPr/>
            <p:nvPr/>
          </p:nvSpPr>
          <p:spPr>
            <a:xfrm>
              <a:off x="2498917" y="1973706"/>
              <a:ext cx="163746" cy="97702"/>
            </a:xfrm>
            <a:custGeom>
              <a:avLst/>
              <a:gdLst/>
              <a:ahLst/>
              <a:cxnLst/>
              <a:rect l="l" t="t" r="r" b="b"/>
              <a:pathLst>
                <a:path w="3302" h="1970" extrusionOk="0">
                  <a:moveTo>
                    <a:pt x="187" y="0"/>
                  </a:moveTo>
                  <a:cubicBezTo>
                    <a:pt x="166" y="0"/>
                    <a:pt x="145" y="4"/>
                    <a:pt x="125" y="13"/>
                  </a:cubicBezTo>
                  <a:cubicBezTo>
                    <a:pt x="41" y="46"/>
                    <a:pt x="1" y="142"/>
                    <a:pt x="35" y="226"/>
                  </a:cubicBezTo>
                  <a:cubicBezTo>
                    <a:pt x="43" y="245"/>
                    <a:pt x="764" y="1969"/>
                    <a:pt x="2566" y="1969"/>
                  </a:cubicBezTo>
                  <a:cubicBezTo>
                    <a:pt x="2751" y="1969"/>
                    <a:pt x="2948" y="1952"/>
                    <a:pt x="3156" y="1911"/>
                  </a:cubicBezTo>
                  <a:cubicBezTo>
                    <a:pt x="3244" y="1895"/>
                    <a:pt x="3302" y="1809"/>
                    <a:pt x="3285" y="1720"/>
                  </a:cubicBezTo>
                  <a:cubicBezTo>
                    <a:pt x="3271" y="1641"/>
                    <a:pt x="3202" y="1587"/>
                    <a:pt x="3126" y="1587"/>
                  </a:cubicBezTo>
                  <a:cubicBezTo>
                    <a:pt x="3115" y="1587"/>
                    <a:pt x="3104" y="1588"/>
                    <a:pt x="3094" y="1590"/>
                  </a:cubicBezTo>
                  <a:cubicBezTo>
                    <a:pt x="2906" y="1626"/>
                    <a:pt x="2729" y="1643"/>
                    <a:pt x="2563" y="1643"/>
                  </a:cubicBezTo>
                  <a:cubicBezTo>
                    <a:pt x="988" y="1643"/>
                    <a:pt x="366" y="171"/>
                    <a:pt x="338" y="103"/>
                  </a:cubicBezTo>
                  <a:cubicBezTo>
                    <a:pt x="312" y="39"/>
                    <a:pt x="251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6"/>
            <p:cNvSpPr/>
            <p:nvPr/>
          </p:nvSpPr>
          <p:spPr>
            <a:xfrm>
              <a:off x="2434400" y="1718292"/>
              <a:ext cx="146043" cy="63234"/>
            </a:xfrm>
            <a:custGeom>
              <a:avLst/>
              <a:gdLst/>
              <a:ahLst/>
              <a:cxnLst/>
              <a:rect l="l" t="t" r="r" b="b"/>
              <a:pathLst>
                <a:path w="2945" h="1275" extrusionOk="0">
                  <a:moveTo>
                    <a:pt x="1807" y="1"/>
                  </a:moveTo>
                  <a:cubicBezTo>
                    <a:pt x="1035" y="1"/>
                    <a:pt x="166" y="123"/>
                    <a:pt x="77" y="659"/>
                  </a:cubicBezTo>
                  <a:cubicBezTo>
                    <a:pt x="0" y="1120"/>
                    <a:pt x="303" y="1275"/>
                    <a:pt x="747" y="1275"/>
                  </a:cubicBezTo>
                  <a:cubicBezTo>
                    <a:pt x="1248" y="1275"/>
                    <a:pt x="1930" y="1078"/>
                    <a:pt x="2451" y="904"/>
                  </a:cubicBezTo>
                  <a:cubicBezTo>
                    <a:pt x="2462" y="901"/>
                    <a:pt x="2471" y="898"/>
                    <a:pt x="2481" y="895"/>
                  </a:cubicBezTo>
                  <a:cubicBezTo>
                    <a:pt x="2944" y="734"/>
                    <a:pt x="2850" y="52"/>
                    <a:pt x="2361" y="20"/>
                  </a:cubicBezTo>
                  <a:cubicBezTo>
                    <a:pt x="2192" y="9"/>
                    <a:pt x="2002" y="1"/>
                    <a:pt x="1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663655" y="1738179"/>
              <a:ext cx="137860" cy="96016"/>
            </a:xfrm>
            <a:custGeom>
              <a:avLst/>
              <a:gdLst/>
              <a:ahLst/>
              <a:cxnLst/>
              <a:rect l="l" t="t" r="r" b="b"/>
              <a:pathLst>
                <a:path w="2780" h="1936" extrusionOk="0">
                  <a:moveTo>
                    <a:pt x="616" y="1"/>
                  </a:moveTo>
                  <a:cubicBezTo>
                    <a:pt x="240" y="1"/>
                    <a:pt x="1" y="490"/>
                    <a:pt x="315" y="783"/>
                  </a:cubicBezTo>
                  <a:cubicBezTo>
                    <a:pt x="324" y="789"/>
                    <a:pt x="331" y="796"/>
                    <a:pt x="338" y="804"/>
                  </a:cubicBezTo>
                  <a:cubicBezTo>
                    <a:pt x="879" y="1294"/>
                    <a:pt x="1662" y="1935"/>
                    <a:pt x="2165" y="1935"/>
                  </a:cubicBezTo>
                  <a:cubicBezTo>
                    <a:pt x="2376" y="1935"/>
                    <a:pt x="2538" y="1822"/>
                    <a:pt x="2611" y="1536"/>
                  </a:cubicBezTo>
                  <a:cubicBezTo>
                    <a:pt x="2780" y="876"/>
                    <a:pt x="1564" y="318"/>
                    <a:pt x="778" y="31"/>
                  </a:cubicBezTo>
                  <a:cubicBezTo>
                    <a:pt x="722" y="10"/>
                    <a:pt x="668" y="1"/>
                    <a:pt x="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531994" y="2088370"/>
              <a:ext cx="64070" cy="25045"/>
            </a:xfrm>
            <a:custGeom>
              <a:avLst/>
              <a:gdLst/>
              <a:ahLst/>
              <a:cxnLst/>
              <a:rect l="l" t="t" r="r" b="b"/>
              <a:pathLst>
                <a:path w="1292" h="505" extrusionOk="0">
                  <a:moveTo>
                    <a:pt x="122" y="0"/>
                  </a:moveTo>
                  <a:cubicBezTo>
                    <a:pt x="92" y="0"/>
                    <a:pt x="62" y="12"/>
                    <a:pt x="40" y="36"/>
                  </a:cubicBezTo>
                  <a:cubicBezTo>
                    <a:pt x="1" y="82"/>
                    <a:pt x="5" y="150"/>
                    <a:pt x="49" y="190"/>
                  </a:cubicBezTo>
                  <a:cubicBezTo>
                    <a:pt x="217" y="339"/>
                    <a:pt x="400" y="420"/>
                    <a:pt x="570" y="462"/>
                  </a:cubicBezTo>
                  <a:cubicBezTo>
                    <a:pt x="698" y="494"/>
                    <a:pt x="819" y="504"/>
                    <a:pt x="919" y="504"/>
                  </a:cubicBezTo>
                  <a:cubicBezTo>
                    <a:pt x="1077" y="504"/>
                    <a:pt x="1186" y="479"/>
                    <a:pt x="1197" y="477"/>
                  </a:cubicBezTo>
                  <a:cubicBezTo>
                    <a:pt x="1255" y="462"/>
                    <a:pt x="1291" y="404"/>
                    <a:pt x="1278" y="345"/>
                  </a:cubicBezTo>
                  <a:cubicBezTo>
                    <a:pt x="1265" y="295"/>
                    <a:pt x="1221" y="262"/>
                    <a:pt x="1172" y="262"/>
                  </a:cubicBezTo>
                  <a:cubicBezTo>
                    <a:pt x="1163" y="262"/>
                    <a:pt x="1155" y="263"/>
                    <a:pt x="1146" y="265"/>
                  </a:cubicBezTo>
                  <a:cubicBezTo>
                    <a:pt x="1144" y="266"/>
                    <a:pt x="1055" y="286"/>
                    <a:pt x="922" y="286"/>
                  </a:cubicBezTo>
                  <a:cubicBezTo>
                    <a:pt x="727" y="286"/>
                    <a:pt x="436" y="242"/>
                    <a:pt x="194" y="27"/>
                  </a:cubicBezTo>
                  <a:cubicBezTo>
                    <a:pt x="173" y="9"/>
                    <a:pt x="148" y="0"/>
                    <a:pt x="122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612280" y="1878236"/>
              <a:ext cx="61144" cy="122599"/>
            </a:xfrm>
            <a:custGeom>
              <a:avLst/>
              <a:gdLst/>
              <a:ahLst/>
              <a:cxnLst/>
              <a:rect l="l" t="t" r="r" b="b"/>
              <a:pathLst>
                <a:path w="1233" h="2472" extrusionOk="0">
                  <a:moveTo>
                    <a:pt x="648" y="1"/>
                  </a:moveTo>
                  <a:cubicBezTo>
                    <a:pt x="588" y="1"/>
                    <a:pt x="536" y="46"/>
                    <a:pt x="529" y="107"/>
                  </a:cubicBezTo>
                  <a:lnTo>
                    <a:pt x="384" y="1409"/>
                  </a:lnTo>
                  <a:cubicBezTo>
                    <a:pt x="380" y="1445"/>
                    <a:pt x="392" y="1481"/>
                    <a:pt x="418" y="1507"/>
                  </a:cubicBezTo>
                  <a:lnTo>
                    <a:pt x="885" y="1979"/>
                  </a:lnTo>
                  <a:lnTo>
                    <a:pt x="98" y="2238"/>
                  </a:lnTo>
                  <a:cubicBezTo>
                    <a:pt x="36" y="2259"/>
                    <a:pt x="1" y="2326"/>
                    <a:pt x="22" y="2389"/>
                  </a:cubicBezTo>
                  <a:cubicBezTo>
                    <a:pt x="33" y="2420"/>
                    <a:pt x="55" y="2445"/>
                    <a:pt x="82" y="2459"/>
                  </a:cubicBezTo>
                  <a:cubicBezTo>
                    <a:pt x="99" y="2467"/>
                    <a:pt x="118" y="2471"/>
                    <a:pt x="137" y="2471"/>
                  </a:cubicBezTo>
                  <a:cubicBezTo>
                    <a:pt x="149" y="2471"/>
                    <a:pt x="162" y="2469"/>
                    <a:pt x="174" y="2466"/>
                  </a:cubicBezTo>
                  <a:lnTo>
                    <a:pt x="1143" y="2147"/>
                  </a:lnTo>
                  <a:cubicBezTo>
                    <a:pt x="1183" y="2133"/>
                    <a:pt x="1213" y="2101"/>
                    <a:pt x="1223" y="2061"/>
                  </a:cubicBezTo>
                  <a:cubicBezTo>
                    <a:pt x="1232" y="2020"/>
                    <a:pt x="1221" y="1978"/>
                    <a:pt x="1192" y="1949"/>
                  </a:cubicBezTo>
                  <a:lnTo>
                    <a:pt x="628" y="1379"/>
                  </a:lnTo>
                  <a:lnTo>
                    <a:pt x="767" y="134"/>
                  </a:lnTo>
                  <a:cubicBezTo>
                    <a:pt x="774" y="68"/>
                    <a:pt x="727" y="9"/>
                    <a:pt x="662" y="2"/>
                  </a:cubicBezTo>
                  <a:cubicBezTo>
                    <a:pt x="657" y="1"/>
                    <a:pt x="653" y="1"/>
                    <a:pt x="648" y="1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2389819" y="1903232"/>
              <a:ext cx="127397" cy="51976"/>
            </a:xfrm>
            <a:custGeom>
              <a:avLst/>
              <a:gdLst/>
              <a:ahLst/>
              <a:cxnLst/>
              <a:rect l="l" t="t" r="r" b="b"/>
              <a:pathLst>
                <a:path w="2569" h="1048" extrusionOk="0">
                  <a:moveTo>
                    <a:pt x="914" y="0"/>
                  </a:moveTo>
                  <a:cubicBezTo>
                    <a:pt x="433" y="0"/>
                    <a:pt x="72" y="129"/>
                    <a:pt x="41" y="339"/>
                  </a:cubicBezTo>
                  <a:cubicBezTo>
                    <a:pt x="0" y="609"/>
                    <a:pt x="525" y="912"/>
                    <a:pt x="1211" y="1014"/>
                  </a:cubicBezTo>
                  <a:cubicBezTo>
                    <a:pt x="1366" y="1037"/>
                    <a:pt x="1516" y="1048"/>
                    <a:pt x="1655" y="1048"/>
                  </a:cubicBezTo>
                  <a:cubicBezTo>
                    <a:pt x="2136" y="1048"/>
                    <a:pt x="2498" y="919"/>
                    <a:pt x="2529" y="710"/>
                  </a:cubicBezTo>
                  <a:cubicBezTo>
                    <a:pt x="2568" y="439"/>
                    <a:pt x="2044" y="137"/>
                    <a:pt x="1357" y="34"/>
                  </a:cubicBezTo>
                  <a:cubicBezTo>
                    <a:pt x="1203" y="11"/>
                    <a:pt x="1053" y="0"/>
                    <a:pt x="914" y="0"/>
                  </a:cubicBezTo>
                  <a:close/>
                </a:path>
              </a:pathLst>
            </a:custGeom>
            <a:solidFill>
              <a:srgbClr val="E596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2707493" y="1953570"/>
              <a:ext cx="61591" cy="49248"/>
            </a:xfrm>
            <a:custGeom>
              <a:avLst/>
              <a:gdLst/>
              <a:ahLst/>
              <a:cxnLst/>
              <a:rect l="l" t="t" r="r" b="b"/>
              <a:pathLst>
                <a:path w="1242" h="993" extrusionOk="0">
                  <a:moveTo>
                    <a:pt x="909" y="0"/>
                  </a:moveTo>
                  <a:cubicBezTo>
                    <a:pt x="429" y="0"/>
                    <a:pt x="69" y="130"/>
                    <a:pt x="37" y="338"/>
                  </a:cubicBezTo>
                  <a:cubicBezTo>
                    <a:pt x="0" y="593"/>
                    <a:pt x="461" y="875"/>
                    <a:pt x="1088" y="992"/>
                  </a:cubicBezTo>
                  <a:cubicBezTo>
                    <a:pt x="1138" y="687"/>
                    <a:pt x="1189" y="364"/>
                    <a:pt x="1241" y="20"/>
                  </a:cubicBezTo>
                  <a:cubicBezTo>
                    <a:pt x="1126" y="7"/>
                    <a:pt x="1015" y="0"/>
                    <a:pt x="909" y="0"/>
                  </a:cubicBezTo>
                  <a:close/>
                </a:path>
              </a:pathLst>
            </a:custGeom>
            <a:solidFill>
              <a:srgbClr val="E596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508389" y="1854132"/>
              <a:ext cx="42796" cy="66953"/>
            </a:xfrm>
            <a:custGeom>
              <a:avLst/>
              <a:gdLst/>
              <a:ahLst/>
              <a:cxnLst/>
              <a:rect l="l" t="t" r="r" b="b"/>
              <a:pathLst>
                <a:path w="863" h="1350" extrusionOk="0">
                  <a:moveTo>
                    <a:pt x="500" y="0"/>
                  </a:moveTo>
                  <a:cubicBezTo>
                    <a:pt x="303" y="0"/>
                    <a:pt x="108" y="267"/>
                    <a:pt x="55" y="619"/>
                  </a:cubicBezTo>
                  <a:cubicBezTo>
                    <a:pt x="0" y="991"/>
                    <a:pt x="123" y="1317"/>
                    <a:pt x="332" y="1347"/>
                  </a:cubicBezTo>
                  <a:cubicBezTo>
                    <a:pt x="342" y="1349"/>
                    <a:pt x="353" y="1350"/>
                    <a:pt x="364" y="1350"/>
                  </a:cubicBezTo>
                  <a:cubicBezTo>
                    <a:pt x="560" y="1350"/>
                    <a:pt x="755" y="1084"/>
                    <a:pt x="808" y="731"/>
                  </a:cubicBezTo>
                  <a:cubicBezTo>
                    <a:pt x="863" y="360"/>
                    <a:pt x="740" y="34"/>
                    <a:pt x="532" y="3"/>
                  </a:cubicBezTo>
                  <a:cubicBezTo>
                    <a:pt x="521" y="1"/>
                    <a:pt x="51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690533" y="1881261"/>
              <a:ext cx="42895" cy="66953"/>
            </a:xfrm>
            <a:custGeom>
              <a:avLst/>
              <a:gdLst/>
              <a:ahLst/>
              <a:cxnLst/>
              <a:rect l="l" t="t" r="r" b="b"/>
              <a:pathLst>
                <a:path w="865" h="1350" extrusionOk="0">
                  <a:moveTo>
                    <a:pt x="500" y="0"/>
                  </a:moveTo>
                  <a:cubicBezTo>
                    <a:pt x="303" y="0"/>
                    <a:pt x="108" y="267"/>
                    <a:pt x="56" y="619"/>
                  </a:cubicBezTo>
                  <a:cubicBezTo>
                    <a:pt x="0" y="991"/>
                    <a:pt x="125" y="1316"/>
                    <a:pt x="332" y="1347"/>
                  </a:cubicBezTo>
                  <a:cubicBezTo>
                    <a:pt x="342" y="1349"/>
                    <a:pt x="353" y="1350"/>
                    <a:pt x="364" y="1350"/>
                  </a:cubicBezTo>
                  <a:cubicBezTo>
                    <a:pt x="562" y="1350"/>
                    <a:pt x="756" y="1084"/>
                    <a:pt x="808" y="731"/>
                  </a:cubicBezTo>
                  <a:cubicBezTo>
                    <a:pt x="864" y="360"/>
                    <a:pt x="740" y="34"/>
                    <a:pt x="532" y="3"/>
                  </a:cubicBezTo>
                  <a:cubicBezTo>
                    <a:pt x="521" y="1"/>
                    <a:pt x="51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27339" y="1823235"/>
              <a:ext cx="172176" cy="222880"/>
            </a:xfrm>
            <a:custGeom>
              <a:avLst/>
              <a:gdLst/>
              <a:ahLst/>
              <a:cxnLst/>
              <a:rect l="l" t="t" r="r" b="b"/>
              <a:pathLst>
                <a:path w="3472" h="4494" extrusionOk="0">
                  <a:moveTo>
                    <a:pt x="1879" y="0"/>
                  </a:moveTo>
                  <a:cubicBezTo>
                    <a:pt x="1591" y="0"/>
                    <a:pt x="1281" y="129"/>
                    <a:pt x="963" y="467"/>
                  </a:cubicBezTo>
                  <a:cubicBezTo>
                    <a:pt x="1" y="1491"/>
                    <a:pt x="809" y="4494"/>
                    <a:pt x="2393" y="4494"/>
                  </a:cubicBezTo>
                  <a:cubicBezTo>
                    <a:pt x="2600" y="4494"/>
                    <a:pt x="2821" y="4442"/>
                    <a:pt x="3053" y="4328"/>
                  </a:cubicBezTo>
                  <a:lnTo>
                    <a:pt x="3471" y="1277"/>
                  </a:lnTo>
                  <a:cubicBezTo>
                    <a:pt x="3471" y="1277"/>
                    <a:pt x="2787" y="0"/>
                    <a:pt x="1879" y="0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2201377" y="1872731"/>
              <a:ext cx="81972" cy="135246"/>
            </a:xfrm>
            <a:custGeom>
              <a:avLst/>
              <a:gdLst/>
              <a:ahLst/>
              <a:cxnLst/>
              <a:rect l="l" t="t" r="r" b="b"/>
              <a:pathLst>
                <a:path w="1653" h="2727" extrusionOk="0">
                  <a:moveTo>
                    <a:pt x="178" y="0"/>
                  </a:moveTo>
                  <a:cubicBezTo>
                    <a:pt x="124" y="0"/>
                    <a:pt x="72" y="28"/>
                    <a:pt x="43" y="77"/>
                  </a:cubicBezTo>
                  <a:cubicBezTo>
                    <a:pt x="1" y="151"/>
                    <a:pt x="26" y="245"/>
                    <a:pt x="99" y="288"/>
                  </a:cubicBezTo>
                  <a:cubicBezTo>
                    <a:pt x="149" y="318"/>
                    <a:pt x="1335" y="1032"/>
                    <a:pt x="1276" y="2567"/>
                  </a:cubicBezTo>
                  <a:cubicBezTo>
                    <a:pt x="1273" y="2645"/>
                    <a:pt x="1330" y="2714"/>
                    <a:pt x="1408" y="2725"/>
                  </a:cubicBezTo>
                  <a:cubicBezTo>
                    <a:pt x="1413" y="2726"/>
                    <a:pt x="1418" y="2726"/>
                    <a:pt x="1424" y="2726"/>
                  </a:cubicBezTo>
                  <a:cubicBezTo>
                    <a:pt x="1426" y="2726"/>
                    <a:pt x="1428" y="2726"/>
                    <a:pt x="1430" y="2726"/>
                  </a:cubicBezTo>
                  <a:cubicBezTo>
                    <a:pt x="1512" y="2726"/>
                    <a:pt x="1582" y="2661"/>
                    <a:pt x="1585" y="2578"/>
                  </a:cubicBezTo>
                  <a:cubicBezTo>
                    <a:pt x="1652" y="854"/>
                    <a:pt x="312" y="55"/>
                    <a:pt x="255" y="21"/>
                  </a:cubicBezTo>
                  <a:cubicBezTo>
                    <a:pt x="230" y="7"/>
                    <a:pt x="204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2199641" y="1924359"/>
              <a:ext cx="66252" cy="27178"/>
            </a:xfrm>
            <a:custGeom>
              <a:avLst/>
              <a:gdLst/>
              <a:ahLst/>
              <a:cxnLst/>
              <a:rect l="l" t="t" r="r" b="b"/>
              <a:pathLst>
                <a:path w="1336" h="548" extrusionOk="0">
                  <a:moveTo>
                    <a:pt x="930" y="1"/>
                  </a:moveTo>
                  <a:cubicBezTo>
                    <a:pt x="549" y="1"/>
                    <a:pt x="152" y="228"/>
                    <a:pt x="98" y="260"/>
                  </a:cubicBezTo>
                  <a:cubicBezTo>
                    <a:pt x="24" y="303"/>
                    <a:pt x="1" y="399"/>
                    <a:pt x="44" y="472"/>
                  </a:cubicBezTo>
                  <a:cubicBezTo>
                    <a:pt x="69" y="513"/>
                    <a:pt x="110" y="539"/>
                    <a:pt x="155" y="546"/>
                  </a:cubicBezTo>
                  <a:cubicBezTo>
                    <a:pt x="162" y="547"/>
                    <a:pt x="170" y="547"/>
                    <a:pt x="178" y="547"/>
                  </a:cubicBezTo>
                  <a:cubicBezTo>
                    <a:pt x="204" y="547"/>
                    <a:pt x="231" y="540"/>
                    <a:pt x="255" y="526"/>
                  </a:cubicBezTo>
                  <a:cubicBezTo>
                    <a:pt x="367" y="459"/>
                    <a:pt x="682" y="310"/>
                    <a:pt x="933" y="310"/>
                  </a:cubicBezTo>
                  <a:cubicBezTo>
                    <a:pt x="994" y="310"/>
                    <a:pt x="1050" y="319"/>
                    <a:pt x="1100" y="339"/>
                  </a:cubicBezTo>
                  <a:cubicBezTo>
                    <a:pt x="1119" y="348"/>
                    <a:pt x="1140" y="352"/>
                    <a:pt x="1160" y="352"/>
                  </a:cubicBezTo>
                  <a:cubicBezTo>
                    <a:pt x="1220" y="352"/>
                    <a:pt x="1278" y="316"/>
                    <a:pt x="1303" y="258"/>
                  </a:cubicBezTo>
                  <a:cubicBezTo>
                    <a:pt x="1336" y="179"/>
                    <a:pt x="1299" y="88"/>
                    <a:pt x="1220" y="55"/>
                  </a:cubicBezTo>
                  <a:cubicBezTo>
                    <a:pt x="1129" y="16"/>
                    <a:pt x="10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2395373" y="1770565"/>
              <a:ext cx="253256" cy="224021"/>
            </a:xfrm>
            <a:custGeom>
              <a:avLst/>
              <a:gdLst/>
              <a:ahLst/>
              <a:cxnLst/>
              <a:rect l="l" t="t" r="r" b="b"/>
              <a:pathLst>
                <a:path w="5107" h="4517" extrusionOk="0">
                  <a:moveTo>
                    <a:pt x="2556" y="330"/>
                  </a:moveTo>
                  <a:cubicBezTo>
                    <a:pt x="2784" y="330"/>
                    <a:pt x="3016" y="371"/>
                    <a:pt x="3241" y="457"/>
                  </a:cubicBezTo>
                  <a:cubicBezTo>
                    <a:pt x="4235" y="836"/>
                    <a:pt x="4734" y="1953"/>
                    <a:pt x="4355" y="2946"/>
                  </a:cubicBezTo>
                  <a:cubicBezTo>
                    <a:pt x="4061" y="3714"/>
                    <a:pt x="3327" y="4187"/>
                    <a:pt x="2551" y="4187"/>
                  </a:cubicBezTo>
                  <a:cubicBezTo>
                    <a:pt x="2323" y="4187"/>
                    <a:pt x="2091" y="4146"/>
                    <a:pt x="1866" y="4060"/>
                  </a:cubicBezTo>
                  <a:cubicBezTo>
                    <a:pt x="872" y="3680"/>
                    <a:pt x="373" y="2563"/>
                    <a:pt x="752" y="1570"/>
                  </a:cubicBezTo>
                  <a:cubicBezTo>
                    <a:pt x="1045" y="803"/>
                    <a:pt x="1779" y="330"/>
                    <a:pt x="2556" y="330"/>
                  </a:cubicBezTo>
                  <a:close/>
                  <a:moveTo>
                    <a:pt x="2557" y="0"/>
                  </a:moveTo>
                  <a:cubicBezTo>
                    <a:pt x="1647" y="0"/>
                    <a:pt x="788" y="553"/>
                    <a:pt x="445" y="1453"/>
                  </a:cubicBezTo>
                  <a:cubicBezTo>
                    <a:pt x="0" y="2616"/>
                    <a:pt x="586" y="3923"/>
                    <a:pt x="1748" y="4368"/>
                  </a:cubicBezTo>
                  <a:cubicBezTo>
                    <a:pt x="2012" y="4468"/>
                    <a:pt x="2284" y="4516"/>
                    <a:pt x="2551" y="4516"/>
                  </a:cubicBezTo>
                  <a:cubicBezTo>
                    <a:pt x="3460" y="4516"/>
                    <a:pt x="4319" y="3962"/>
                    <a:pt x="4663" y="3063"/>
                  </a:cubicBezTo>
                  <a:cubicBezTo>
                    <a:pt x="5107" y="1901"/>
                    <a:pt x="4523" y="593"/>
                    <a:pt x="3360" y="149"/>
                  </a:cubicBezTo>
                  <a:cubicBezTo>
                    <a:pt x="3095" y="48"/>
                    <a:pt x="2824" y="0"/>
                    <a:pt x="2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287763" y="1826062"/>
              <a:ext cx="142918" cy="31542"/>
            </a:xfrm>
            <a:custGeom>
              <a:avLst/>
              <a:gdLst/>
              <a:ahLst/>
              <a:cxnLst/>
              <a:rect l="l" t="t" r="r" b="b"/>
              <a:pathLst>
                <a:path w="2882" h="636" extrusionOk="0">
                  <a:moveTo>
                    <a:pt x="1275" y="0"/>
                  </a:moveTo>
                  <a:cubicBezTo>
                    <a:pt x="619" y="0"/>
                    <a:pt x="159" y="172"/>
                    <a:pt x="128" y="184"/>
                  </a:cubicBezTo>
                  <a:cubicBezTo>
                    <a:pt x="43" y="217"/>
                    <a:pt x="0" y="312"/>
                    <a:pt x="32" y="397"/>
                  </a:cubicBezTo>
                  <a:cubicBezTo>
                    <a:pt x="58" y="463"/>
                    <a:pt x="121" y="503"/>
                    <a:pt x="187" y="503"/>
                  </a:cubicBezTo>
                  <a:cubicBezTo>
                    <a:pt x="207" y="503"/>
                    <a:pt x="226" y="499"/>
                    <a:pt x="246" y="492"/>
                  </a:cubicBezTo>
                  <a:cubicBezTo>
                    <a:pt x="253" y="490"/>
                    <a:pt x="675" y="332"/>
                    <a:pt x="1278" y="332"/>
                  </a:cubicBezTo>
                  <a:cubicBezTo>
                    <a:pt x="1672" y="332"/>
                    <a:pt x="2143" y="399"/>
                    <a:pt x="2625" y="621"/>
                  </a:cubicBezTo>
                  <a:cubicBezTo>
                    <a:pt x="2645" y="630"/>
                    <a:pt x="2665" y="634"/>
                    <a:pt x="2685" y="635"/>
                  </a:cubicBezTo>
                  <a:cubicBezTo>
                    <a:pt x="2688" y="635"/>
                    <a:pt x="2692" y="635"/>
                    <a:pt x="2695" y="635"/>
                  </a:cubicBezTo>
                  <a:cubicBezTo>
                    <a:pt x="2757" y="635"/>
                    <a:pt x="2816" y="600"/>
                    <a:pt x="2844" y="539"/>
                  </a:cubicBezTo>
                  <a:cubicBezTo>
                    <a:pt x="2882" y="457"/>
                    <a:pt x="2846" y="359"/>
                    <a:pt x="2763" y="321"/>
                  </a:cubicBezTo>
                  <a:cubicBezTo>
                    <a:pt x="2227" y="75"/>
                    <a:pt x="1708" y="0"/>
                    <a:pt x="1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643075" y="1798586"/>
              <a:ext cx="253256" cy="223971"/>
            </a:xfrm>
            <a:custGeom>
              <a:avLst/>
              <a:gdLst/>
              <a:ahLst/>
              <a:cxnLst/>
              <a:rect l="l" t="t" r="r" b="b"/>
              <a:pathLst>
                <a:path w="5107" h="4516" extrusionOk="0">
                  <a:moveTo>
                    <a:pt x="2557" y="330"/>
                  </a:moveTo>
                  <a:cubicBezTo>
                    <a:pt x="2785" y="330"/>
                    <a:pt x="3017" y="371"/>
                    <a:pt x="3242" y="457"/>
                  </a:cubicBezTo>
                  <a:cubicBezTo>
                    <a:pt x="4236" y="836"/>
                    <a:pt x="4735" y="1953"/>
                    <a:pt x="4355" y="2946"/>
                  </a:cubicBezTo>
                  <a:cubicBezTo>
                    <a:pt x="4062" y="3714"/>
                    <a:pt x="3328" y="4186"/>
                    <a:pt x="2551" y="4186"/>
                  </a:cubicBezTo>
                  <a:cubicBezTo>
                    <a:pt x="2323" y="4186"/>
                    <a:pt x="2091" y="4146"/>
                    <a:pt x="1866" y="4059"/>
                  </a:cubicBezTo>
                  <a:cubicBezTo>
                    <a:pt x="872" y="3680"/>
                    <a:pt x="373" y="2564"/>
                    <a:pt x="753" y="1570"/>
                  </a:cubicBezTo>
                  <a:cubicBezTo>
                    <a:pt x="1046" y="802"/>
                    <a:pt x="1780" y="330"/>
                    <a:pt x="2557" y="330"/>
                  </a:cubicBezTo>
                  <a:close/>
                  <a:moveTo>
                    <a:pt x="2556" y="0"/>
                  </a:moveTo>
                  <a:cubicBezTo>
                    <a:pt x="1646" y="0"/>
                    <a:pt x="788" y="553"/>
                    <a:pt x="444" y="1452"/>
                  </a:cubicBezTo>
                  <a:cubicBezTo>
                    <a:pt x="0" y="2615"/>
                    <a:pt x="585" y="3923"/>
                    <a:pt x="1749" y="4367"/>
                  </a:cubicBezTo>
                  <a:cubicBezTo>
                    <a:pt x="2013" y="4468"/>
                    <a:pt x="2284" y="4516"/>
                    <a:pt x="2552" y="4516"/>
                  </a:cubicBezTo>
                  <a:cubicBezTo>
                    <a:pt x="3461" y="4516"/>
                    <a:pt x="4320" y="3962"/>
                    <a:pt x="4664" y="3064"/>
                  </a:cubicBezTo>
                  <a:cubicBezTo>
                    <a:pt x="5107" y="1901"/>
                    <a:pt x="4523" y="593"/>
                    <a:pt x="3359" y="149"/>
                  </a:cubicBezTo>
                  <a:cubicBezTo>
                    <a:pt x="3095" y="48"/>
                    <a:pt x="2823" y="0"/>
                    <a:pt x="2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615801" y="1854132"/>
              <a:ext cx="65955" cy="25889"/>
            </a:xfrm>
            <a:custGeom>
              <a:avLst/>
              <a:gdLst/>
              <a:ahLst/>
              <a:cxnLst/>
              <a:rect l="l" t="t" r="r" b="b"/>
              <a:pathLst>
                <a:path w="1330" h="522" extrusionOk="0">
                  <a:moveTo>
                    <a:pt x="613" y="1"/>
                  </a:moveTo>
                  <a:cubicBezTo>
                    <a:pt x="324" y="1"/>
                    <a:pt x="115" y="128"/>
                    <a:pt x="101" y="136"/>
                  </a:cubicBezTo>
                  <a:cubicBezTo>
                    <a:pt x="24" y="185"/>
                    <a:pt x="0" y="287"/>
                    <a:pt x="49" y="364"/>
                  </a:cubicBezTo>
                  <a:cubicBezTo>
                    <a:pt x="64" y="389"/>
                    <a:pt x="86" y="409"/>
                    <a:pt x="111" y="422"/>
                  </a:cubicBezTo>
                  <a:cubicBezTo>
                    <a:pt x="135" y="435"/>
                    <a:pt x="161" y="441"/>
                    <a:pt x="188" y="441"/>
                  </a:cubicBezTo>
                  <a:cubicBezTo>
                    <a:pt x="218" y="441"/>
                    <a:pt x="249" y="433"/>
                    <a:pt x="276" y="416"/>
                  </a:cubicBezTo>
                  <a:cubicBezTo>
                    <a:pt x="278" y="415"/>
                    <a:pt x="415" y="331"/>
                    <a:pt x="608" y="331"/>
                  </a:cubicBezTo>
                  <a:cubicBezTo>
                    <a:pt x="736" y="331"/>
                    <a:pt x="888" y="367"/>
                    <a:pt x="1043" y="487"/>
                  </a:cubicBezTo>
                  <a:cubicBezTo>
                    <a:pt x="1073" y="510"/>
                    <a:pt x="1109" y="521"/>
                    <a:pt x="1144" y="521"/>
                  </a:cubicBezTo>
                  <a:cubicBezTo>
                    <a:pt x="1193" y="521"/>
                    <a:pt x="1242" y="499"/>
                    <a:pt x="1274" y="456"/>
                  </a:cubicBezTo>
                  <a:cubicBezTo>
                    <a:pt x="1329" y="384"/>
                    <a:pt x="1316" y="280"/>
                    <a:pt x="1244" y="226"/>
                  </a:cubicBezTo>
                  <a:cubicBezTo>
                    <a:pt x="1020" y="54"/>
                    <a:pt x="800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2231329" y="1463621"/>
              <a:ext cx="621164" cy="289040"/>
            </a:xfrm>
            <a:custGeom>
              <a:avLst/>
              <a:gdLst/>
              <a:ahLst/>
              <a:cxnLst/>
              <a:rect l="l" t="t" r="r" b="b"/>
              <a:pathLst>
                <a:path w="12526" h="5828" extrusionOk="0">
                  <a:moveTo>
                    <a:pt x="5716" y="0"/>
                  </a:moveTo>
                  <a:cubicBezTo>
                    <a:pt x="3930" y="0"/>
                    <a:pt x="2395" y="560"/>
                    <a:pt x="1615" y="1146"/>
                  </a:cubicBezTo>
                  <a:cubicBezTo>
                    <a:pt x="87" y="2293"/>
                    <a:pt x="1" y="4320"/>
                    <a:pt x="2690" y="4721"/>
                  </a:cubicBezTo>
                  <a:cubicBezTo>
                    <a:pt x="2845" y="4744"/>
                    <a:pt x="2993" y="4754"/>
                    <a:pt x="3134" y="4754"/>
                  </a:cubicBezTo>
                  <a:cubicBezTo>
                    <a:pt x="5453" y="4754"/>
                    <a:pt x="6045" y="1847"/>
                    <a:pt x="6045" y="1847"/>
                  </a:cubicBezTo>
                  <a:cubicBezTo>
                    <a:pt x="6045" y="1847"/>
                    <a:pt x="7877" y="5399"/>
                    <a:pt x="11301" y="5814"/>
                  </a:cubicBezTo>
                  <a:cubicBezTo>
                    <a:pt x="11375" y="5823"/>
                    <a:pt x="11445" y="5828"/>
                    <a:pt x="11509" y="5828"/>
                  </a:cubicBezTo>
                  <a:cubicBezTo>
                    <a:pt x="12525" y="5828"/>
                    <a:pt x="12286" y="4736"/>
                    <a:pt x="12002" y="3896"/>
                  </a:cubicBezTo>
                  <a:cubicBezTo>
                    <a:pt x="11523" y="2472"/>
                    <a:pt x="10444" y="1330"/>
                    <a:pt x="9074" y="712"/>
                  </a:cubicBezTo>
                  <a:cubicBezTo>
                    <a:pt x="7937" y="200"/>
                    <a:pt x="6782" y="0"/>
                    <a:pt x="5716" y="0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2227213" y="1660266"/>
              <a:ext cx="142770" cy="392991"/>
            </a:xfrm>
            <a:custGeom>
              <a:avLst/>
              <a:gdLst/>
              <a:ahLst/>
              <a:cxnLst/>
              <a:rect l="l" t="t" r="r" b="b"/>
              <a:pathLst>
                <a:path w="2879" h="7924" extrusionOk="0">
                  <a:moveTo>
                    <a:pt x="1736" y="1"/>
                  </a:moveTo>
                  <a:cubicBezTo>
                    <a:pt x="990" y="1"/>
                    <a:pt x="600" y="629"/>
                    <a:pt x="405" y="1275"/>
                  </a:cubicBezTo>
                  <a:cubicBezTo>
                    <a:pt x="1" y="2611"/>
                    <a:pt x="523" y="3493"/>
                    <a:pt x="1082" y="4651"/>
                  </a:cubicBezTo>
                  <a:cubicBezTo>
                    <a:pt x="1763" y="6062"/>
                    <a:pt x="1911" y="7924"/>
                    <a:pt x="1911" y="7924"/>
                  </a:cubicBezTo>
                  <a:cubicBezTo>
                    <a:pt x="2484" y="6974"/>
                    <a:pt x="2447" y="5558"/>
                    <a:pt x="1898" y="3790"/>
                  </a:cubicBezTo>
                  <a:cubicBezTo>
                    <a:pt x="1349" y="2021"/>
                    <a:pt x="2879" y="380"/>
                    <a:pt x="2879" y="380"/>
                  </a:cubicBezTo>
                  <a:cubicBezTo>
                    <a:pt x="2427" y="112"/>
                    <a:pt x="2050" y="1"/>
                    <a:pt x="1736" y="1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905456" y="2395412"/>
              <a:ext cx="301954" cy="362738"/>
            </a:xfrm>
            <a:custGeom>
              <a:avLst/>
              <a:gdLst/>
              <a:ahLst/>
              <a:cxnLst/>
              <a:rect l="l" t="t" r="r" b="b"/>
              <a:pathLst>
                <a:path w="6089" h="7314" extrusionOk="0">
                  <a:moveTo>
                    <a:pt x="6089" y="0"/>
                  </a:moveTo>
                  <a:cubicBezTo>
                    <a:pt x="6089" y="1"/>
                    <a:pt x="1177" y="2530"/>
                    <a:pt x="0" y="7314"/>
                  </a:cubicBezTo>
                  <a:cubicBezTo>
                    <a:pt x="4745" y="2059"/>
                    <a:pt x="6089" y="1"/>
                    <a:pt x="6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2164036" y="2445900"/>
              <a:ext cx="632768" cy="301290"/>
            </a:xfrm>
            <a:custGeom>
              <a:avLst/>
              <a:gdLst/>
              <a:ahLst/>
              <a:cxnLst/>
              <a:rect l="l" t="t" r="r" b="b"/>
              <a:pathLst>
                <a:path w="12760" h="6075" extrusionOk="0">
                  <a:moveTo>
                    <a:pt x="426" y="0"/>
                  </a:moveTo>
                  <a:cubicBezTo>
                    <a:pt x="273" y="0"/>
                    <a:pt x="131" y="6"/>
                    <a:pt x="1" y="16"/>
                  </a:cubicBezTo>
                  <a:cubicBezTo>
                    <a:pt x="5334" y="2730"/>
                    <a:pt x="12759" y="6075"/>
                    <a:pt x="12759" y="6075"/>
                  </a:cubicBezTo>
                  <a:cubicBezTo>
                    <a:pt x="12759" y="6075"/>
                    <a:pt x="11798" y="4081"/>
                    <a:pt x="6819" y="1727"/>
                  </a:cubicBezTo>
                  <a:cubicBezTo>
                    <a:pt x="4107" y="446"/>
                    <a:pt x="1806" y="0"/>
                    <a:pt x="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2790110" y="2713911"/>
              <a:ext cx="115396" cy="48801"/>
            </a:xfrm>
            <a:custGeom>
              <a:avLst/>
              <a:gdLst/>
              <a:ahLst/>
              <a:cxnLst/>
              <a:rect l="l" t="t" r="r" b="b"/>
              <a:pathLst>
                <a:path w="2327" h="984" extrusionOk="0">
                  <a:moveTo>
                    <a:pt x="1155" y="1"/>
                  </a:moveTo>
                  <a:cubicBezTo>
                    <a:pt x="346" y="1"/>
                    <a:pt x="1" y="984"/>
                    <a:pt x="1" y="984"/>
                  </a:cubicBezTo>
                  <a:lnTo>
                    <a:pt x="2326" y="892"/>
                  </a:lnTo>
                  <a:cubicBezTo>
                    <a:pt x="2326" y="892"/>
                    <a:pt x="1968" y="2"/>
                    <a:pt x="1157" y="1"/>
                  </a:cubicBezTo>
                  <a:cubicBezTo>
                    <a:pt x="1156" y="1"/>
                    <a:pt x="1156" y="1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2643819" y="2395412"/>
              <a:ext cx="563590" cy="1343677"/>
            </a:xfrm>
            <a:custGeom>
              <a:avLst/>
              <a:gdLst/>
              <a:ahLst/>
              <a:cxnLst/>
              <a:rect l="l" t="t" r="r" b="b"/>
              <a:pathLst>
                <a:path w="11365" h="27093" extrusionOk="0">
                  <a:moveTo>
                    <a:pt x="11365" y="0"/>
                  </a:moveTo>
                  <a:lnTo>
                    <a:pt x="5276" y="7314"/>
                  </a:lnTo>
                  <a:lnTo>
                    <a:pt x="188" y="26016"/>
                  </a:lnTo>
                  <a:lnTo>
                    <a:pt x="1" y="27092"/>
                  </a:lnTo>
                  <a:lnTo>
                    <a:pt x="6096" y="19880"/>
                  </a:lnTo>
                  <a:lnTo>
                    <a:pt x="113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1882910" y="2435188"/>
              <a:ext cx="913894" cy="1288379"/>
            </a:xfrm>
            <a:custGeom>
              <a:avLst/>
              <a:gdLst/>
              <a:ahLst/>
              <a:cxnLst/>
              <a:rect l="l" t="t" r="r" b="b"/>
              <a:pathLst>
                <a:path w="18429" h="25978" extrusionOk="0">
                  <a:moveTo>
                    <a:pt x="5327" y="0"/>
                  </a:moveTo>
                  <a:lnTo>
                    <a:pt x="1" y="19781"/>
                  </a:lnTo>
                  <a:lnTo>
                    <a:pt x="12995" y="25977"/>
                  </a:lnTo>
                  <a:lnTo>
                    <a:pt x="18428" y="6291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2527332" y="2747140"/>
              <a:ext cx="378173" cy="991950"/>
            </a:xfrm>
            <a:custGeom>
              <a:avLst/>
              <a:gdLst/>
              <a:ahLst/>
              <a:cxnLst/>
              <a:rect l="l" t="t" r="r" b="b"/>
              <a:pathLst>
                <a:path w="7626" h="20001" extrusionOk="0">
                  <a:moveTo>
                    <a:pt x="5433" y="1"/>
                  </a:moveTo>
                  <a:lnTo>
                    <a:pt x="0" y="19687"/>
                  </a:lnTo>
                  <a:lnTo>
                    <a:pt x="2350" y="20000"/>
                  </a:lnTo>
                  <a:lnTo>
                    <a:pt x="7625" y="222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2066740" y="3418954"/>
              <a:ext cx="756793" cy="457415"/>
            </a:xfrm>
            <a:custGeom>
              <a:avLst/>
              <a:gdLst/>
              <a:ahLst/>
              <a:cxnLst/>
              <a:rect l="l" t="t" r="r" b="b"/>
              <a:pathLst>
                <a:path w="15261" h="9223" extrusionOk="0">
                  <a:moveTo>
                    <a:pt x="10901" y="1"/>
                  </a:moveTo>
                  <a:lnTo>
                    <a:pt x="10901" y="1"/>
                  </a:lnTo>
                  <a:cubicBezTo>
                    <a:pt x="10901" y="1"/>
                    <a:pt x="10728" y="277"/>
                    <a:pt x="9518" y="997"/>
                  </a:cubicBezTo>
                  <a:cubicBezTo>
                    <a:pt x="8308" y="1717"/>
                    <a:pt x="5795" y="2251"/>
                    <a:pt x="5588" y="2606"/>
                  </a:cubicBezTo>
                  <a:cubicBezTo>
                    <a:pt x="5382" y="2960"/>
                    <a:pt x="3998" y="5173"/>
                    <a:pt x="3998" y="5173"/>
                  </a:cubicBezTo>
                  <a:lnTo>
                    <a:pt x="1199" y="4774"/>
                  </a:lnTo>
                  <a:cubicBezTo>
                    <a:pt x="1" y="6292"/>
                    <a:pt x="281" y="9011"/>
                    <a:pt x="281" y="9011"/>
                  </a:cubicBezTo>
                  <a:cubicBezTo>
                    <a:pt x="281" y="9011"/>
                    <a:pt x="2900" y="8964"/>
                    <a:pt x="3732" y="8913"/>
                  </a:cubicBezTo>
                  <a:cubicBezTo>
                    <a:pt x="3790" y="8910"/>
                    <a:pt x="3850" y="8908"/>
                    <a:pt x="3912" y="8908"/>
                  </a:cubicBezTo>
                  <a:cubicBezTo>
                    <a:pt x="4741" y="8908"/>
                    <a:pt x="5903" y="9204"/>
                    <a:pt x="6754" y="9222"/>
                  </a:cubicBezTo>
                  <a:cubicBezTo>
                    <a:pt x="6773" y="9222"/>
                    <a:pt x="6792" y="9223"/>
                    <a:pt x="6811" y="9223"/>
                  </a:cubicBezTo>
                  <a:cubicBezTo>
                    <a:pt x="7712" y="9223"/>
                    <a:pt x="8792" y="8755"/>
                    <a:pt x="9532" y="8673"/>
                  </a:cubicBezTo>
                  <a:cubicBezTo>
                    <a:pt x="10287" y="8588"/>
                    <a:pt x="12210" y="8357"/>
                    <a:pt x="12943" y="7286"/>
                  </a:cubicBezTo>
                  <a:cubicBezTo>
                    <a:pt x="13675" y="6215"/>
                    <a:pt x="14479" y="5064"/>
                    <a:pt x="14199" y="4853"/>
                  </a:cubicBezTo>
                  <a:cubicBezTo>
                    <a:pt x="13977" y="4685"/>
                    <a:pt x="13259" y="4668"/>
                    <a:pt x="12976" y="4668"/>
                  </a:cubicBezTo>
                  <a:cubicBezTo>
                    <a:pt x="12903" y="4668"/>
                    <a:pt x="12859" y="4669"/>
                    <a:pt x="12859" y="4669"/>
                  </a:cubicBezTo>
                  <a:lnTo>
                    <a:pt x="13871" y="4455"/>
                  </a:lnTo>
                  <a:cubicBezTo>
                    <a:pt x="15261" y="3572"/>
                    <a:pt x="15145" y="2287"/>
                    <a:pt x="15145" y="2287"/>
                  </a:cubicBezTo>
                  <a:lnTo>
                    <a:pt x="15145" y="2287"/>
                  </a:lnTo>
                  <a:lnTo>
                    <a:pt x="14612" y="2890"/>
                  </a:lnTo>
                  <a:cubicBezTo>
                    <a:pt x="14612" y="2890"/>
                    <a:pt x="14540" y="2888"/>
                    <a:pt x="14416" y="2888"/>
                  </a:cubicBezTo>
                  <a:cubicBezTo>
                    <a:pt x="14240" y="2888"/>
                    <a:pt x="13958" y="2892"/>
                    <a:pt x="13625" y="2913"/>
                  </a:cubicBezTo>
                  <a:cubicBezTo>
                    <a:pt x="13058" y="2947"/>
                    <a:pt x="9572" y="3122"/>
                    <a:pt x="9572" y="3122"/>
                  </a:cubicBezTo>
                  <a:cubicBezTo>
                    <a:pt x="9572" y="3122"/>
                    <a:pt x="10057" y="2979"/>
                    <a:pt x="10899" y="1825"/>
                  </a:cubicBezTo>
                  <a:cubicBezTo>
                    <a:pt x="11558" y="796"/>
                    <a:pt x="10901" y="1"/>
                    <a:pt x="10901" y="1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2809896" y="2871425"/>
              <a:ext cx="330170" cy="478939"/>
            </a:xfrm>
            <a:custGeom>
              <a:avLst/>
              <a:gdLst/>
              <a:ahLst/>
              <a:cxnLst/>
              <a:rect l="l" t="t" r="r" b="b"/>
              <a:pathLst>
                <a:path w="6658" h="9657" extrusionOk="0">
                  <a:moveTo>
                    <a:pt x="2270" y="1"/>
                  </a:moveTo>
                  <a:cubicBezTo>
                    <a:pt x="2270" y="1"/>
                    <a:pt x="1815" y="434"/>
                    <a:pt x="2445" y="1205"/>
                  </a:cubicBezTo>
                  <a:cubicBezTo>
                    <a:pt x="3075" y="1977"/>
                    <a:pt x="3505" y="2382"/>
                    <a:pt x="3505" y="2382"/>
                  </a:cubicBezTo>
                  <a:lnTo>
                    <a:pt x="3790" y="3733"/>
                  </a:lnTo>
                  <a:cubicBezTo>
                    <a:pt x="3790" y="3733"/>
                    <a:pt x="2701" y="3489"/>
                    <a:pt x="1776" y="3489"/>
                  </a:cubicBezTo>
                  <a:cubicBezTo>
                    <a:pt x="1302" y="3489"/>
                    <a:pt x="870" y="3553"/>
                    <a:pt x="650" y="3747"/>
                  </a:cubicBezTo>
                  <a:cubicBezTo>
                    <a:pt x="1" y="4319"/>
                    <a:pt x="1982" y="4831"/>
                    <a:pt x="2030" y="5183"/>
                  </a:cubicBezTo>
                  <a:cubicBezTo>
                    <a:pt x="2040" y="5258"/>
                    <a:pt x="2021" y="5285"/>
                    <a:pt x="1983" y="5285"/>
                  </a:cubicBezTo>
                  <a:cubicBezTo>
                    <a:pt x="1885" y="5285"/>
                    <a:pt x="1657" y="5107"/>
                    <a:pt x="1446" y="5107"/>
                  </a:cubicBezTo>
                  <a:cubicBezTo>
                    <a:pt x="1356" y="5107"/>
                    <a:pt x="1269" y="5140"/>
                    <a:pt x="1197" y="5234"/>
                  </a:cubicBezTo>
                  <a:cubicBezTo>
                    <a:pt x="891" y="5633"/>
                    <a:pt x="1092" y="6430"/>
                    <a:pt x="1027" y="6613"/>
                  </a:cubicBezTo>
                  <a:cubicBezTo>
                    <a:pt x="963" y="6794"/>
                    <a:pt x="754" y="7110"/>
                    <a:pt x="1229" y="7841"/>
                  </a:cubicBezTo>
                  <a:cubicBezTo>
                    <a:pt x="1705" y="8572"/>
                    <a:pt x="1960" y="9442"/>
                    <a:pt x="2555" y="9634"/>
                  </a:cubicBezTo>
                  <a:cubicBezTo>
                    <a:pt x="2602" y="9649"/>
                    <a:pt x="2652" y="9656"/>
                    <a:pt x="2705" y="9656"/>
                  </a:cubicBezTo>
                  <a:cubicBezTo>
                    <a:pt x="3333" y="9656"/>
                    <a:pt x="4382" y="8668"/>
                    <a:pt x="4775" y="7827"/>
                  </a:cubicBezTo>
                  <a:cubicBezTo>
                    <a:pt x="5201" y="6914"/>
                    <a:pt x="6658" y="5482"/>
                    <a:pt x="6648" y="4900"/>
                  </a:cubicBezTo>
                  <a:cubicBezTo>
                    <a:pt x="6642" y="4617"/>
                    <a:pt x="5887" y="2413"/>
                    <a:pt x="5661" y="2022"/>
                  </a:cubicBezTo>
                  <a:cubicBezTo>
                    <a:pt x="5435" y="1630"/>
                    <a:pt x="4358" y="1013"/>
                    <a:pt x="3573" y="605"/>
                  </a:cubicBezTo>
                  <a:cubicBezTo>
                    <a:pt x="2788" y="196"/>
                    <a:pt x="2270" y="1"/>
                    <a:pt x="2270" y="1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2240900" y="2019482"/>
              <a:ext cx="73344" cy="65862"/>
            </a:xfrm>
            <a:custGeom>
              <a:avLst/>
              <a:gdLst/>
              <a:ahLst/>
              <a:cxnLst/>
              <a:rect l="l" t="t" r="r" b="b"/>
              <a:pathLst>
                <a:path w="1479" h="1328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755" y="513"/>
                    <a:pt x="27" y="530"/>
                    <a:pt x="0" y="530"/>
                  </a:cubicBezTo>
                  <a:cubicBezTo>
                    <a:pt x="10" y="791"/>
                    <a:pt x="23" y="1056"/>
                    <a:pt x="42" y="1323"/>
                  </a:cubicBezTo>
                  <a:lnTo>
                    <a:pt x="45" y="1327"/>
                  </a:lnTo>
                  <a:cubicBezTo>
                    <a:pt x="45" y="1327"/>
                    <a:pt x="45" y="1327"/>
                    <a:pt x="45" y="1327"/>
                  </a:cubicBezTo>
                  <a:cubicBezTo>
                    <a:pt x="45" y="1327"/>
                    <a:pt x="46" y="1327"/>
                    <a:pt x="46" y="1327"/>
                  </a:cubicBezTo>
                  <a:cubicBezTo>
                    <a:pt x="798" y="1099"/>
                    <a:pt x="1455" y="38"/>
                    <a:pt x="1479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235570" y="1968129"/>
            <a:ext cx="7319814" cy="2189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0000"/>
              </a:lnSpc>
            </a:pPr>
            <a:r>
              <a:rPr lang="en-US" sz="4200" b="1" dirty="0">
                <a:solidFill>
                  <a:srgbClr val="093F51"/>
                </a:solidFill>
                <a:effectLst/>
                <a:latin typeface="#9Slide07 IcielCadena" panose="02000503000000020004" pitchFamily="2" charset="0"/>
                <a:ea typeface="Times New Roman" panose="02020603050405020304" pitchFamily="18" charset="0"/>
              </a:rPr>
              <a:t>TÌM HIỂU HOẠT ĐỘNG KINH TẾ ĐỐI NGOẠI KHU VỰC ĐÔNG NAM Á</a:t>
            </a:r>
          </a:p>
        </p:txBody>
      </p:sp>
    </p:spTree>
    <p:extLst>
      <p:ext uri="{BB962C8B-B14F-4D97-AF65-F5344CB8AC3E}">
        <p14:creationId xmlns:p14="http://schemas.microsoft.com/office/powerpoint/2010/main" val="3532245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build="p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D29EFE-61ED-4E88-A5E5-CA412F1BA377}"/>
              </a:ext>
            </a:extLst>
          </p:cNvPr>
          <p:cNvSpPr/>
          <p:nvPr/>
        </p:nvSpPr>
        <p:spPr>
          <a:xfrm>
            <a:off x="1091877" y="340995"/>
            <a:ext cx="9313764" cy="288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Á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rẻ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tai,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E8FFA-B837-432E-8342-80D7FDCB8C29}"/>
              </a:ext>
            </a:extLst>
          </p:cNvPr>
          <p:cNvSpPr/>
          <p:nvPr/>
        </p:nvSpPr>
        <p:spPr>
          <a:xfrm>
            <a:off x="996397" y="3631343"/>
            <a:ext cx="10613011" cy="2411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Á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may.</a:t>
            </a:r>
          </a:p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ô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7DFD7D-9B30-4B42-95EB-375A8275C4F4}"/>
              </a:ext>
            </a:extLst>
          </p:cNvPr>
          <p:cNvSpPr/>
          <p:nvPr/>
        </p:nvSpPr>
        <p:spPr>
          <a:xfrm>
            <a:off x="1158206" y="2245895"/>
            <a:ext cx="660987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2D985E-C1BF-4CBA-B340-250FF0C73EDC}"/>
              </a:ext>
            </a:extLst>
          </p:cNvPr>
          <p:cNvSpPr/>
          <p:nvPr/>
        </p:nvSpPr>
        <p:spPr>
          <a:xfrm>
            <a:off x="996397" y="4579921"/>
            <a:ext cx="660987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991F6-B2B0-476D-9DB1-16A088FB73A4}"/>
              </a:ext>
            </a:extLst>
          </p:cNvPr>
          <p:cNvSpPr/>
          <p:nvPr/>
        </p:nvSpPr>
        <p:spPr>
          <a:xfrm>
            <a:off x="1552935" y="608488"/>
            <a:ext cx="8272041" cy="12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 Cho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ctr">
              <a:lnSpc>
                <a:spcPct val="10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 GIÁ XUẤT, NHẬP KHẨU CỦA BRU-NÂY, NĂM 2017, 2020 VÀ 2021. (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USD)</a:t>
            </a:r>
            <a:endParaRPr lang="en-US" sz="24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6F90420-F3AA-4DD4-BD5B-A6FC1C8A1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54349"/>
              </p:ext>
            </p:extLst>
          </p:nvPr>
        </p:nvGraphicFramePr>
        <p:xfrm>
          <a:off x="1736203" y="2424467"/>
          <a:ext cx="7905507" cy="1568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5618">
                  <a:extLst>
                    <a:ext uri="{9D8B030D-6E8A-4147-A177-3AD203B41FA5}">
                      <a16:colId xmlns:a16="http://schemas.microsoft.com/office/drawing/2014/main" val="4195444756"/>
                    </a:ext>
                  </a:extLst>
                </a:gridCol>
                <a:gridCol w="1908483">
                  <a:extLst>
                    <a:ext uri="{9D8B030D-6E8A-4147-A177-3AD203B41FA5}">
                      <a16:colId xmlns:a16="http://schemas.microsoft.com/office/drawing/2014/main" val="2943397415"/>
                    </a:ext>
                  </a:extLst>
                </a:gridCol>
                <a:gridCol w="1846168">
                  <a:extLst>
                    <a:ext uri="{9D8B030D-6E8A-4147-A177-3AD203B41FA5}">
                      <a16:colId xmlns:a16="http://schemas.microsoft.com/office/drawing/2014/main" val="856258041"/>
                    </a:ext>
                  </a:extLst>
                </a:gridCol>
                <a:gridCol w="1845238">
                  <a:extLst>
                    <a:ext uri="{9D8B030D-6E8A-4147-A177-3AD203B41FA5}">
                      <a16:colId xmlns:a16="http://schemas.microsoft.com/office/drawing/2014/main" val="1194721319"/>
                    </a:ext>
                  </a:extLst>
                </a:gridCol>
              </a:tblGrid>
              <a:tr h="52293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Năm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2017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2020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2021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216729"/>
                  </a:ext>
                </a:extLst>
              </a:tr>
              <a:tr h="52293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</a:rPr>
                        <a:t>Xuất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</a:rPr>
                        <a:t>khẩu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5,6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6,6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11,5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89488"/>
                  </a:ext>
                </a:extLst>
              </a:tr>
              <a:tr h="52293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</a:rPr>
                        <a:t>Nhập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</a:rPr>
                        <a:t>khẩu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3,1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5,3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7,2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424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4294478-4E25-4C1C-A69C-A11C6CB39498}"/>
              </a:ext>
            </a:extLst>
          </p:cNvPr>
          <p:cNvSpPr/>
          <p:nvPr/>
        </p:nvSpPr>
        <p:spPr>
          <a:xfrm>
            <a:off x="1290575" y="4210684"/>
            <a:ext cx="9821121" cy="20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Bru-nây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2017 – 2021,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10000"/>
              </a:lnSpc>
              <a:spcAft>
                <a:spcPts val="0"/>
              </a:spcAft>
              <a:buAutoNum type="alphaUcPeriod"/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				B.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			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				D.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F7D764-8886-4F11-9119-D28D52F26850}"/>
              </a:ext>
            </a:extLst>
          </p:cNvPr>
          <p:cNvSpPr/>
          <p:nvPr/>
        </p:nvSpPr>
        <p:spPr>
          <a:xfrm>
            <a:off x="1222441" y="5254161"/>
            <a:ext cx="660987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453709-A54C-4DF6-9396-DC39DF0814D7}"/>
              </a:ext>
            </a:extLst>
          </p:cNvPr>
          <p:cNvSpPr/>
          <p:nvPr/>
        </p:nvSpPr>
        <p:spPr>
          <a:xfrm>
            <a:off x="1152065" y="512460"/>
            <a:ext cx="9508220" cy="12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 Cho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LƯỢT KHÁCH DU LỊCH ĐẾN VÀ DOANH THU DU LỊCH Ở KHU VỰC ĐÔNG NAM Á, GIAI ĐOẠN 2005 – 2019.</a:t>
            </a:r>
            <a:endParaRPr lang="en-US" sz="24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E57444-28F7-49AB-BB83-2D64832F1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74156"/>
              </p:ext>
            </p:extLst>
          </p:nvPr>
        </p:nvGraphicFramePr>
        <p:xfrm>
          <a:off x="1071042" y="1894555"/>
          <a:ext cx="9508220" cy="2056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2248">
                  <a:extLst>
                    <a:ext uri="{9D8B030D-6E8A-4147-A177-3AD203B41FA5}">
                      <a16:colId xmlns:a16="http://schemas.microsoft.com/office/drawing/2014/main" val="2185582188"/>
                    </a:ext>
                  </a:extLst>
                </a:gridCol>
                <a:gridCol w="1071493">
                  <a:extLst>
                    <a:ext uri="{9D8B030D-6E8A-4147-A177-3AD203B41FA5}">
                      <a16:colId xmlns:a16="http://schemas.microsoft.com/office/drawing/2014/main" val="2434535403"/>
                    </a:ext>
                  </a:extLst>
                </a:gridCol>
                <a:gridCol w="1071493">
                  <a:extLst>
                    <a:ext uri="{9D8B030D-6E8A-4147-A177-3AD203B41FA5}">
                      <a16:colId xmlns:a16="http://schemas.microsoft.com/office/drawing/2014/main" val="2070776905"/>
                    </a:ext>
                  </a:extLst>
                </a:gridCol>
                <a:gridCol w="1071493">
                  <a:extLst>
                    <a:ext uri="{9D8B030D-6E8A-4147-A177-3AD203B41FA5}">
                      <a16:colId xmlns:a16="http://schemas.microsoft.com/office/drawing/2014/main" val="1073844479"/>
                    </a:ext>
                  </a:extLst>
                </a:gridCol>
                <a:gridCol w="1071493">
                  <a:extLst>
                    <a:ext uri="{9D8B030D-6E8A-4147-A177-3AD203B41FA5}">
                      <a16:colId xmlns:a16="http://schemas.microsoft.com/office/drawing/2014/main" val="953989267"/>
                    </a:ext>
                  </a:extLst>
                </a:gridCol>
              </a:tblGrid>
              <a:tr h="77919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</a:rPr>
                        <a:t>tiêu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2005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2010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</a:rPr>
                        <a:t>2015</a:t>
                      </a:r>
                      <a:endParaRPr lang="en-US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</a:rPr>
                        <a:t>2019</a:t>
                      </a:r>
                      <a:endParaRPr lang="en-US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490260"/>
                  </a:ext>
                </a:extLst>
              </a:tr>
              <a:tr h="545572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</a:rPr>
                        <a:t>Số lượt khách du lịch đến (triệu lượt người)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49,3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70,4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104,2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138,5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471164"/>
                  </a:ext>
                </a:extLst>
              </a:tr>
              <a:tr h="545572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</a:rPr>
                        <a:t>Doanh thu du lịch (tỉ USD)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</a:rPr>
                        <a:t>33,8</a:t>
                      </a:r>
                      <a:endParaRPr lang="en-US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68,5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108,5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147,6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4945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742DDAE-5AFB-46AD-BF6F-3932DC46B53E}"/>
              </a:ext>
            </a:extLst>
          </p:cNvPr>
          <p:cNvSpPr/>
          <p:nvPr/>
        </p:nvSpPr>
        <p:spPr>
          <a:xfrm>
            <a:off x="1538660" y="4251312"/>
            <a:ext cx="8948004" cy="20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Á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2005 – 2019,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10000"/>
              </a:lnSpc>
              <a:spcAft>
                <a:spcPts val="0"/>
              </a:spcAft>
              <a:buAutoNum type="alphaUcPeriod"/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					B.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		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				D.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296E23-96F0-4713-9618-AE20E8BB1C24}"/>
              </a:ext>
            </a:extLst>
          </p:cNvPr>
          <p:cNvSpPr/>
          <p:nvPr/>
        </p:nvSpPr>
        <p:spPr>
          <a:xfrm>
            <a:off x="6012662" y="5381482"/>
            <a:ext cx="660987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78;p33">
            <a:extLst>
              <a:ext uri="{FF2B5EF4-FFF2-40B4-BE49-F238E27FC236}">
                <a16:creationId xmlns:a16="http://schemas.microsoft.com/office/drawing/2014/main" id="{EAF10180-853F-421F-9DE6-A66A754F0630}"/>
              </a:ext>
            </a:extLst>
          </p:cNvPr>
          <p:cNvGrpSpPr/>
          <p:nvPr/>
        </p:nvGrpSpPr>
        <p:grpSpPr>
          <a:xfrm>
            <a:off x="521084" y="330566"/>
            <a:ext cx="2520224" cy="3184597"/>
            <a:chOff x="347000" y="2571750"/>
            <a:chExt cx="1767550" cy="2473200"/>
          </a:xfrm>
        </p:grpSpPr>
        <p:sp>
          <p:nvSpPr>
            <p:cNvPr id="11" name="Google Shape;179;p33">
              <a:extLst>
                <a:ext uri="{FF2B5EF4-FFF2-40B4-BE49-F238E27FC236}">
                  <a16:creationId xmlns:a16="http://schemas.microsoft.com/office/drawing/2014/main" id="{A3B7C954-7B67-4A3D-A1CC-C5F0CFACF0CB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Google Shape;180;p33">
              <a:extLst>
                <a:ext uri="{FF2B5EF4-FFF2-40B4-BE49-F238E27FC236}">
                  <a16:creationId xmlns:a16="http://schemas.microsoft.com/office/drawing/2014/main" id="{E360061B-BD48-48E8-85A6-740464EFE680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Google Shape;181;p33">
              <a:extLst>
                <a:ext uri="{FF2B5EF4-FFF2-40B4-BE49-F238E27FC236}">
                  <a16:creationId xmlns:a16="http://schemas.microsoft.com/office/drawing/2014/main" id="{3CF0FDD3-93D6-42B8-BC60-BB462CBA7825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4" name="Google Shape;182;p33">
              <a:extLst>
                <a:ext uri="{FF2B5EF4-FFF2-40B4-BE49-F238E27FC236}">
                  <a16:creationId xmlns:a16="http://schemas.microsoft.com/office/drawing/2014/main" id="{32BC5395-6935-4BD7-AA2A-DC3E5CD9A288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5" name="Google Shape;183;p33">
              <a:extLst>
                <a:ext uri="{FF2B5EF4-FFF2-40B4-BE49-F238E27FC236}">
                  <a16:creationId xmlns:a16="http://schemas.microsoft.com/office/drawing/2014/main" id="{7C914F80-23F5-4691-9F40-778FC29E28C2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Google Shape;184;p33">
              <a:extLst>
                <a:ext uri="{FF2B5EF4-FFF2-40B4-BE49-F238E27FC236}">
                  <a16:creationId xmlns:a16="http://schemas.microsoft.com/office/drawing/2014/main" id="{EC1DCD0D-C993-4D3B-984C-8C02B3FAD37D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Google Shape;185;p33">
              <a:extLst>
                <a:ext uri="{FF2B5EF4-FFF2-40B4-BE49-F238E27FC236}">
                  <a16:creationId xmlns:a16="http://schemas.microsoft.com/office/drawing/2014/main" id="{216A05CC-E873-43C5-B879-79FF11C0C378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8" name="Google Shape;186;p33">
              <a:extLst>
                <a:ext uri="{FF2B5EF4-FFF2-40B4-BE49-F238E27FC236}">
                  <a16:creationId xmlns:a16="http://schemas.microsoft.com/office/drawing/2014/main" id="{D6043C72-567F-46B1-9AD5-A5BD1044CB70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9" name="Google Shape;187;p33">
              <a:extLst>
                <a:ext uri="{FF2B5EF4-FFF2-40B4-BE49-F238E27FC236}">
                  <a16:creationId xmlns:a16="http://schemas.microsoft.com/office/drawing/2014/main" id="{7A9A4916-24F6-4530-B8F9-22BA37854EB1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Google Shape;188;p33">
              <a:extLst>
                <a:ext uri="{FF2B5EF4-FFF2-40B4-BE49-F238E27FC236}">
                  <a16:creationId xmlns:a16="http://schemas.microsoft.com/office/drawing/2014/main" id="{74CF738D-3AB2-4389-924D-16FAEA4249EA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Google Shape;189;p33">
              <a:extLst>
                <a:ext uri="{FF2B5EF4-FFF2-40B4-BE49-F238E27FC236}">
                  <a16:creationId xmlns:a16="http://schemas.microsoft.com/office/drawing/2014/main" id="{5A35DCBE-4170-46FC-A9F9-752C4EFAB390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2" name="Google Shape;190;p33">
              <a:extLst>
                <a:ext uri="{FF2B5EF4-FFF2-40B4-BE49-F238E27FC236}">
                  <a16:creationId xmlns:a16="http://schemas.microsoft.com/office/drawing/2014/main" id="{876E4A62-5B2C-44F3-A2DF-7981AF0AC0F2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3" name="Google Shape;191;p33">
              <a:extLst>
                <a:ext uri="{FF2B5EF4-FFF2-40B4-BE49-F238E27FC236}">
                  <a16:creationId xmlns:a16="http://schemas.microsoft.com/office/drawing/2014/main" id="{44D3BDD7-9140-49DF-A3F8-5C5C0B74BB8F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4" name="Google Shape;192;p33">
              <a:extLst>
                <a:ext uri="{FF2B5EF4-FFF2-40B4-BE49-F238E27FC236}">
                  <a16:creationId xmlns:a16="http://schemas.microsoft.com/office/drawing/2014/main" id="{596765B0-FCAA-4F9E-A6EF-60B0C554EF8B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5" name="Google Shape;193;p33">
              <a:extLst>
                <a:ext uri="{FF2B5EF4-FFF2-40B4-BE49-F238E27FC236}">
                  <a16:creationId xmlns:a16="http://schemas.microsoft.com/office/drawing/2014/main" id="{D2153602-A454-4274-910B-775C2DE51114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6" name="Google Shape;194;p33">
              <a:extLst>
                <a:ext uri="{FF2B5EF4-FFF2-40B4-BE49-F238E27FC236}">
                  <a16:creationId xmlns:a16="http://schemas.microsoft.com/office/drawing/2014/main" id="{33AA1766-4E90-4CE4-A244-7D2E6A3B00C2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7" name="Google Shape;195;p33">
              <a:extLst>
                <a:ext uri="{FF2B5EF4-FFF2-40B4-BE49-F238E27FC236}">
                  <a16:creationId xmlns:a16="http://schemas.microsoft.com/office/drawing/2014/main" id="{03F2A3D8-E381-4BE9-9956-29AE3F0C6EFA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8" name="Google Shape;196;p33">
              <a:extLst>
                <a:ext uri="{FF2B5EF4-FFF2-40B4-BE49-F238E27FC236}">
                  <a16:creationId xmlns:a16="http://schemas.microsoft.com/office/drawing/2014/main" id="{DB37EE45-A381-46FD-8A80-E52FECA53543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9" name="Google Shape;197;p33">
              <a:extLst>
                <a:ext uri="{FF2B5EF4-FFF2-40B4-BE49-F238E27FC236}">
                  <a16:creationId xmlns:a16="http://schemas.microsoft.com/office/drawing/2014/main" id="{5CE991AC-2F0D-4AD8-8C3A-9F0640E7A489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0" name="Google Shape;198;p33">
              <a:extLst>
                <a:ext uri="{FF2B5EF4-FFF2-40B4-BE49-F238E27FC236}">
                  <a16:creationId xmlns:a16="http://schemas.microsoft.com/office/drawing/2014/main" id="{664533E4-CA5D-493A-894F-AE39DA0FA3E5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1" name="Google Shape;199;p33">
              <a:extLst>
                <a:ext uri="{FF2B5EF4-FFF2-40B4-BE49-F238E27FC236}">
                  <a16:creationId xmlns:a16="http://schemas.microsoft.com/office/drawing/2014/main" id="{F46FE249-8784-4793-B736-B20C0B463E4B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2" name="Google Shape;200;p33">
              <a:extLst>
                <a:ext uri="{FF2B5EF4-FFF2-40B4-BE49-F238E27FC236}">
                  <a16:creationId xmlns:a16="http://schemas.microsoft.com/office/drawing/2014/main" id="{887CE5D8-1983-4794-AAA2-4A98FBFAB488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Google Shape;201;p33">
              <a:extLst>
                <a:ext uri="{FF2B5EF4-FFF2-40B4-BE49-F238E27FC236}">
                  <a16:creationId xmlns:a16="http://schemas.microsoft.com/office/drawing/2014/main" id="{F68495EC-39BA-40AD-BA55-89555FD72D38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4" name="Google Shape;202;p33">
              <a:extLst>
                <a:ext uri="{FF2B5EF4-FFF2-40B4-BE49-F238E27FC236}">
                  <a16:creationId xmlns:a16="http://schemas.microsoft.com/office/drawing/2014/main" id="{77BE9C24-3B1E-436F-B389-5733AD22A6F3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5" name="Google Shape;203;p33">
              <a:extLst>
                <a:ext uri="{FF2B5EF4-FFF2-40B4-BE49-F238E27FC236}">
                  <a16:creationId xmlns:a16="http://schemas.microsoft.com/office/drawing/2014/main" id="{E4367896-D670-460E-A83A-1E832F09D8D2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6" name="Google Shape;204;p33">
              <a:extLst>
                <a:ext uri="{FF2B5EF4-FFF2-40B4-BE49-F238E27FC236}">
                  <a16:creationId xmlns:a16="http://schemas.microsoft.com/office/drawing/2014/main" id="{65551388-B75E-4AFE-9A7B-65090E4FFD6A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7" name="Google Shape;205;p33">
              <a:extLst>
                <a:ext uri="{FF2B5EF4-FFF2-40B4-BE49-F238E27FC236}">
                  <a16:creationId xmlns:a16="http://schemas.microsoft.com/office/drawing/2014/main" id="{CDE22E1A-0B41-4C75-B4F7-24F717CF0F0B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8" name="Google Shape;206;p33">
              <a:extLst>
                <a:ext uri="{FF2B5EF4-FFF2-40B4-BE49-F238E27FC236}">
                  <a16:creationId xmlns:a16="http://schemas.microsoft.com/office/drawing/2014/main" id="{20338855-FA5F-4E83-B7EC-FE48E9A7F416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39" name="Google Shape;207;p33">
              <a:extLst>
                <a:ext uri="{FF2B5EF4-FFF2-40B4-BE49-F238E27FC236}">
                  <a16:creationId xmlns:a16="http://schemas.microsoft.com/office/drawing/2014/main" id="{D7650270-9225-4F66-B082-4BF647C0C3DA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0" name="Google Shape;208;p33">
              <a:extLst>
                <a:ext uri="{FF2B5EF4-FFF2-40B4-BE49-F238E27FC236}">
                  <a16:creationId xmlns:a16="http://schemas.microsoft.com/office/drawing/2014/main" id="{70644865-B4B9-4244-A9CB-F4B9EFD4866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1" name="Google Shape;209;p33">
              <a:extLst>
                <a:ext uri="{FF2B5EF4-FFF2-40B4-BE49-F238E27FC236}">
                  <a16:creationId xmlns:a16="http://schemas.microsoft.com/office/drawing/2014/main" id="{778B8C79-1E3B-4BE3-BAD3-3568E3F7EF2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2" name="Google Shape;210;p33">
              <a:extLst>
                <a:ext uri="{FF2B5EF4-FFF2-40B4-BE49-F238E27FC236}">
                  <a16:creationId xmlns:a16="http://schemas.microsoft.com/office/drawing/2014/main" id="{5FA26E4B-B7ED-4F0E-9021-0B18B0DC1917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3" name="Google Shape;211;p33">
              <a:extLst>
                <a:ext uri="{FF2B5EF4-FFF2-40B4-BE49-F238E27FC236}">
                  <a16:creationId xmlns:a16="http://schemas.microsoft.com/office/drawing/2014/main" id="{6477B197-F2DA-4959-BD85-E3AD481993E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4" name="Google Shape;212;p33">
              <a:extLst>
                <a:ext uri="{FF2B5EF4-FFF2-40B4-BE49-F238E27FC236}">
                  <a16:creationId xmlns:a16="http://schemas.microsoft.com/office/drawing/2014/main" id="{777D9549-76AE-4334-91ED-259C0935FED9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5" name="Google Shape;213;p33">
              <a:extLst>
                <a:ext uri="{FF2B5EF4-FFF2-40B4-BE49-F238E27FC236}">
                  <a16:creationId xmlns:a16="http://schemas.microsoft.com/office/drawing/2014/main" id="{4FD79D62-7677-418C-8B15-16AE7DFBE6E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6" name="Google Shape;214;p33">
              <a:extLst>
                <a:ext uri="{FF2B5EF4-FFF2-40B4-BE49-F238E27FC236}">
                  <a16:creationId xmlns:a16="http://schemas.microsoft.com/office/drawing/2014/main" id="{28E25025-9FE6-454E-A334-F804AEB9BB8F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7" name="Google Shape;215;p33">
              <a:extLst>
                <a:ext uri="{FF2B5EF4-FFF2-40B4-BE49-F238E27FC236}">
                  <a16:creationId xmlns:a16="http://schemas.microsoft.com/office/drawing/2014/main" id="{B04DC369-D981-48D3-9F9D-7ED4336C5FF7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8" name="Google Shape;216;p33">
              <a:extLst>
                <a:ext uri="{FF2B5EF4-FFF2-40B4-BE49-F238E27FC236}">
                  <a16:creationId xmlns:a16="http://schemas.microsoft.com/office/drawing/2014/main" id="{8876478A-A35B-4660-8B62-654107F1EFAD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49" name="Google Shape;217;p33">
              <a:extLst>
                <a:ext uri="{FF2B5EF4-FFF2-40B4-BE49-F238E27FC236}">
                  <a16:creationId xmlns:a16="http://schemas.microsoft.com/office/drawing/2014/main" id="{9788DCE0-A1B4-4237-A5B6-ED697C41B1EF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0" name="Google Shape;218;p33">
              <a:extLst>
                <a:ext uri="{FF2B5EF4-FFF2-40B4-BE49-F238E27FC236}">
                  <a16:creationId xmlns:a16="http://schemas.microsoft.com/office/drawing/2014/main" id="{F499DB1E-FDF8-4589-A27C-5334BEB4880F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1" name="Google Shape;219;p33">
              <a:extLst>
                <a:ext uri="{FF2B5EF4-FFF2-40B4-BE49-F238E27FC236}">
                  <a16:creationId xmlns:a16="http://schemas.microsoft.com/office/drawing/2014/main" id="{34979656-81D9-4438-B9C3-AB9232D8385D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2" name="Google Shape;220;p33">
              <a:extLst>
                <a:ext uri="{FF2B5EF4-FFF2-40B4-BE49-F238E27FC236}">
                  <a16:creationId xmlns:a16="http://schemas.microsoft.com/office/drawing/2014/main" id="{CBAC3B44-3095-4B91-B1A7-2BC25FD9ED59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3" name="Google Shape;221;p33">
              <a:extLst>
                <a:ext uri="{FF2B5EF4-FFF2-40B4-BE49-F238E27FC236}">
                  <a16:creationId xmlns:a16="http://schemas.microsoft.com/office/drawing/2014/main" id="{C60ABAE7-47C8-4590-AC2E-DE57D28F0E23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4" name="Google Shape;222;p33">
              <a:extLst>
                <a:ext uri="{FF2B5EF4-FFF2-40B4-BE49-F238E27FC236}">
                  <a16:creationId xmlns:a16="http://schemas.microsoft.com/office/drawing/2014/main" id="{B0E2EB51-9549-47C7-AD30-504F28B184E1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5" name="Google Shape;223;p33">
              <a:extLst>
                <a:ext uri="{FF2B5EF4-FFF2-40B4-BE49-F238E27FC236}">
                  <a16:creationId xmlns:a16="http://schemas.microsoft.com/office/drawing/2014/main" id="{98C68CEA-BF29-4058-A4A3-1B06356D79FB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6" name="Google Shape;224;p33">
              <a:extLst>
                <a:ext uri="{FF2B5EF4-FFF2-40B4-BE49-F238E27FC236}">
                  <a16:creationId xmlns:a16="http://schemas.microsoft.com/office/drawing/2014/main" id="{81F7777F-CD61-411B-A319-23729F245A1F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7" name="Google Shape;225;p33">
              <a:extLst>
                <a:ext uri="{FF2B5EF4-FFF2-40B4-BE49-F238E27FC236}">
                  <a16:creationId xmlns:a16="http://schemas.microsoft.com/office/drawing/2014/main" id="{5A1DB576-80FA-4556-A976-8F7FC16C25B2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58" name="Google Shape;226;p33">
              <a:extLst>
                <a:ext uri="{FF2B5EF4-FFF2-40B4-BE49-F238E27FC236}">
                  <a16:creationId xmlns:a16="http://schemas.microsoft.com/office/drawing/2014/main" id="{6DBD9091-16B4-494D-A746-359AB63B7845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503" tIns="60503" rIns="60503" bIns="60503" anchor="ctr" anchorCtr="0">
              <a:noAutofit/>
            </a:bodyPr>
            <a:lstStyle/>
            <a:p>
              <a:pPr defTabSz="894983">
                <a:defRPr/>
              </a:pPr>
              <a:endParaRPr sz="1059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415598" y="271209"/>
            <a:ext cx="6133399" cy="2037854"/>
            <a:chOff x="3814137" y="237342"/>
            <a:chExt cx="4169151" cy="13168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0" name="组合 1483"/>
            <p:cNvGrpSpPr/>
            <p:nvPr/>
          </p:nvGrpSpPr>
          <p:grpSpPr>
            <a:xfrm>
              <a:off x="4612505" y="237342"/>
              <a:ext cx="3370783" cy="1316813"/>
              <a:chOff x="-518650" y="-2241270"/>
              <a:chExt cx="7246558" cy="6571506"/>
            </a:xfrm>
          </p:grpSpPr>
          <p:sp>
            <p:nvSpPr>
              <p:cNvPr id="72" name="Freeform 422"/>
              <p:cNvSpPr>
                <a:spLocks/>
              </p:cNvSpPr>
              <p:nvPr/>
            </p:nvSpPr>
            <p:spPr bwMode="auto">
              <a:xfrm>
                <a:off x="-518650" y="-2241270"/>
                <a:ext cx="7035801" cy="4776654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6499" tIns="38249" rIns="76499" bIns="38249" numCol="1" anchor="t" anchorCtr="0" compatLnSpc="1">
                <a:prstTxWarp prst="textNoShape">
                  <a:avLst/>
                </a:prstTxWarp>
              </a:bodyPr>
              <a:lstStyle/>
              <a:p>
                <a:pPr defTabSz="848533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65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3" name="Freeform 423"/>
              <p:cNvSpPr>
                <a:spLocks noEditPoints="1"/>
              </p:cNvSpPr>
              <p:nvPr/>
            </p:nvSpPr>
            <p:spPr bwMode="auto">
              <a:xfrm>
                <a:off x="1670" y="12235"/>
                <a:ext cx="6726238" cy="4318001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6499" tIns="38249" rIns="76499" bIns="38249" numCol="1" anchor="t" anchorCtr="0" compatLnSpc="1">
                <a:prstTxWarp prst="textNoShape">
                  <a:avLst/>
                </a:prstTxWarp>
              </a:bodyPr>
              <a:lstStyle/>
              <a:p>
                <a:pPr defTabSz="848533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65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69" name="Picture 4" descr="Đồ hoạ vector miễn phí của Biểu tượ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137" y="332166"/>
              <a:ext cx="1125790" cy="112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4810E7F-4B84-4BBC-8CE9-CBAB0AFE5077}"/>
              </a:ext>
            </a:extLst>
          </p:cNvPr>
          <p:cNvGrpSpPr/>
          <p:nvPr/>
        </p:nvGrpSpPr>
        <p:grpSpPr>
          <a:xfrm>
            <a:off x="1243053" y="1678768"/>
            <a:ext cx="10456997" cy="5951292"/>
            <a:chOff x="916912" y="0"/>
            <a:chExt cx="9567321" cy="685800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7323A44F-59DB-4DAF-A1D5-42906C4E5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12" y="0"/>
              <a:ext cx="9567321" cy="685800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9F8EFC5-33B3-43DD-906A-A772A82341E0}"/>
                </a:ext>
              </a:extLst>
            </p:cNvPr>
            <p:cNvSpPr/>
            <p:nvPr/>
          </p:nvSpPr>
          <p:spPr>
            <a:xfrm>
              <a:off x="3886200" y="1905000"/>
              <a:ext cx="4724400" cy="53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3862"/>
              <a:endParaRPr lang="en-US" sz="1765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5F9915F-4525-4437-91A8-CAD70C4A69A8}"/>
                </a:ext>
              </a:extLst>
            </p:cNvPr>
            <p:cNvSpPr/>
            <p:nvPr/>
          </p:nvSpPr>
          <p:spPr>
            <a:xfrm>
              <a:off x="8077200" y="5334000"/>
              <a:ext cx="7620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3862"/>
              <a:endParaRPr lang="en-US" sz="1765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5" name="Rounded Rectangle 114"/>
          <p:cNvSpPr/>
          <p:nvPr/>
        </p:nvSpPr>
        <p:spPr>
          <a:xfrm>
            <a:off x="3946098" y="3125822"/>
            <a:ext cx="5322685" cy="3160553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6552" tIns="43276" rIns="86552" bIns="43276" rtlCol="0" anchor="ctr"/>
          <a:lstStyle/>
          <a:p>
            <a:pPr algn="ctr"/>
            <a:r>
              <a:rPr lang="en-US" sz="8000" b="1" dirty="0">
                <a:effectLst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902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49"/>
          <p:cNvSpPr/>
          <p:nvPr/>
        </p:nvSpPr>
        <p:spPr>
          <a:xfrm>
            <a:off x="161033" y="5796333"/>
            <a:ext cx="11866000" cy="89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49"/>
          <p:cNvSpPr txBox="1">
            <a:spLocks noGrp="1"/>
          </p:cNvSpPr>
          <p:nvPr>
            <p:ph type="title"/>
          </p:nvPr>
        </p:nvSpPr>
        <p:spPr>
          <a:xfrm>
            <a:off x="4891340" y="4112404"/>
            <a:ext cx="5571794" cy="73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rgbClr val="093F5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MỤC TIÊU BÀI HỌC</a:t>
            </a:r>
            <a:endParaRPr sz="3600" b="1" dirty="0">
              <a:solidFill>
                <a:srgbClr val="093F5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401" name="Google Shape;1401;p49"/>
          <p:cNvSpPr txBox="1">
            <a:spLocks noGrp="1"/>
          </p:cNvSpPr>
          <p:nvPr>
            <p:ph type="subTitle" idx="1"/>
          </p:nvPr>
        </p:nvSpPr>
        <p:spPr>
          <a:xfrm>
            <a:off x="2882144" y="980222"/>
            <a:ext cx="9279386" cy="172350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Thu</a:t>
            </a:r>
            <a:r>
              <a:rPr lang="en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thập tư liệu, viết được báo cáo tìm hiểu về hoạt động kinh tế đối ngoại khu vực Đông Nam Á</a:t>
            </a:r>
            <a:endParaRPr sz="3200" b="1" dirty="0">
              <a:solidFill>
                <a:srgbClr val="FF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1402" name="Google Shape;1402;p49"/>
          <p:cNvGrpSpPr/>
          <p:nvPr/>
        </p:nvGrpSpPr>
        <p:grpSpPr>
          <a:xfrm>
            <a:off x="1126734" y="5023487"/>
            <a:ext cx="2468109" cy="1233716"/>
            <a:chOff x="5781200" y="3928550"/>
            <a:chExt cx="273025" cy="136475"/>
          </a:xfrm>
        </p:grpSpPr>
        <p:sp>
          <p:nvSpPr>
            <p:cNvPr id="1403" name="Google Shape;1403;p49"/>
            <p:cNvSpPr/>
            <p:nvPr/>
          </p:nvSpPr>
          <p:spPr>
            <a:xfrm>
              <a:off x="5792975" y="3990900"/>
              <a:ext cx="258400" cy="68375"/>
            </a:xfrm>
            <a:custGeom>
              <a:avLst/>
              <a:gdLst/>
              <a:ahLst/>
              <a:cxnLst/>
              <a:rect l="l" t="t" r="r" b="b"/>
              <a:pathLst>
                <a:path w="10336" h="2735" extrusionOk="0">
                  <a:moveTo>
                    <a:pt x="2520" y="1"/>
                  </a:moveTo>
                  <a:lnTo>
                    <a:pt x="1" y="311"/>
                  </a:lnTo>
                  <a:lnTo>
                    <a:pt x="1" y="1595"/>
                  </a:lnTo>
                  <a:lnTo>
                    <a:pt x="4983" y="2734"/>
                  </a:lnTo>
                  <a:lnTo>
                    <a:pt x="10334" y="1195"/>
                  </a:lnTo>
                  <a:lnTo>
                    <a:pt x="10336" y="1167"/>
                  </a:lnTo>
                  <a:lnTo>
                    <a:pt x="10336" y="184"/>
                  </a:lnTo>
                  <a:lnTo>
                    <a:pt x="2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5787925" y="3999225"/>
              <a:ext cx="136200" cy="58700"/>
            </a:xfrm>
            <a:custGeom>
              <a:avLst/>
              <a:gdLst/>
              <a:ahLst/>
              <a:cxnLst/>
              <a:rect l="l" t="t" r="r" b="b"/>
              <a:pathLst>
                <a:path w="5448" h="2348" extrusionOk="0">
                  <a:moveTo>
                    <a:pt x="483" y="0"/>
                  </a:moveTo>
                  <a:cubicBezTo>
                    <a:pt x="435" y="0"/>
                    <a:pt x="399" y="5"/>
                    <a:pt x="378" y="15"/>
                  </a:cubicBezTo>
                  <a:cubicBezTo>
                    <a:pt x="0" y="195"/>
                    <a:pt x="282" y="1281"/>
                    <a:pt x="282" y="1281"/>
                  </a:cubicBezTo>
                  <a:lnTo>
                    <a:pt x="5447" y="2347"/>
                  </a:lnTo>
                  <a:lnTo>
                    <a:pt x="5447" y="1313"/>
                  </a:lnTo>
                  <a:cubicBezTo>
                    <a:pt x="5447" y="1313"/>
                    <a:pt x="1276" y="0"/>
                    <a:pt x="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5787925" y="3999225"/>
              <a:ext cx="136200" cy="58700"/>
            </a:xfrm>
            <a:custGeom>
              <a:avLst/>
              <a:gdLst/>
              <a:ahLst/>
              <a:cxnLst/>
              <a:rect l="l" t="t" r="r" b="b"/>
              <a:pathLst>
                <a:path w="5448" h="2348" extrusionOk="0">
                  <a:moveTo>
                    <a:pt x="483" y="0"/>
                  </a:moveTo>
                  <a:cubicBezTo>
                    <a:pt x="435" y="0"/>
                    <a:pt x="399" y="5"/>
                    <a:pt x="378" y="15"/>
                  </a:cubicBezTo>
                  <a:cubicBezTo>
                    <a:pt x="0" y="195"/>
                    <a:pt x="282" y="1281"/>
                    <a:pt x="282" y="1281"/>
                  </a:cubicBezTo>
                  <a:lnTo>
                    <a:pt x="5447" y="2347"/>
                  </a:lnTo>
                  <a:lnTo>
                    <a:pt x="5447" y="1313"/>
                  </a:lnTo>
                  <a:cubicBezTo>
                    <a:pt x="5447" y="1313"/>
                    <a:pt x="1276" y="0"/>
                    <a:pt x="483" y="0"/>
                  </a:cubicBez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5794975" y="3976450"/>
              <a:ext cx="258250" cy="55600"/>
            </a:xfrm>
            <a:custGeom>
              <a:avLst/>
              <a:gdLst/>
              <a:ahLst/>
              <a:cxnLst/>
              <a:rect l="l" t="t" r="r" b="b"/>
              <a:pathLst>
                <a:path w="10330" h="2224" extrusionOk="0">
                  <a:moveTo>
                    <a:pt x="5495" y="0"/>
                  </a:moveTo>
                  <a:lnTo>
                    <a:pt x="1021" y="886"/>
                  </a:lnTo>
                  <a:lnTo>
                    <a:pt x="0" y="671"/>
                  </a:lnTo>
                  <a:lnTo>
                    <a:pt x="0" y="1088"/>
                  </a:lnTo>
                  <a:lnTo>
                    <a:pt x="5165" y="2224"/>
                  </a:lnTo>
                  <a:lnTo>
                    <a:pt x="10329" y="949"/>
                  </a:lnTo>
                  <a:lnTo>
                    <a:pt x="10329" y="532"/>
                  </a:lnTo>
                  <a:lnTo>
                    <a:pt x="9368" y="760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5794975" y="3966050"/>
              <a:ext cx="258250" cy="55575"/>
            </a:xfrm>
            <a:custGeom>
              <a:avLst/>
              <a:gdLst/>
              <a:ahLst/>
              <a:cxnLst/>
              <a:rect l="l" t="t" r="r" b="b"/>
              <a:pathLst>
                <a:path w="10330" h="2223" extrusionOk="0">
                  <a:moveTo>
                    <a:pt x="5495" y="0"/>
                  </a:moveTo>
                  <a:lnTo>
                    <a:pt x="0" y="1087"/>
                  </a:lnTo>
                  <a:lnTo>
                    <a:pt x="5164" y="2223"/>
                  </a:lnTo>
                  <a:lnTo>
                    <a:pt x="10329" y="948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9"/>
            <p:cNvSpPr/>
            <p:nvPr/>
          </p:nvSpPr>
          <p:spPr>
            <a:xfrm>
              <a:off x="5788250" y="3993175"/>
              <a:ext cx="265975" cy="71850"/>
            </a:xfrm>
            <a:custGeom>
              <a:avLst/>
              <a:gdLst/>
              <a:ahLst/>
              <a:cxnLst/>
              <a:rect l="l" t="t" r="r" b="b"/>
              <a:pathLst>
                <a:path w="10639" h="2874" extrusionOk="0">
                  <a:moveTo>
                    <a:pt x="257" y="0"/>
                  </a:moveTo>
                  <a:cubicBezTo>
                    <a:pt x="222" y="0"/>
                    <a:pt x="116" y="30"/>
                    <a:pt x="42" y="361"/>
                  </a:cubicBezTo>
                  <a:cubicBezTo>
                    <a:pt x="12" y="494"/>
                    <a:pt x="2" y="676"/>
                    <a:pt x="0" y="860"/>
                  </a:cubicBezTo>
                  <a:cubicBezTo>
                    <a:pt x="2" y="869"/>
                    <a:pt x="12" y="1487"/>
                    <a:pt x="111" y="1636"/>
                  </a:cubicBezTo>
                  <a:lnTo>
                    <a:pt x="5342" y="2874"/>
                  </a:lnTo>
                  <a:lnTo>
                    <a:pt x="10639" y="1338"/>
                  </a:lnTo>
                  <a:lnTo>
                    <a:pt x="10639" y="1033"/>
                  </a:lnTo>
                  <a:lnTo>
                    <a:pt x="10210" y="1147"/>
                  </a:lnTo>
                  <a:cubicBezTo>
                    <a:pt x="10210" y="1147"/>
                    <a:pt x="5445" y="2434"/>
                    <a:pt x="5373" y="2434"/>
                  </a:cubicBezTo>
                  <a:cubicBezTo>
                    <a:pt x="5309" y="2434"/>
                    <a:pt x="1197" y="1591"/>
                    <a:pt x="402" y="1438"/>
                  </a:cubicBezTo>
                  <a:cubicBezTo>
                    <a:pt x="243" y="1050"/>
                    <a:pt x="417" y="418"/>
                    <a:pt x="417" y="418"/>
                  </a:cubicBezTo>
                  <a:lnTo>
                    <a:pt x="366" y="257"/>
                  </a:lnTo>
                  <a:lnTo>
                    <a:pt x="365" y="257"/>
                  </a:lnTo>
                  <a:cubicBezTo>
                    <a:pt x="467" y="107"/>
                    <a:pt x="269" y="2"/>
                    <a:pt x="269" y="2"/>
                  </a:cubicBezTo>
                  <a:cubicBezTo>
                    <a:pt x="269" y="2"/>
                    <a:pt x="265" y="0"/>
                    <a:pt x="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9"/>
            <p:cNvSpPr/>
            <p:nvPr/>
          </p:nvSpPr>
          <p:spPr>
            <a:xfrm>
              <a:off x="5802275" y="4017175"/>
              <a:ext cx="22850" cy="33625"/>
            </a:xfrm>
            <a:custGeom>
              <a:avLst/>
              <a:gdLst/>
              <a:ahLst/>
              <a:cxnLst/>
              <a:rect l="l" t="t" r="r" b="b"/>
              <a:pathLst>
                <a:path w="914" h="1345" extrusionOk="0">
                  <a:moveTo>
                    <a:pt x="126" y="1"/>
                  </a:moveTo>
                  <a:cubicBezTo>
                    <a:pt x="126" y="1"/>
                    <a:pt x="1" y="1150"/>
                    <a:pt x="60" y="1150"/>
                  </a:cubicBezTo>
                  <a:cubicBezTo>
                    <a:pt x="61" y="1150"/>
                    <a:pt x="61" y="1150"/>
                    <a:pt x="61" y="1150"/>
                  </a:cubicBezTo>
                  <a:cubicBezTo>
                    <a:pt x="123" y="1138"/>
                    <a:pt x="409" y="892"/>
                    <a:pt x="409" y="892"/>
                  </a:cubicBezTo>
                  <a:cubicBezTo>
                    <a:pt x="409" y="892"/>
                    <a:pt x="736" y="1344"/>
                    <a:pt x="774" y="1344"/>
                  </a:cubicBezTo>
                  <a:cubicBezTo>
                    <a:pt x="776" y="1344"/>
                    <a:pt x="777" y="1342"/>
                    <a:pt x="777" y="1339"/>
                  </a:cubicBezTo>
                  <a:cubicBezTo>
                    <a:pt x="777" y="1276"/>
                    <a:pt x="914" y="174"/>
                    <a:pt x="914" y="174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9"/>
            <p:cNvSpPr/>
            <p:nvPr/>
          </p:nvSpPr>
          <p:spPr>
            <a:xfrm>
              <a:off x="5784025" y="3953400"/>
              <a:ext cx="258400" cy="68350"/>
            </a:xfrm>
            <a:custGeom>
              <a:avLst/>
              <a:gdLst/>
              <a:ahLst/>
              <a:cxnLst/>
              <a:rect l="l" t="t" r="r" b="b"/>
              <a:pathLst>
                <a:path w="10336" h="2734" extrusionOk="0">
                  <a:moveTo>
                    <a:pt x="7817" y="0"/>
                  </a:moveTo>
                  <a:lnTo>
                    <a:pt x="1" y="184"/>
                  </a:lnTo>
                  <a:lnTo>
                    <a:pt x="1" y="1166"/>
                  </a:lnTo>
                  <a:lnTo>
                    <a:pt x="3" y="1194"/>
                  </a:lnTo>
                  <a:lnTo>
                    <a:pt x="5354" y="2734"/>
                  </a:lnTo>
                  <a:lnTo>
                    <a:pt x="10336" y="1595"/>
                  </a:lnTo>
                  <a:lnTo>
                    <a:pt x="10336" y="311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9"/>
            <p:cNvSpPr/>
            <p:nvPr/>
          </p:nvSpPr>
          <p:spPr>
            <a:xfrm>
              <a:off x="5784025" y="3953400"/>
              <a:ext cx="258400" cy="68350"/>
            </a:xfrm>
            <a:custGeom>
              <a:avLst/>
              <a:gdLst/>
              <a:ahLst/>
              <a:cxnLst/>
              <a:rect l="l" t="t" r="r" b="b"/>
              <a:pathLst>
                <a:path w="10336" h="2734" extrusionOk="0">
                  <a:moveTo>
                    <a:pt x="7817" y="0"/>
                  </a:moveTo>
                  <a:lnTo>
                    <a:pt x="1" y="184"/>
                  </a:lnTo>
                  <a:lnTo>
                    <a:pt x="1" y="1166"/>
                  </a:lnTo>
                  <a:lnTo>
                    <a:pt x="3" y="1194"/>
                  </a:lnTo>
                  <a:lnTo>
                    <a:pt x="5354" y="2734"/>
                  </a:lnTo>
                  <a:lnTo>
                    <a:pt x="10336" y="1595"/>
                  </a:lnTo>
                  <a:lnTo>
                    <a:pt x="10336" y="311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5911300" y="3961725"/>
              <a:ext cx="136200" cy="58700"/>
            </a:xfrm>
            <a:custGeom>
              <a:avLst/>
              <a:gdLst/>
              <a:ahLst/>
              <a:cxnLst/>
              <a:rect l="l" t="t" r="r" b="b"/>
              <a:pathLst>
                <a:path w="5448" h="2348" extrusionOk="0">
                  <a:moveTo>
                    <a:pt x="4965" y="0"/>
                  </a:moveTo>
                  <a:cubicBezTo>
                    <a:pt x="4171" y="0"/>
                    <a:pt x="0" y="1313"/>
                    <a:pt x="0" y="1313"/>
                  </a:cubicBezTo>
                  <a:lnTo>
                    <a:pt x="0" y="2347"/>
                  </a:lnTo>
                  <a:lnTo>
                    <a:pt x="5165" y="1280"/>
                  </a:lnTo>
                  <a:cubicBezTo>
                    <a:pt x="5165" y="1280"/>
                    <a:pt x="5448" y="195"/>
                    <a:pt x="5070" y="15"/>
                  </a:cubicBezTo>
                  <a:cubicBezTo>
                    <a:pt x="5048" y="5"/>
                    <a:pt x="5013" y="0"/>
                    <a:pt x="49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9"/>
            <p:cNvSpPr/>
            <p:nvPr/>
          </p:nvSpPr>
          <p:spPr>
            <a:xfrm>
              <a:off x="5782200" y="3938950"/>
              <a:ext cx="258250" cy="55600"/>
            </a:xfrm>
            <a:custGeom>
              <a:avLst/>
              <a:gdLst/>
              <a:ahLst/>
              <a:cxnLst/>
              <a:rect l="l" t="t" r="r" b="b"/>
              <a:pathLst>
                <a:path w="10330" h="2224" extrusionOk="0">
                  <a:moveTo>
                    <a:pt x="4834" y="0"/>
                  </a:moveTo>
                  <a:lnTo>
                    <a:pt x="961" y="759"/>
                  </a:lnTo>
                  <a:lnTo>
                    <a:pt x="0" y="532"/>
                  </a:lnTo>
                  <a:lnTo>
                    <a:pt x="0" y="949"/>
                  </a:lnTo>
                  <a:lnTo>
                    <a:pt x="5164" y="2224"/>
                  </a:lnTo>
                  <a:lnTo>
                    <a:pt x="10329" y="1087"/>
                  </a:lnTo>
                  <a:lnTo>
                    <a:pt x="10329" y="670"/>
                  </a:lnTo>
                  <a:lnTo>
                    <a:pt x="9309" y="886"/>
                  </a:lnTo>
                  <a:lnTo>
                    <a:pt x="4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5782200" y="3928550"/>
              <a:ext cx="258250" cy="55575"/>
            </a:xfrm>
            <a:custGeom>
              <a:avLst/>
              <a:gdLst/>
              <a:ahLst/>
              <a:cxnLst/>
              <a:rect l="l" t="t" r="r" b="b"/>
              <a:pathLst>
                <a:path w="10330" h="2223" extrusionOk="0">
                  <a:moveTo>
                    <a:pt x="4834" y="0"/>
                  </a:moveTo>
                  <a:lnTo>
                    <a:pt x="0" y="948"/>
                  </a:lnTo>
                  <a:lnTo>
                    <a:pt x="5164" y="2223"/>
                  </a:lnTo>
                  <a:lnTo>
                    <a:pt x="10329" y="1086"/>
                  </a:lnTo>
                  <a:lnTo>
                    <a:pt x="4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5781200" y="3955675"/>
              <a:ext cx="265950" cy="71850"/>
            </a:xfrm>
            <a:custGeom>
              <a:avLst/>
              <a:gdLst/>
              <a:ahLst/>
              <a:cxnLst/>
              <a:rect l="l" t="t" r="r" b="b"/>
              <a:pathLst>
                <a:path w="10638" h="2874" extrusionOk="0">
                  <a:moveTo>
                    <a:pt x="10382" y="0"/>
                  </a:moveTo>
                  <a:cubicBezTo>
                    <a:pt x="10374" y="0"/>
                    <a:pt x="10369" y="1"/>
                    <a:pt x="10369" y="1"/>
                  </a:cubicBezTo>
                  <a:cubicBezTo>
                    <a:pt x="10369" y="1"/>
                    <a:pt x="10172" y="108"/>
                    <a:pt x="10274" y="257"/>
                  </a:cubicBezTo>
                  <a:lnTo>
                    <a:pt x="10273" y="257"/>
                  </a:lnTo>
                  <a:lnTo>
                    <a:pt x="10221" y="417"/>
                  </a:lnTo>
                  <a:cubicBezTo>
                    <a:pt x="10221" y="417"/>
                    <a:pt x="10396" y="1050"/>
                    <a:pt x="10237" y="1438"/>
                  </a:cubicBezTo>
                  <a:cubicBezTo>
                    <a:pt x="9441" y="1591"/>
                    <a:pt x="5328" y="2435"/>
                    <a:pt x="5264" y="2435"/>
                  </a:cubicBezTo>
                  <a:cubicBezTo>
                    <a:pt x="5194" y="2435"/>
                    <a:pt x="427" y="1147"/>
                    <a:pt x="427" y="1147"/>
                  </a:cubicBezTo>
                  <a:lnTo>
                    <a:pt x="0" y="1034"/>
                  </a:lnTo>
                  <a:lnTo>
                    <a:pt x="0" y="1339"/>
                  </a:lnTo>
                  <a:lnTo>
                    <a:pt x="5295" y="2874"/>
                  </a:lnTo>
                  <a:lnTo>
                    <a:pt x="10526" y="1637"/>
                  </a:lnTo>
                  <a:cubicBezTo>
                    <a:pt x="10627" y="1487"/>
                    <a:pt x="10637" y="869"/>
                    <a:pt x="10637" y="861"/>
                  </a:cubicBezTo>
                  <a:cubicBezTo>
                    <a:pt x="10637" y="676"/>
                    <a:pt x="10627" y="494"/>
                    <a:pt x="10597" y="361"/>
                  </a:cubicBezTo>
                  <a:cubicBezTo>
                    <a:pt x="10522" y="30"/>
                    <a:pt x="10417" y="0"/>
                    <a:pt x="10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5881500" y="3949300"/>
              <a:ext cx="116275" cy="25650"/>
            </a:xfrm>
            <a:custGeom>
              <a:avLst/>
              <a:gdLst/>
              <a:ahLst/>
              <a:cxnLst/>
              <a:rect l="l" t="t" r="r" b="b"/>
              <a:pathLst>
                <a:path w="4651" h="1026" extrusionOk="0">
                  <a:moveTo>
                    <a:pt x="3317" y="1"/>
                  </a:moveTo>
                  <a:lnTo>
                    <a:pt x="0" y="731"/>
                  </a:lnTo>
                  <a:lnTo>
                    <a:pt x="1192" y="1025"/>
                  </a:lnTo>
                  <a:lnTo>
                    <a:pt x="4650" y="265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49"/>
          <p:cNvGrpSpPr/>
          <p:nvPr/>
        </p:nvGrpSpPr>
        <p:grpSpPr>
          <a:xfrm>
            <a:off x="902808" y="2060624"/>
            <a:ext cx="2666800" cy="3220785"/>
            <a:chOff x="5757350" y="3605625"/>
            <a:chExt cx="301025" cy="362750"/>
          </a:xfrm>
        </p:grpSpPr>
        <p:sp>
          <p:nvSpPr>
            <p:cNvPr id="1418" name="Google Shape;1418;p49"/>
            <p:cNvSpPr/>
            <p:nvPr/>
          </p:nvSpPr>
          <p:spPr>
            <a:xfrm>
              <a:off x="5874550" y="3956100"/>
              <a:ext cx="80650" cy="12275"/>
            </a:xfrm>
            <a:custGeom>
              <a:avLst/>
              <a:gdLst/>
              <a:ahLst/>
              <a:cxnLst/>
              <a:rect l="l" t="t" r="r" b="b"/>
              <a:pathLst>
                <a:path w="3226" h="491" extrusionOk="0">
                  <a:moveTo>
                    <a:pt x="315" y="0"/>
                  </a:moveTo>
                  <a:cubicBezTo>
                    <a:pt x="141" y="0"/>
                    <a:pt x="0" y="141"/>
                    <a:pt x="0" y="315"/>
                  </a:cubicBezTo>
                  <a:lnTo>
                    <a:pt x="0" y="490"/>
                  </a:lnTo>
                  <a:lnTo>
                    <a:pt x="3225" y="490"/>
                  </a:lnTo>
                  <a:lnTo>
                    <a:pt x="3225" y="315"/>
                  </a:lnTo>
                  <a:cubicBezTo>
                    <a:pt x="3225" y="141"/>
                    <a:pt x="3084" y="0"/>
                    <a:pt x="2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5907250" y="3911550"/>
              <a:ext cx="14675" cy="48050"/>
            </a:xfrm>
            <a:custGeom>
              <a:avLst/>
              <a:gdLst/>
              <a:ahLst/>
              <a:cxnLst/>
              <a:rect l="l" t="t" r="r" b="b"/>
              <a:pathLst>
                <a:path w="587" h="1922" extrusionOk="0">
                  <a:moveTo>
                    <a:pt x="1" y="0"/>
                  </a:moveTo>
                  <a:lnTo>
                    <a:pt x="1" y="1922"/>
                  </a:lnTo>
                  <a:lnTo>
                    <a:pt x="586" y="192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5821800" y="3605625"/>
              <a:ext cx="181125" cy="306850"/>
            </a:xfrm>
            <a:custGeom>
              <a:avLst/>
              <a:gdLst/>
              <a:ahLst/>
              <a:cxnLst/>
              <a:rect l="l" t="t" r="r" b="b"/>
              <a:pathLst>
                <a:path w="7245" h="12274" extrusionOk="0">
                  <a:moveTo>
                    <a:pt x="237" y="1"/>
                  </a:moveTo>
                  <a:lnTo>
                    <a:pt x="0" y="137"/>
                  </a:lnTo>
                  <a:lnTo>
                    <a:pt x="7007" y="12274"/>
                  </a:lnTo>
                  <a:lnTo>
                    <a:pt x="7245" y="12137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5757350" y="3622800"/>
              <a:ext cx="233375" cy="291900"/>
            </a:xfrm>
            <a:custGeom>
              <a:avLst/>
              <a:gdLst/>
              <a:ahLst/>
              <a:cxnLst/>
              <a:rect l="l" t="t" r="r" b="b"/>
              <a:pathLst>
                <a:path w="9335" h="11676" extrusionOk="0">
                  <a:moveTo>
                    <a:pt x="3005" y="1"/>
                  </a:moveTo>
                  <a:cubicBezTo>
                    <a:pt x="1203" y="1112"/>
                    <a:pt x="0" y="3104"/>
                    <a:pt x="0" y="5370"/>
                  </a:cubicBezTo>
                  <a:cubicBezTo>
                    <a:pt x="0" y="8847"/>
                    <a:pt x="2829" y="11676"/>
                    <a:pt x="6305" y="11676"/>
                  </a:cubicBezTo>
                  <a:cubicBezTo>
                    <a:pt x="7403" y="11676"/>
                    <a:pt x="8434" y="11393"/>
                    <a:pt x="9335" y="10899"/>
                  </a:cubicBezTo>
                  <a:cubicBezTo>
                    <a:pt x="9330" y="10893"/>
                    <a:pt x="9325" y="10888"/>
                    <a:pt x="9321" y="10883"/>
                  </a:cubicBezTo>
                  <a:cubicBezTo>
                    <a:pt x="9264" y="10814"/>
                    <a:pt x="9207" y="10743"/>
                    <a:pt x="9156" y="10670"/>
                  </a:cubicBezTo>
                  <a:cubicBezTo>
                    <a:pt x="8307" y="11128"/>
                    <a:pt x="7336" y="11389"/>
                    <a:pt x="6305" y="11389"/>
                  </a:cubicBezTo>
                  <a:cubicBezTo>
                    <a:pt x="2986" y="11389"/>
                    <a:pt x="287" y="8690"/>
                    <a:pt x="287" y="5370"/>
                  </a:cubicBezTo>
                  <a:cubicBezTo>
                    <a:pt x="287" y="3206"/>
                    <a:pt x="1435" y="1304"/>
                    <a:pt x="3156" y="244"/>
                  </a:cubicBezTo>
                  <a:cubicBezTo>
                    <a:pt x="3142" y="228"/>
                    <a:pt x="3129" y="214"/>
                    <a:pt x="3116" y="197"/>
                  </a:cubicBezTo>
                  <a:cubicBezTo>
                    <a:pt x="3074" y="136"/>
                    <a:pt x="3036" y="70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5772125" y="3613650"/>
              <a:ext cx="286125" cy="286075"/>
            </a:xfrm>
            <a:custGeom>
              <a:avLst/>
              <a:gdLst/>
              <a:ahLst/>
              <a:cxnLst/>
              <a:rect l="l" t="t" r="r" b="b"/>
              <a:pathLst>
                <a:path w="11445" h="11443" extrusionOk="0">
                  <a:moveTo>
                    <a:pt x="5722" y="0"/>
                  </a:moveTo>
                  <a:cubicBezTo>
                    <a:pt x="2568" y="0"/>
                    <a:pt x="1" y="2567"/>
                    <a:pt x="1" y="5722"/>
                  </a:cubicBezTo>
                  <a:cubicBezTo>
                    <a:pt x="1" y="8877"/>
                    <a:pt x="2568" y="11442"/>
                    <a:pt x="5722" y="11442"/>
                  </a:cubicBezTo>
                  <a:cubicBezTo>
                    <a:pt x="8877" y="11442"/>
                    <a:pt x="11444" y="8877"/>
                    <a:pt x="11444" y="5722"/>
                  </a:cubicBezTo>
                  <a:cubicBezTo>
                    <a:pt x="11444" y="2566"/>
                    <a:pt x="8877" y="0"/>
                    <a:pt x="5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6027650" y="3772975"/>
              <a:ext cx="1825" cy="1725"/>
            </a:xfrm>
            <a:custGeom>
              <a:avLst/>
              <a:gdLst/>
              <a:ahLst/>
              <a:cxnLst/>
              <a:rect l="l" t="t" r="r" b="b"/>
              <a:pathLst>
                <a:path w="73" h="69" extrusionOk="0">
                  <a:moveTo>
                    <a:pt x="60" y="1"/>
                  </a:moveTo>
                  <a:cubicBezTo>
                    <a:pt x="59" y="1"/>
                    <a:pt x="57" y="2"/>
                    <a:pt x="54" y="5"/>
                  </a:cubicBezTo>
                  <a:cubicBezTo>
                    <a:pt x="48" y="9"/>
                    <a:pt x="44" y="10"/>
                    <a:pt x="40" y="12"/>
                  </a:cubicBezTo>
                  <a:cubicBezTo>
                    <a:pt x="37" y="15"/>
                    <a:pt x="33" y="16"/>
                    <a:pt x="27" y="22"/>
                  </a:cubicBezTo>
                  <a:cubicBezTo>
                    <a:pt x="18" y="32"/>
                    <a:pt x="16" y="34"/>
                    <a:pt x="9" y="47"/>
                  </a:cubicBezTo>
                  <a:cubicBezTo>
                    <a:pt x="7" y="52"/>
                    <a:pt x="5" y="56"/>
                    <a:pt x="3" y="59"/>
                  </a:cubicBezTo>
                  <a:cubicBezTo>
                    <a:pt x="0" y="65"/>
                    <a:pt x="0" y="65"/>
                    <a:pt x="3" y="67"/>
                  </a:cubicBezTo>
                  <a:cubicBezTo>
                    <a:pt x="5" y="68"/>
                    <a:pt x="7" y="69"/>
                    <a:pt x="9" y="69"/>
                  </a:cubicBezTo>
                  <a:cubicBezTo>
                    <a:pt x="16" y="69"/>
                    <a:pt x="24" y="65"/>
                    <a:pt x="36" y="60"/>
                  </a:cubicBezTo>
                  <a:cubicBezTo>
                    <a:pt x="40" y="58"/>
                    <a:pt x="46" y="58"/>
                    <a:pt x="50" y="58"/>
                  </a:cubicBezTo>
                  <a:cubicBezTo>
                    <a:pt x="55" y="58"/>
                    <a:pt x="59" y="58"/>
                    <a:pt x="64" y="61"/>
                  </a:cubicBezTo>
                  <a:cubicBezTo>
                    <a:pt x="63" y="59"/>
                    <a:pt x="62" y="58"/>
                    <a:pt x="61" y="58"/>
                  </a:cubicBezTo>
                  <a:cubicBezTo>
                    <a:pt x="58" y="52"/>
                    <a:pt x="58" y="44"/>
                    <a:pt x="61" y="35"/>
                  </a:cubicBezTo>
                  <a:cubicBezTo>
                    <a:pt x="64" y="24"/>
                    <a:pt x="68" y="17"/>
                    <a:pt x="70" y="14"/>
                  </a:cubicBezTo>
                  <a:cubicBezTo>
                    <a:pt x="71" y="12"/>
                    <a:pt x="73" y="10"/>
                    <a:pt x="73" y="10"/>
                  </a:cubicBezTo>
                  <a:cubicBezTo>
                    <a:pt x="73" y="10"/>
                    <a:pt x="73" y="10"/>
                    <a:pt x="69" y="8"/>
                  </a:cubicBezTo>
                  <a:cubicBezTo>
                    <a:pt x="67" y="6"/>
                    <a:pt x="65" y="5"/>
                    <a:pt x="63" y="4"/>
                  </a:cubicBezTo>
                  <a:cubicBezTo>
                    <a:pt x="62" y="2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6004225" y="3775975"/>
              <a:ext cx="1875" cy="3075"/>
            </a:xfrm>
            <a:custGeom>
              <a:avLst/>
              <a:gdLst/>
              <a:ahLst/>
              <a:cxnLst/>
              <a:rect l="l" t="t" r="r" b="b"/>
              <a:pathLst>
                <a:path w="75" h="123" extrusionOk="0">
                  <a:moveTo>
                    <a:pt x="37" y="1"/>
                  </a:moveTo>
                  <a:cubicBezTo>
                    <a:pt x="37" y="5"/>
                    <a:pt x="35" y="7"/>
                    <a:pt x="31" y="14"/>
                  </a:cubicBezTo>
                  <a:lnTo>
                    <a:pt x="30" y="16"/>
                  </a:lnTo>
                  <a:cubicBezTo>
                    <a:pt x="27" y="20"/>
                    <a:pt x="25" y="23"/>
                    <a:pt x="24" y="25"/>
                  </a:cubicBezTo>
                  <a:cubicBezTo>
                    <a:pt x="20" y="30"/>
                    <a:pt x="19" y="32"/>
                    <a:pt x="15" y="38"/>
                  </a:cubicBezTo>
                  <a:lnTo>
                    <a:pt x="15" y="40"/>
                  </a:lnTo>
                  <a:cubicBezTo>
                    <a:pt x="10" y="48"/>
                    <a:pt x="9" y="49"/>
                    <a:pt x="8" y="59"/>
                  </a:cubicBezTo>
                  <a:cubicBezTo>
                    <a:pt x="8" y="61"/>
                    <a:pt x="7" y="64"/>
                    <a:pt x="6" y="66"/>
                  </a:cubicBezTo>
                  <a:cubicBezTo>
                    <a:pt x="4" y="76"/>
                    <a:pt x="1" y="91"/>
                    <a:pt x="6" y="99"/>
                  </a:cubicBezTo>
                  <a:cubicBezTo>
                    <a:pt x="15" y="111"/>
                    <a:pt x="22" y="121"/>
                    <a:pt x="31" y="122"/>
                  </a:cubicBezTo>
                  <a:cubicBezTo>
                    <a:pt x="33" y="122"/>
                    <a:pt x="34" y="122"/>
                    <a:pt x="37" y="123"/>
                  </a:cubicBezTo>
                  <a:lnTo>
                    <a:pt x="42" y="123"/>
                  </a:lnTo>
                  <a:cubicBezTo>
                    <a:pt x="45" y="123"/>
                    <a:pt x="47" y="123"/>
                    <a:pt x="49" y="118"/>
                  </a:cubicBezTo>
                  <a:cubicBezTo>
                    <a:pt x="52" y="110"/>
                    <a:pt x="52" y="108"/>
                    <a:pt x="52" y="105"/>
                  </a:cubicBezTo>
                  <a:cubicBezTo>
                    <a:pt x="52" y="103"/>
                    <a:pt x="51" y="102"/>
                    <a:pt x="52" y="97"/>
                  </a:cubicBezTo>
                  <a:cubicBezTo>
                    <a:pt x="55" y="91"/>
                    <a:pt x="59" y="84"/>
                    <a:pt x="65" y="75"/>
                  </a:cubicBezTo>
                  <a:cubicBezTo>
                    <a:pt x="66" y="72"/>
                    <a:pt x="69" y="69"/>
                    <a:pt x="70" y="66"/>
                  </a:cubicBezTo>
                  <a:cubicBezTo>
                    <a:pt x="74" y="58"/>
                    <a:pt x="67" y="48"/>
                    <a:pt x="63" y="43"/>
                  </a:cubicBezTo>
                  <a:cubicBezTo>
                    <a:pt x="61" y="41"/>
                    <a:pt x="60" y="39"/>
                    <a:pt x="58" y="38"/>
                  </a:cubicBezTo>
                  <a:cubicBezTo>
                    <a:pt x="52" y="34"/>
                    <a:pt x="48" y="29"/>
                    <a:pt x="45" y="24"/>
                  </a:cubicBezTo>
                  <a:cubicBezTo>
                    <a:pt x="44" y="20"/>
                    <a:pt x="43" y="19"/>
                    <a:pt x="42" y="18"/>
                  </a:cubicBezTo>
                  <a:cubicBezTo>
                    <a:pt x="40" y="16"/>
                    <a:pt x="40" y="15"/>
                    <a:pt x="39" y="7"/>
                  </a:cubicBezTo>
                  <a:cubicBezTo>
                    <a:pt x="38" y="5"/>
                    <a:pt x="37" y="3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9"/>
            <p:cNvSpPr/>
            <p:nvPr/>
          </p:nvSpPr>
          <p:spPr>
            <a:xfrm>
              <a:off x="6030100" y="3735250"/>
              <a:ext cx="900" cy="550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29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19" y="3"/>
                    <a:pt x="18" y="6"/>
                    <a:pt x="16" y="8"/>
                  </a:cubicBezTo>
                  <a:cubicBezTo>
                    <a:pt x="14" y="12"/>
                    <a:pt x="13" y="17"/>
                    <a:pt x="7" y="19"/>
                  </a:cubicBezTo>
                  <a:cubicBezTo>
                    <a:pt x="6" y="19"/>
                    <a:pt x="3" y="20"/>
                    <a:pt x="2" y="21"/>
                  </a:cubicBezTo>
                  <a:cubicBezTo>
                    <a:pt x="1" y="21"/>
                    <a:pt x="0" y="22"/>
                    <a:pt x="0" y="22"/>
                  </a:cubicBezTo>
                  <a:lnTo>
                    <a:pt x="9" y="22"/>
                  </a:lnTo>
                  <a:cubicBezTo>
                    <a:pt x="13" y="22"/>
                    <a:pt x="16" y="21"/>
                    <a:pt x="21" y="18"/>
                  </a:cubicBezTo>
                  <a:cubicBezTo>
                    <a:pt x="26" y="14"/>
                    <a:pt x="31" y="14"/>
                    <a:pt x="35" y="12"/>
                  </a:cubicBezTo>
                  <a:lnTo>
                    <a:pt x="36" y="12"/>
                  </a:lnTo>
                  <a:cubicBezTo>
                    <a:pt x="36" y="12"/>
                    <a:pt x="36" y="11"/>
                    <a:pt x="36" y="11"/>
                  </a:cubicBezTo>
                  <a:cubicBezTo>
                    <a:pt x="32" y="7"/>
                    <a:pt x="31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9"/>
            <p:cNvSpPr/>
            <p:nvPr/>
          </p:nvSpPr>
          <p:spPr>
            <a:xfrm>
              <a:off x="5993350" y="3646925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1"/>
                  </a:moveTo>
                  <a:lnTo>
                    <a:pt x="1" y="5"/>
                  </a:lnTo>
                  <a:cubicBezTo>
                    <a:pt x="2" y="4"/>
                    <a:pt x="5" y="2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9"/>
            <p:cNvSpPr/>
            <p:nvPr/>
          </p:nvSpPr>
          <p:spPr>
            <a:xfrm>
              <a:off x="5995375" y="3658825"/>
              <a:ext cx="400" cy="525"/>
            </a:xfrm>
            <a:custGeom>
              <a:avLst/>
              <a:gdLst/>
              <a:ahLst/>
              <a:cxnLst/>
              <a:rect l="l" t="t" r="r" b="b"/>
              <a:pathLst>
                <a:path w="16" h="21" extrusionOk="0">
                  <a:moveTo>
                    <a:pt x="8" y="1"/>
                  </a:moveTo>
                  <a:cubicBezTo>
                    <a:pt x="7" y="2"/>
                    <a:pt x="5" y="2"/>
                    <a:pt x="5" y="3"/>
                  </a:cubicBezTo>
                  <a:cubicBezTo>
                    <a:pt x="1" y="7"/>
                    <a:pt x="1" y="7"/>
                    <a:pt x="2" y="10"/>
                  </a:cubicBezTo>
                  <a:cubicBezTo>
                    <a:pt x="4" y="17"/>
                    <a:pt x="5" y="17"/>
                    <a:pt x="9" y="18"/>
                  </a:cubicBezTo>
                  <a:cubicBezTo>
                    <a:pt x="10" y="19"/>
                    <a:pt x="11" y="19"/>
                    <a:pt x="12" y="19"/>
                  </a:cubicBezTo>
                  <a:cubicBezTo>
                    <a:pt x="13" y="21"/>
                    <a:pt x="14" y="21"/>
                    <a:pt x="14" y="21"/>
                  </a:cubicBezTo>
                  <a:lnTo>
                    <a:pt x="15" y="21"/>
                  </a:lnTo>
                  <a:cubicBezTo>
                    <a:pt x="12" y="15"/>
                    <a:pt x="10" y="10"/>
                    <a:pt x="10" y="6"/>
                  </a:cubicBezTo>
                  <a:cubicBezTo>
                    <a:pt x="10" y="4"/>
                    <a:pt x="8" y="2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9"/>
            <p:cNvSpPr/>
            <p:nvPr/>
          </p:nvSpPr>
          <p:spPr>
            <a:xfrm>
              <a:off x="5965775" y="3687125"/>
              <a:ext cx="1950" cy="1000"/>
            </a:xfrm>
            <a:custGeom>
              <a:avLst/>
              <a:gdLst/>
              <a:ahLst/>
              <a:cxnLst/>
              <a:rect l="l" t="t" r="r" b="b"/>
              <a:pathLst>
                <a:path w="78" h="40" extrusionOk="0">
                  <a:moveTo>
                    <a:pt x="23" y="1"/>
                  </a:moveTo>
                  <a:cubicBezTo>
                    <a:pt x="23" y="1"/>
                    <a:pt x="22" y="2"/>
                    <a:pt x="22" y="2"/>
                  </a:cubicBezTo>
                  <a:lnTo>
                    <a:pt x="21" y="3"/>
                  </a:lnTo>
                  <a:cubicBezTo>
                    <a:pt x="18" y="7"/>
                    <a:pt x="16" y="10"/>
                    <a:pt x="12" y="10"/>
                  </a:cubicBezTo>
                  <a:cubicBezTo>
                    <a:pt x="9" y="10"/>
                    <a:pt x="4" y="7"/>
                    <a:pt x="0" y="2"/>
                  </a:cubicBezTo>
                  <a:lnTo>
                    <a:pt x="0" y="2"/>
                  </a:lnTo>
                  <a:cubicBezTo>
                    <a:pt x="0" y="3"/>
                    <a:pt x="1" y="4"/>
                    <a:pt x="1" y="5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9" y="16"/>
                    <a:pt x="17" y="17"/>
                    <a:pt x="31" y="17"/>
                  </a:cubicBezTo>
                  <a:cubicBezTo>
                    <a:pt x="46" y="17"/>
                    <a:pt x="47" y="17"/>
                    <a:pt x="52" y="26"/>
                  </a:cubicBezTo>
                  <a:cubicBezTo>
                    <a:pt x="53" y="28"/>
                    <a:pt x="53" y="29"/>
                    <a:pt x="54" y="31"/>
                  </a:cubicBezTo>
                  <a:cubicBezTo>
                    <a:pt x="57" y="36"/>
                    <a:pt x="59" y="39"/>
                    <a:pt x="61" y="39"/>
                  </a:cubicBezTo>
                  <a:cubicBezTo>
                    <a:pt x="63" y="39"/>
                    <a:pt x="65" y="37"/>
                    <a:pt x="69" y="34"/>
                  </a:cubicBezTo>
                  <a:cubicBezTo>
                    <a:pt x="71" y="32"/>
                    <a:pt x="74" y="31"/>
                    <a:pt x="78" y="29"/>
                  </a:cubicBezTo>
                  <a:cubicBezTo>
                    <a:pt x="77" y="29"/>
                    <a:pt x="76" y="29"/>
                    <a:pt x="74" y="28"/>
                  </a:cubicBezTo>
                  <a:cubicBezTo>
                    <a:pt x="63" y="21"/>
                    <a:pt x="54" y="17"/>
                    <a:pt x="49" y="15"/>
                  </a:cubicBezTo>
                  <a:cubicBezTo>
                    <a:pt x="43" y="12"/>
                    <a:pt x="39" y="10"/>
                    <a:pt x="34" y="8"/>
                  </a:cubicBezTo>
                  <a:cubicBezTo>
                    <a:pt x="31" y="7"/>
                    <a:pt x="30" y="6"/>
                    <a:pt x="28" y="4"/>
                  </a:cubicBezTo>
                  <a:cubicBezTo>
                    <a:pt x="26" y="2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9"/>
            <p:cNvSpPr/>
            <p:nvPr/>
          </p:nvSpPr>
          <p:spPr>
            <a:xfrm>
              <a:off x="5973575" y="3668325"/>
              <a:ext cx="675" cy="400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5" y="1"/>
                  </a:moveTo>
                  <a:cubicBezTo>
                    <a:pt x="14" y="1"/>
                    <a:pt x="14" y="1"/>
                    <a:pt x="13" y="2"/>
                  </a:cubicBezTo>
                  <a:cubicBezTo>
                    <a:pt x="9" y="5"/>
                    <a:pt x="5" y="6"/>
                    <a:pt x="1" y="7"/>
                  </a:cubicBezTo>
                  <a:cubicBezTo>
                    <a:pt x="4" y="9"/>
                    <a:pt x="5" y="11"/>
                    <a:pt x="6" y="12"/>
                  </a:cubicBezTo>
                  <a:cubicBezTo>
                    <a:pt x="7" y="12"/>
                    <a:pt x="7" y="12"/>
                    <a:pt x="7" y="14"/>
                  </a:cubicBezTo>
                  <a:lnTo>
                    <a:pt x="12" y="14"/>
                  </a:lnTo>
                  <a:lnTo>
                    <a:pt x="15" y="15"/>
                  </a:lnTo>
                  <a:cubicBezTo>
                    <a:pt x="20" y="15"/>
                    <a:pt x="23" y="15"/>
                    <a:pt x="27" y="14"/>
                  </a:cubicBezTo>
                  <a:cubicBezTo>
                    <a:pt x="26" y="14"/>
                    <a:pt x="26" y="14"/>
                    <a:pt x="24" y="12"/>
                  </a:cubicBezTo>
                  <a:cubicBezTo>
                    <a:pt x="20" y="8"/>
                    <a:pt x="17" y="4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9"/>
            <p:cNvSpPr/>
            <p:nvPr/>
          </p:nvSpPr>
          <p:spPr>
            <a:xfrm>
              <a:off x="6010325" y="3659650"/>
              <a:ext cx="425" cy="300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" y="1"/>
                  </a:moveTo>
                  <a:lnTo>
                    <a:pt x="1" y="2"/>
                  </a:lnTo>
                  <a:cubicBezTo>
                    <a:pt x="3" y="4"/>
                    <a:pt x="3" y="5"/>
                    <a:pt x="3" y="7"/>
                  </a:cubicBezTo>
                  <a:cubicBezTo>
                    <a:pt x="4" y="7"/>
                    <a:pt x="4" y="7"/>
                    <a:pt x="6" y="8"/>
                  </a:cubicBezTo>
                  <a:cubicBezTo>
                    <a:pt x="9" y="9"/>
                    <a:pt x="12" y="10"/>
                    <a:pt x="14" y="10"/>
                  </a:cubicBezTo>
                  <a:cubicBezTo>
                    <a:pt x="15" y="11"/>
                    <a:pt x="15" y="11"/>
                    <a:pt x="16" y="11"/>
                  </a:cubicBezTo>
                  <a:lnTo>
                    <a:pt x="16" y="10"/>
                  </a:lnTo>
                  <a:cubicBezTo>
                    <a:pt x="16" y="9"/>
                    <a:pt x="16" y="9"/>
                    <a:pt x="13" y="4"/>
                  </a:cubicBezTo>
                  <a:cubicBezTo>
                    <a:pt x="12" y="3"/>
                    <a:pt x="8" y="3"/>
                    <a:pt x="6" y="2"/>
                  </a:cubicBezTo>
                  <a:cubicBezTo>
                    <a:pt x="4" y="2"/>
                    <a:pt x="2" y="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9"/>
            <p:cNvSpPr/>
            <p:nvPr/>
          </p:nvSpPr>
          <p:spPr>
            <a:xfrm>
              <a:off x="5979150" y="3653250"/>
              <a:ext cx="275" cy="175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10" y="0"/>
                  </a:moveTo>
                  <a:cubicBezTo>
                    <a:pt x="7" y="0"/>
                    <a:pt x="6" y="0"/>
                    <a:pt x="4" y="2"/>
                  </a:cubicBezTo>
                  <a:cubicBezTo>
                    <a:pt x="1" y="5"/>
                    <a:pt x="0" y="7"/>
                    <a:pt x="1" y="7"/>
                  </a:cubicBezTo>
                  <a:lnTo>
                    <a:pt x="3" y="7"/>
                  </a:lnTo>
                  <a:cubicBezTo>
                    <a:pt x="5" y="6"/>
                    <a:pt x="7" y="3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9"/>
            <p:cNvSpPr/>
            <p:nvPr/>
          </p:nvSpPr>
          <p:spPr>
            <a:xfrm>
              <a:off x="6001550" y="3660800"/>
              <a:ext cx="950" cy="275"/>
            </a:xfrm>
            <a:custGeom>
              <a:avLst/>
              <a:gdLst/>
              <a:ahLst/>
              <a:cxnLst/>
              <a:rect l="l" t="t" r="r" b="b"/>
              <a:pathLst>
                <a:path w="38" h="11" extrusionOk="0">
                  <a:moveTo>
                    <a:pt x="19" y="0"/>
                  </a:moveTo>
                  <a:cubicBezTo>
                    <a:pt x="19" y="0"/>
                    <a:pt x="19" y="0"/>
                    <a:pt x="18" y="0"/>
                  </a:cubicBezTo>
                  <a:lnTo>
                    <a:pt x="12" y="0"/>
                  </a:lnTo>
                  <a:cubicBezTo>
                    <a:pt x="9" y="0"/>
                    <a:pt x="2" y="0"/>
                    <a:pt x="1" y="3"/>
                  </a:cubicBezTo>
                  <a:cubicBezTo>
                    <a:pt x="1" y="4"/>
                    <a:pt x="0" y="6"/>
                    <a:pt x="0" y="7"/>
                  </a:cubicBezTo>
                  <a:lnTo>
                    <a:pt x="2" y="7"/>
                  </a:lnTo>
                  <a:cubicBezTo>
                    <a:pt x="5" y="8"/>
                    <a:pt x="7" y="8"/>
                    <a:pt x="9" y="11"/>
                  </a:cubicBezTo>
                  <a:lnTo>
                    <a:pt x="21" y="11"/>
                  </a:lnTo>
                  <a:cubicBezTo>
                    <a:pt x="24" y="10"/>
                    <a:pt x="27" y="10"/>
                    <a:pt x="30" y="10"/>
                  </a:cubicBezTo>
                  <a:cubicBezTo>
                    <a:pt x="34" y="10"/>
                    <a:pt x="35" y="10"/>
                    <a:pt x="36" y="11"/>
                  </a:cubicBezTo>
                  <a:cubicBezTo>
                    <a:pt x="36" y="11"/>
                    <a:pt x="36" y="10"/>
                    <a:pt x="35" y="10"/>
                  </a:cubicBezTo>
                  <a:cubicBezTo>
                    <a:pt x="35" y="9"/>
                    <a:pt x="36" y="8"/>
                    <a:pt x="37" y="7"/>
                  </a:cubicBezTo>
                  <a:cubicBezTo>
                    <a:pt x="35" y="6"/>
                    <a:pt x="32" y="6"/>
                    <a:pt x="26" y="3"/>
                  </a:cubicBezTo>
                  <a:lnTo>
                    <a:pt x="24" y="3"/>
                  </a:lnTo>
                  <a:cubicBezTo>
                    <a:pt x="20" y="1"/>
                    <a:pt x="1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9"/>
            <p:cNvSpPr/>
            <p:nvPr/>
          </p:nvSpPr>
          <p:spPr>
            <a:xfrm>
              <a:off x="5971975" y="3659000"/>
              <a:ext cx="625" cy="17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4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2" y="2"/>
                    <a:pt x="5" y="2"/>
                    <a:pt x="8" y="3"/>
                  </a:cubicBezTo>
                  <a:cubicBezTo>
                    <a:pt x="17" y="6"/>
                    <a:pt x="20" y="6"/>
                    <a:pt x="23" y="6"/>
                  </a:cubicBezTo>
                  <a:lnTo>
                    <a:pt x="24" y="6"/>
                  </a:lnTo>
                  <a:cubicBezTo>
                    <a:pt x="23" y="6"/>
                    <a:pt x="23" y="5"/>
                    <a:pt x="22" y="5"/>
                  </a:cubicBezTo>
                  <a:lnTo>
                    <a:pt x="20" y="3"/>
                  </a:lnTo>
                  <a:cubicBezTo>
                    <a:pt x="16" y="2"/>
                    <a:pt x="13" y="0"/>
                    <a:pt x="11" y="0"/>
                  </a:cubicBezTo>
                  <a:lnTo>
                    <a:pt x="10" y="0"/>
                  </a:lnTo>
                  <a:cubicBezTo>
                    <a:pt x="8" y="0"/>
                    <a:pt x="8" y="1"/>
                    <a:pt x="6" y="1"/>
                  </a:cubicBezTo>
                  <a:cubicBezTo>
                    <a:pt x="5" y="1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9"/>
            <p:cNvSpPr/>
            <p:nvPr/>
          </p:nvSpPr>
          <p:spPr>
            <a:xfrm>
              <a:off x="5993250" y="3664300"/>
              <a:ext cx="3275" cy="1075"/>
            </a:xfrm>
            <a:custGeom>
              <a:avLst/>
              <a:gdLst/>
              <a:ahLst/>
              <a:cxnLst/>
              <a:rect l="l" t="t" r="r" b="b"/>
              <a:pathLst>
                <a:path w="131" h="43" extrusionOk="0">
                  <a:moveTo>
                    <a:pt x="66" y="0"/>
                  </a:moveTo>
                  <a:cubicBezTo>
                    <a:pt x="63" y="0"/>
                    <a:pt x="62" y="1"/>
                    <a:pt x="58" y="3"/>
                  </a:cubicBezTo>
                  <a:cubicBezTo>
                    <a:pt x="55" y="4"/>
                    <a:pt x="52" y="6"/>
                    <a:pt x="46" y="9"/>
                  </a:cubicBezTo>
                  <a:cubicBezTo>
                    <a:pt x="37" y="14"/>
                    <a:pt x="31" y="15"/>
                    <a:pt x="28" y="16"/>
                  </a:cubicBezTo>
                  <a:cubicBezTo>
                    <a:pt x="23" y="16"/>
                    <a:pt x="22" y="17"/>
                    <a:pt x="16" y="22"/>
                  </a:cubicBezTo>
                  <a:cubicBezTo>
                    <a:pt x="12" y="25"/>
                    <a:pt x="10" y="29"/>
                    <a:pt x="8" y="31"/>
                  </a:cubicBezTo>
                  <a:cubicBezTo>
                    <a:pt x="5" y="34"/>
                    <a:pt x="3" y="37"/>
                    <a:pt x="0" y="39"/>
                  </a:cubicBezTo>
                  <a:cubicBezTo>
                    <a:pt x="6" y="39"/>
                    <a:pt x="12" y="41"/>
                    <a:pt x="18" y="42"/>
                  </a:cubicBezTo>
                  <a:cubicBezTo>
                    <a:pt x="22" y="42"/>
                    <a:pt x="25" y="43"/>
                    <a:pt x="28" y="43"/>
                  </a:cubicBezTo>
                  <a:cubicBezTo>
                    <a:pt x="31" y="43"/>
                    <a:pt x="33" y="42"/>
                    <a:pt x="35" y="42"/>
                  </a:cubicBezTo>
                  <a:lnTo>
                    <a:pt x="39" y="39"/>
                  </a:lnTo>
                  <a:cubicBezTo>
                    <a:pt x="48" y="36"/>
                    <a:pt x="48" y="36"/>
                    <a:pt x="55" y="26"/>
                  </a:cubicBezTo>
                  <a:cubicBezTo>
                    <a:pt x="57" y="22"/>
                    <a:pt x="57" y="19"/>
                    <a:pt x="57" y="15"/>
                  </a:cubicBezTo>
                  <a:cubicBezTo>
                    <a:pt x="57" y="13"/>
                    <a:pt x="57" y="9"/>
                    <a:pt x="59" y="6"/>
                  </a:cubicBezTo>
                  <a:cubicBezTo>
                    <a:pt x="61" y="4"/>
                    <a:pt x="64" y="4"/>
                    <a:pt x="67" y="4"/>
                  </a:cubicBezTo>
                  <a:lnTo>
                    <a:pt x="76" y="4"/>
                  </a:lnTo>
                  <a:cubicBezTo>
                    <a:pt x="83" y="5"/>
                    <a:pt x="88" y="6"/>
                    <a:pt x="92" y="7"/>
                  </a:cubicBezTo>
                  <a:cubicBezTo>
                    <a:pt x="100" y="9"/>
                    <a:pt x="105" y="10"/>
                    <a:pt x="110" y="10"/>
                  </a:cubicBezTo>
                  <a:cubicBezTo>
                    <a:pt x="113" y="10"/>
                    <a:pt x="116" y="9"/>
                    <a:pt x="119" y="8"/>
                  </a:cubicBezTo>
                  <a:cubicBezTo>
                    <a:pt x="124" y="6"/>
                    <a:pt x="127" y="5"/>
                    <a:pt x="130" y="3"/>
                  </a:cubicBezTo>
                  <a:cubicBezTo>
                    <a:pt x="128" y="3"/>
                    <a:pt x="125" y="4"/>
                    <a:pt x="122" y="4"/>
                  </a:cubicBezTo>
                  <a:cubicBezTo>
                    <a:pt x="121" y="4"/>
                    <a:pt x="119" y="4"/>
                    <a:pt x="118" y="3"/>
                  </a:cubicBezTo>
                  <a:cubicBezTo>
                    <a:pt x="113" y="2"/>
                    <a:pt x="108" y="2"/>
                    <a:pt x="105" y="2"/>
                  </a:cubicBezTo>
                  <a:lnTo>
                    <a:pt x="99" y="2"/>
                  </a:lnTo>
                  <a:cubicBezTo>
                    <a:pt x="96" y="2"/>
                    <a:pt x="93" y="3"/>
                    <a:pt x="89" y="3"/>
                  </a:cubicBezTo>
                  <a:cubicBezTo>
                    <a:pt x="86" y="3"/>
                    <a:pt x="81" y="2"/>
                    <a:pt x="76" y="1"/>
                  </a:cubicBezTo>
                  <a:cubicBezTo>
                    <a:pt x="71" y="1"/>
                    <a:pt x="68" y="0"/>
                    <a:pt x="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9"/>
            <p:cNvSpPr/>
            <p:nvPr/>
          </p:nvSpPr>
          <p:spPr>
            <a:xfrm>
              <a:off x="5772850" y="3772650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" y="0"/>
                  </a:moveTo>
                  <a:cubicBezTo>
                    <a:pt x="4" y="23"/>
                    <a:pt x="7" y="47"/>
                    <a:pt x="10" y="70"/>
                  </a:cubicBezTo>
                  <a:cubicBezTo>
                    <a:pt x="12" y="68"/>
                    <a:pt x="14" y="64"/>
                    <a:pt x="16" y="63"/>
                  </a:cubicBezTo>
                  <a:cubicBezTo>
                    <a:pt x="23" y="58"/>
                    <a:pt x="26" y="56"/>
                    <a:pt x="18" y="38"/>
                  </a:cubicBezTo>
                  <a:cubicBezTo>
                    <a:pt x="14" y="26"/>
                    <a:pt x="9" y="16"/>
                    <a:pt x="4" y="7"/>
                  </a:cubicBezTo>
                  <a:cubicBezTo>
                    <a:pt x="3" y="4"/>
                    <a:pt x="3" y="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9"/>
            <p:cNvSpPr/>
            <p:nvPr/>
          </p:nvSpPr>
          <p:spPr>
            <a:xfrm>
              <a:off x="5974575" y="3640225"/>
              <a:ext cx="2425" cy="1200"/>
            </a:xfrm>
            <a:custGeom>
              <a:avLst/>
              <a:gdLst/>
              <a:ahLst/>
              <a:cxnLst/>
              <a:rect l="l" t="t" r="r" b="b"/>
              <a:pathLst>
                <a:path w="97" h="48" extrusionOk="0">
                  <a:moveTo>
                    <a:pt x="29" y="1"/>
                  </a:moveTo>
                  <a:lnTo>
                    <a:pt x="21" y="4"/>
                  </a:lnTo>
                  <a:lnTo>
                    <a:pt x="27" y="21"/>
                  </a:lnTo>
                  <a:lnTo>
                    <a:pt x="1" y="42"/>
                  </a:lnTo>
                  <a:cubicBezTo>
                    <a:pt x="0" y="42"/>
                    <a:pt x="0" y="44"/>
                    <a:pt x="1" y="45"/>
                  </a:cubicBezTo>
                  <a:cubicBezTo>
                    <a:pt x="2" y="47"/>
                    <a:pt x="3" y="47"/>
                    <a:pt x="4" y="47"/>
                  </a:cubicBezTo>
                  <a:cubicBezTo>
                    <a:pt x="6" y="47"/>
                    <a:pt x="7" y="47"/>
                    <a:pt x="9" y="46"/>
                  </a:cubicBezTo>
                  <a:lnTo>
                    <a:pt x="31" y="27"/>
                  </a:lnTo>
                  <a:lnTo>
                    <a:pt x="63" y="13"/>
                  </a:lnTo>
                  <a:lnTo>
                    <a:pt x="96" y="9"/>
                  </a:lnTo>
                  <a:cubicBezTo>
                    <a:pt x="76" y="8"/>
                    <a:pt x="52" y="5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9"/>
            <p:cNvSpPr/>
            <p:nvPr/>
          </p:nvSpPr>
          <p:spPr>
            <a:xfrm>
              <a:off x="5773400" y="3776650"/>
              <a:ext cx="1025" cy="2025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28"/>
                    <a:pt x="7" y="53"/>
                    <a:pt x="11" y="80"/>
                  </a:cubicBezTo>
                  <a:cubicBezTo>
                    <a:pt x="13" y="75"/>
                    <a:pt x="13" y="72"/>
                    <a:pt x="20" y="69"/>
                  </a:cubicBezTo>
                  <a:cubicBezTo>
                    <a:pt x="24" y="68"/>
                    <a:pt x="27" y="68"/>
                    <a:pt x="32" y="68"/>
                  </a:cubicBezTo>
                  <a:lnTo>
                    <a:pt x="41" y="68"/>
                  </a:lnTo>
                  <a:cubicBezTo>
                    <a:pt x="41" y="67"/>
                    <a:pt x="41" y="66"/>
                    <a:pt x="40" y="64"/>
                  </a:cubicBezTo>
                  <a:cubicBezTo>
                    <a:pt x="38" y="57"/>
                    <a:pt x="36" y="53"/>
                    <a:pt x="35" y="51"/>
                  </a:cubicBezTo>
                  <a:cubicBezTo>
                    <a:pt x="33" y="48"/>
                    <a:pt x="30" y="46"/>
                    <a:pt x="27" y="36"/>
                  </a:cubicBezTo>
                  <a:cubicBezTo>
                    <a:pt x="24" y="21"/>
                    <a:pt x="24" y="21"/>
                    <a:pt x="24" y="12"/>
                  </a:cubicBezTo>
                  <a:lnTo>
                    <a:pt x="24" y="7"/>
                  </a:lnTo>
                  <a:cubicBezTo>
                    <a:pt x="24" y="5"/>
                    <a:pt x="24" y="5"/>
                    <a:pt x="21" y="5"/>
                  </a:cubicBezTo>
                  <a:lnTo>
                    <a:pt x="10" y="5"/>
                  </a:lnTo>
                  <a:cubicBezTo>
                    <a:pt x="8" y="5"/>
                    <a:pt x="4" y="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9"/>
            <p:cNvSpPr/>
            <p:nvPr/>
          </p:nvSpPr>
          <p:spPr>
            <a:xfrm>
              <a:off x="5964450" y="3644850"/>
              <a:ext cx="325" cy="125"/>
            </a:xfrm>
            <a:custGeom>
              <a:avLst/>
              <a:gdLst/>
              <a:ahLst/>
              <a:cxnLst/>
              <a:rect l="l" t="t" r="r" b="b"/>
              <a:pathLst>
                <a:path w="13" h="5" extrusionOk="0">
                  <a:moveTo>
                    <a:pt x="7" y="0"/>
                  </a:moveTo>
                  <a:cubicBezTo>
                    <a:pt x="5" y="0"/>
                    <a:pt x="3" y="1"/>
                    <a:pt x="0" y="2"/>
                  </a:cubicBezTo>
                  <a:cubicBezTo>
                    <a:pt x="4" y="3"/>
                    <a:pt x="9" y="3"/>
                    <a:pt x="13" y="4"/>
                  </a:cubicBezTo>
                  <a:cubicBezTo>
                    <a:pt x="13" y="3"/>
                    <a:pt x="13" y="3"/>
                    <a:pt x="12" y="2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9"/>
            <p:cNvSpPr/>
            <p:nvPr/>
          </p:nvSpPr>
          <p:spPr>
            <a:xfrm>
              <a:off x="6005725" y="3657750"/>
              <a:ext cx="575" cy="425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15" y="0"/>
                  </a:moveTo>
                  <a:cubicBezTo>
                    <a:pt x="11" y="1"/>
                    <a:pt x="7" y="1"/>
                    <a:pt x="3" y="4"/>
                  </a:cubicBezTo>
                  <a:lnTo>
                    <a:pt x="1" y="4"/>
                  </a:lnTo>
                  <a:cubicBezTo>
                    <a:pt x="5" y="5"/>
                    <a:pt x="9" y="6"/>
                    <a:pt x="13" y="10"/>
                  </a:cubicBezTo>
                  <a:cubicBezTo>
                    <a:pt x="15" y="12"/>
                    <a:pt x="18" y="14"/>
                    <a:pt x="21" y="16"/>
                  </a:cubicBezTo>
                  <a:cubicBezTo>
                    <a:pt x="21" y="16"/>
                    <a:pt x="21" y="16"/>
                    <a:pt x="22" y="17"/>
                  </a:cubicBezTo>
                  <a:cubicBezTo>
                    <a:pt x="20" y="11"/>
                    <a:pt x="20" y="7"/>
                    <a:pt x="20" y="4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9"/>
            <p:cNvSpPr/>
            <p:nvPr/>
          </p:nvSpPr>
          <p:spPr>
            <a:xfrm>
              <a:off x="5909550" y="3688400"/>
              <a:ext cx="525" cy="175"/>
            </a:xfrm>
            <a:custGeom>
              <a:avLst/>
              <a:gdLst/>
              <a:ahLst/>
              <a:cxnLst/>
              <a:rect l="l" t="t" r="r" b="b"/>
              <a:pathLst>
                <a:path w="21" h="7" extrusionOk="0">
                  <a:moveTo>
                    <a:pt x="1" y="0"/>
                  </a:moveTo>
                  <a:cubicBezTo>
                    <a:pt x="6" y="4"/>
                    <a:pt x="8" y="7"/>
                    <a:pt x="14" y="7"/>
                  </a:cubicBezTo>
                  <a:cubicBezTo>
                    <a:pt x="16" y="7"/>
                    <a:pt x="18" y="7"/>
                    <a:pt x="19" y="6"/>
                  </a:cubicBezTo>
                  <a:cubicBezTo>
                    <a:pt x="19" y="6"/>
                    <a:pt x="20" y="6"/>
                    <a:pt x="21" y="5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4" y="3"/>
                    <a:pt x="11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9"/>
            <p:cNvSpPr/>
            <p:nvPr/>
          </p:nvSpPr>
          <p:spPr>
            <a:xfrm>
              <a:off x="5772250" y="3765125"/>
              <a:ext cx="1075" cy="4500"/>
            </a:xfrm>
            <a:custGeom>
              <a:avLst/>
              <a:gdLst/>
              <a:ahLst/>
              <a:cxnLst/>
              <a:rect l="l" t="t" r="r" b="b"/>
              <a:pathLst>
                <a:path w="43" h="180" extrusionOk="0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7" y="2"/>
                    <a:pt x="4" y="4"/>
                    <a:pt x="0" y="5"/>
                  </a:cubicBezTo>
                  <a:cubicBezTo>
                    <a:pt x="4" y="64"/>
                    <a:pt x="8" y="121"/>
                    <a:pt x="13" y="179"/>
                  </a:cubicBezTo>
                  <a:cubicBezTo>
                    <a:pt x="19" y="165"/>
                    <a:pt x="20" y="156"/>
                    <a:pt x="24" y="133"/>
                  </a:cubicBezTo>
                  <a:cubicBezTo>
                    <a:pt x="26" y="120"/>
                    <a:pt x="28" y="110"/>
                    <a:pt x="30" y="100"/>
                  </a:cubicBezTo>
                  <a:cubicBezTo>
                    <a:pt x="32" y="88"/>
                    <a:pt x="34" y="79"/>
                    <a:pt x="34" y="73"/>
                  </a:cubicBezTo>
                  <a:cubicBezTo>
                    <a:pt x="34" y="69"/>
                    <a:pt x="35" y="63"/>
                    <a:pt x="36" y="58"/>
                  </a:cubicBezTo>
                  <a:cubicBezTo>
                    <a:pt x="39" y="48"/>
                    <a:pt x="42" y="37"/>
                    <a:pt x="35" y="27"/>
                  </a:cubicBezTo>
                  <a:cubicBezTo>
                    <a:pt x="32" y="22"/>
                    <a:pt x="30" y="19"/>
                    <a:pt x="28" y="15"/>
                  </a:cubicBezTo>
                  <a:cubicBezTo>
                    <a:pt x="24" y="7"/>
                    <a:pt x="22" y="4"/>
                    <a:pt x="15" y="1"/>
                  </a:cubicBezTo>
                  <a:cubicBezTo>
                    <a:pt x="11" y="0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9"/>
            <p:cNvSpPr/>
            <p:nvPr/>
          </p:nvSpPr>
          <p:spPr>
            <a:xfrm>
              <a:off x="5865475" y="3664650"/>
              <a:ext cx="36025" cy="22975"/>
            </a:xfrm>
            <a:custGeom>
              <a:avLst/>
              <a:gdLst/>
              <a:ahLst/>
              <a:cxnLst/>
              <a:rect l="l" t="t" r="r" b="b"/>
              <a:pathLst>
                <a:path w="1441" h="919" extrusionOk="0">
                  <a:moveTo>
                    <a:pt x="368" y="1"/>
                  </a:moveTo>
                  <a:cubicBezTo>
                    <a:pt x="366" y="1"/>
                    <a:pt x="365" y="1"/>
                    <a:pt x="364" y="1"/>
                  </a:cubicBezTo>
                  <a:cubicBezTo>
                    <a:pt x="359" y="2"/>
                    <a:pt x="356" y="4"/>
                    <a:pt x="353" y="7"/>
                  </a:cubicBezTo>
                  <a:cubicBezTo>
                    <a:pt x="349" y="10"/>
                    <a:pt x="344" y="13"/>
                    <a:pt x="338" y="13"/>
                  </a:cubicBezTo>
                  <a:cubicBezTo>
                    <a:pt x="334" y="13"/>
                    <a:pt x="329" y="12"/>
                    <a:pt x="324" y="10"/>
                  </a:cubicBezTo>
                  <a:cubicBezTo>
                    <a:pt x="320" y="9"/>
                    <a:pt x="315" y="8"/>
                    <a:pt x="312" y="8"/>
                  </a:cubicBezTo>
                  <a:lnTo>
                    <a:pt x="311" y="8"/>
                  </a:lnTo>
                  <a:cubicBezTo>
                    <a:pt x="309" y="13"/>
                    <a:pt x="304" y="20"/>
                    <a:pt x="299" y="28"/>
                  </a:cubicBezTo>
                  <a:cubicBezTo>
                    <a:pt x="296" y="32"/>
                    <a:pt x="292" y="38"/>
                    <a:pt x="291" y="40"/>
                  </a:cubicBezTo>
                  <a:cubicBezTo>
                    <a:pt x="291" y="43"/>
                    <a:pt x="288" y="47"/>
                    <a:pt x="284" y="51"/>
                  </a:cubicBezTo>
                  <a:cubicBezTo>
                    <a:pt x="284" y="53"/>
                    <a:pt x="284" y="55"/>
                    <a:pt x="285" y="57"/>
                  </a:cubicBezTo>
                  <a:lnTo>
                    <a:pt x="288" y="57"/>
                  </a:lnTo>
                  <a:cubicBezTo>
                    <a:pt x="297" y="52"/>
                    <a:pt x="304" y="45"/>
                    <a:pt x="304" y="44"/>
                  </a:cubicBezTo>
                  <a:cubicBezTo>
                    <a:pt x="305" y="40"/>
                    <a:pt x="309" y="38"/>
                    <a:pt x="313" y="38"/>
                  </a:cubicBezTo>
                  <a:cubicBezTo>
                    <a:pt x="320" y="38"/>
                    <a:pt x="324" y="41"/>
                    <a:pt x="324" y="45"/>
                  </a:cubicBezTo>
                  <a:cubicBezTo>
                    <a:pt x="326" y="50"/>
                    <a:pt x="323" y="53"/>
                    <a:pt x="322" y="57"/>
                  </a:cubicBezTo>
                  <a:cubicBezTo>
                    <a:pt x="319" y="62"/>
                    <a:pt x="320" y="62"/>
                    <a:pt x="321" y="63"/>
                  </a:cubicBezTo>
                  <a:cubicBezTo>
                    <a:pt x="329" y="69"/>
                    <a:pt x="359" y="95"/>
                    <a:pt x="361" y="96"/>
                  </a:cubicBezTo>
                  <a:lnTo>
                    <a:pt x="379" y="113"/>
                  </a:lnTo>
                  <a:lnTo>
                    <a:pt x="375" y="116"/>
                  </a:lnTo>
                  <a:cubicBezTo>
                    <a:pt x="375" y="116"/>
                    <a:pt x="374" y="118"/>
                    <a:pt x="374" y="120"/>
                  </a:cubicBezTo>
                  <a:cubicBezTo>
                    <a:pt x="374" y="121"/>
                    <a:pt x="376" y="123"/>
                    <a:pt x="381" y="124"/>
                  </a:cubicBezTo>
                  <a:cubicBezTo>
                    <a:pt x="393" y="130"/>
                    <a:pt x="410" y="139"/>
                    <a:pt x="411" y="139"/>
                  </a:cubicBezTo>
                  <a:lnTo>
                    <a:pt x="429" y="159"/>
                  </a:lnTo>
                  <a:cubicBezTo>
                    <a:pt x="438" y="167"/>
                    <a:pt x="444" y="172"/>
                    <a:pt x="446" y="173"/>
                  </a:cubicBezTo>
                  <a:lnTo>
                    <a:pt x="451" y="173"/>
                  </a:lnTo>
                  <a:cubicBezTo>
                    <a:pt x="454" y="173"/>
                    <a:pt x="456" y="172"/>
                    <a:pt x="458" y="172"/>
                  </a:cubicBezTo>
                  <a:cubicBezTo>
                    <a:pt x="461" y="172"/>
                    <a:pt x="469" y="172"/>
                    <a:pt x="471" y="179"/>
                  </a:cubicBezTo>
                  <a:cubicBezTo>
                    <a:pt x="473" y="183"/>
                    <a:pt x="475" y="187"/>
                    <a:pt x="476" y="193"/>
                  </a:cubicBezTo>
                  <a:cubicBezTo>
                    <a:pt x="478" y="201"/>
                    <a:pt x="481" y="212"/>
                    <a:pt x="484" y="216"/>
                  </a:cubicBezTo>
                  <a:cubicBezTo>
                    <a:pt x="486" y="220"/>
                    <a:pt x="490" y="223"/>
                    <a:pt x="494" y="226"/>
                  </a:cubicBezTo>
                  <a:cubicBezTo>
                    <a:pt x="499" y="229"/>
                    <a:pt x="503" y="232"/>
                    <a:pt x="503" y="237"/>
                  </a:cubicBezTo>
                  <a:cubicBezTo>
                    <a:pt x="503" y="239"/>
                    <a:pt x="502" y="240"/>
                    <a:pt x="501" y="241"/>
                  </a:cubicBezTo>
                  <a:cubicBezTo>
                    <a:pt x="500" y="242"/>
                    <a:pt x="498" y="243"/>
                    <a:pt x="497" y="244"/>
                  </a:cubicBezTo>
                  <a:cubicBezTo>
                    <a:pt x="491" y="247"/>
                    <a:pt x="486" y="251"/>
                    <a:pt x="484" y="259"/>
                  </a:cubicBezTo>
                  <a:cubicBezTo>
                    <a:pt x="482" y="263"/>
                    <a:pt x="481" y="267"/>
                    <a:pt x="479" y="270"/>
                  </a:cubicBezTo>
                  <a:cubicBezTo>
                    <a:pt x="478" y="273"/>
                    <a:pt x="477" y="275"/>
                    <a:pt x="478" y="281"/>
                  </a:cubicBezTo>
                  <a:cubicBezTo>
                    <a:pt x="479" y="287"/>
                    <a:pt x="475" y="294"/>
                    <a:pt x="470" y="302"/>
                  </a:cubicBezTo>
                  <a:cubicBezTo>
                    <a:pt x="467" y="306"/>
                    <a:pt x="462" y="311"/>
                    <a:pt x="463" y="313"/>
                  </a:cubicBezTo>
                  <a:cubicBezTo>
                    <a:pt x="463" y="318"/>
                    <a:pt x="464" y="320"/>
                    <a:pt x="467" y="323"/>
                  </a:cubicBezTo>
                  <a:cubicBezTo>
                    <a:pt x="467" y="328"/>
                    <a:pt x="468" y="330"/>
                    <a:pt x="469" y="335"/>
                  </a:cubicBezTo>
                  <a:cubicBezTo>
                    <a:pt x="470" y="337"/>
                    <a:pt x="470" y="339"/>
                    <a:pt x="471" y="341"/>
                  </a:cubicBezTo>
                  <a:cubicBezTo>
                    <a:pt x="473" y="348"/>
                    <a:pt x="475" y="353"/>
                    <a:pt x="469" y="360"/>
                  </a:cubicBezTo>
                  <a:cubicBezTo>
                    <a:pt x="468" y="362"/>
                    <a:pt x="467" y="362"/>
                    <a:pt x="464" y="362"/>
                  </a:cubicBezTo>
                  <a:lnTo>
                    <a:pt x="464" y="363"/>
                  </a:lnTo>
                  <a:cubicBezTo>
                    <a:pt x="465" y="385"/>
                    <a:pt x="458" y="396"/>
                    <a:pt x="458" y="396"/>
                  </a:cubicBezTo>
                  <a:lnTo>
                    <a:pt x="457" y="397"/>
                  </a:lnTo>
                  <a:lnTo>
                    <a:pt x="429" y="400"/>
                  </a:lnTo>
                  <a:lnTo>
                    <a:pt x="428" y="400"/>
                  </a:lnTo>
                  <a:cubicBezTo>
                    <a:pt x="428" y="400"/>
                    <a:pt x="419" y="397"/>
                    <a:pt x="414" y="397"/>
                  </a:cubicBezTo>
                  <a:cubicBezTo>
                    <a:pt x="419" y="401"/>
                    <a:pt x="423" y="404"/>
                    <a:pt x="422" y="409"/>
                  </a:cubicBezTo>
                  <a:cubicBezTo>
                    <a:pt x="420" y="413"/>
                    <a:pt x="416" y="416"/>
                    <a:pt x="399" y="416"/>
                  </a:cubicBezTo>
                  <a:cubicBezTo>
                    <a:pt x="394" y="416"/>
                    <a:pt x="389" y="416"/>
                    <a:pt x="382" y="416"/>
                  </a:cubicBezTo>
                  <a:cubicBezTo>
                    <a:pt x="378" y="415"/>
                    <a:pt x="375" y="415"/>
                    <a:pt x="372" y="415"/>
                  </a:cubicBezTo>
                  <a:cubicBezTo>
                    <a:pt x="338" y="415"/>
                    <a:pt x="334" y="421"/>
                    <a:pt x="332" y="423"/>
                  </a:cubicBezTo>
                  <a:cubicBezTo>
                    <a:pt x="330" y="424"/>
                    <a:pt x="329" y="426"/>
                    <a:pt x="324" y="426"/>
                  </a:cubicBezTo>
                  <a:cubicBezTo>
                    <a:pt x="323" y="426"/>
                    <a:pt x="322" y="426"/>
                    <a:pt x="321" y="426"/>
                  </a:cubicBezTo>
                  <a:cubicBezTo>
                    <a:pt x="315" y="424"/>
                    <a:pt x="309" y="424"/>
                    <a:pt x="305" y="424"/>
                  </a:cubicBezTo>
                  <a:lnTo>
                    <a:pt x="299" y="424"/>
                  </a:lnTo>
                  <a:cubicBezTo>
                    <a:pt x="291" y="424"/>
                    <a:pt x="283" y="424"/>
                    <a:pt x="278" y="422"/>
                  </a:cubicBezTo>
                  <a:cubicBezTo>
                    <a:pt x="274" y="419"/>
                    <a:pt x="266" y="417"/>
                    <a:pt x="259" y="415"/>
                  </a:cubicBezTo>
                  <a:cubicBezTo>
                    <a:pt x="255" y="413"/>
                    <a:pt x="250" y="412"/>
                    <a:pt x="248" y="411"/>
                  </a:cubicBezTo>
                  <a:cubicBezTo>
                    <a:pt x="245" y="410"/>
                    <a:pt x="240" y="410"/>
                    <a:pt x="236" y="409"/>
                  </a:cubicBezTo>
                  <a:cubicBezTo>
                    <a:pt x="229" y="409"/>
                    <a:pt x="221" y="408"/>
                    <a:pt x="217" y="406"/>
                  </a:cubicBezTo>
                  <a:cubicBezTo>
                    <a:pt x="212" y="404"/>
                    <a:pt x="205" y="403"/>
                    <a:pt x="198" y="403"/>
                  </a:cubicBezTo>
                  <a:cubicBezTo>
                    <a:pt x="194" y="402"/>
                    <a:pt x="190" y="401"/>
                    <a:pt x="188" y="401"/>
                  </a:cubicBezTo>
                  <a:cubicBezTo>
                    <a:pt x="183" y="399"/>
                    <a:pt x="179" y="399"/>
                    <a:pt x="173" y="399"/>
                  </a:cubicBezTo>
                  <a:cubicBezTo>
                    <a:pt x="167" y="399"/>
                    <a:pt x="161" y="399"/>
                    <a:pt x="155" y="398"/>
                  </a:cubicBezTo>
                  <a:cubicBezTo>
                    <a:pt x="151" y="397"/>
                    <a:pt x="148" y="397"/>
                    <a:pt x="145" y="397"/>
                  </a:cubicBezTo>
                  <a:cubicBezTo>
                    <a:pt x="141" y="397"/>
                    <a:pt x="136" y="397"/>
                    <a:pt x="125" y="395"/>
                  </a:cubicBezTo>
                  <a:cubicBezTo>
                    <a:pt x="118" y="394"/>
                    <a:pt x="114" y="393"/>
                    <a:pt x="110" y="392"/>
                  </a:cubicBezTo>
                  <a:cubicBezTo>
                    <a:pt x="105" y="391"/>
                    <a:pt x="102" y="390"/>
                    <a:pt x="100" y="390"/>
                  </a:cubicBezTo>
                  <a:cubicBezTo>
                    <a:pt x="98" y="390"/>
                    <a:pt x="96" y="390"/>
                    <a:pt x="94" y="391"/>
                  </a:cubicBezTo>
                  <a:cubicBezTo>
                    <a:pt x="90" y="392"/>
                    <a:pt x="87" y="392"/>
                    <a:pt x="86" y="392"/>
                  </a:cubicBezTo>
                  <a:lnTo>
                    <a:pt x="81" y="392"/>
                  </a:lnTo>
                  <a:cubicBezTo>
                    <a:pt x="76" y="392"/>
                    <a:pt x="71" y="392"/>
                    <a:pt x="68" y="394"/>
                  </a:cubicBezTo>
                  <a:cubicBezTo>
                    <a:pt x="63" y="399"/>
                    <a:pt x="57" y="408"/>
                    <a:pt x="52" y="413"/>
                  </a:cubicBezTo>
                  <a:cubicBezTo>
                    <a:pt x="47" y="420"/>
                    <a:pt x="23" y="422"/>
                    <a:pt x="20" y="422"/>
                  </a:cubicBezTo>
                  <a:cubicBezTo>
                    <a:pt x="17" y="422"/>
                    <a:pt x="9" y="423"/>
                    <a:pt x="1" y="424"/>
                  </a:cubicBezTo>
                  <a:cubicBezTo>
                    <a:pt x="12" y="426"/>
                    <a:pt x="23" y="430"/>
                    <a:pt x="27" y="430"/>
                  </a:cubicBezTo>
                  <a:cubicBezTo>
                    <a:pt x="32" y="430"/>
                    <a:pt x="35" y="432"/>
                    <a:pt x="38" y="433"/>
                  </a:cubicBezTo>
                  <a:cubicBezTo>
                    <a:pt x="42" y="436"/>
                    <a:pt x="47" y="438"/>
                    <a:pt x="53" y="438"/>
                  </a:cubicBezTo>
                  <a:cubicBezTo>
                    <a:pt x="60" y="439"/>
                    <a:pt x="63" y="439"/>
                    <a:pt x="68" y="440"/>
                  </a:cubicBezTo>
                  <a:cubicBezTo>
                    <a:pt x="71" y="440"/>
                    <a:pt x="73" y="441"/>
                    <a:pt x="75" y="441"/>
                  </a:cubicBezTo>
                  <a:cubicBezTo>
                    <a:pt x="83" y="441"/>
                    <a:pt x="92" y="450"/>
                    <a:pt x="93" y="456"/>
                  </a:cubicBezTo>
                  <a:cubicBezTo>
                    <a:pt x="93" y="463"/>
                    <a:pt x="97" y="466"/>
                    <a:pt x="102" y="466"/>
                  </a:cubicBezTo>
                  <a:lnTo>
                    <a:pt x="119" y="466"/>
                  </a:lnTo>
                  <a:cubicBezTo>
                    <a:pt x="122" y="465"/>
                    <a:pt x="126" y="465"/>
                    <a:pt x="129" y="465"/>
                  </a:cubicBezTo>
                  <a:cubicBezTo>
                    <a:pt x="131" y="465"/>
                    <a:pt x="135" y="466"/>
                    <a:pt x="140" y="466"/>
                  </a:cubicBezTo>
                  <a:cubicBezTo>
                    <a:pt x="145" y="467"/>
                    <a:pt x="150" y="468"/>
                    <a:pt x="153" y="468"/>
                  </a:cubicBezTo>
                  <a:cubicBezTo>
                    <a:pt x="157" y="468"/>
                    <a:pt x="159" y="467"/>
                    <a:pt x="159" y="467"/>
                  </a:cubicBezTo>
                  <a:cubicBezTo>
                    <a:pt x="164" y="463"/>
                    <a:pt x="171" y="459"/>
                    <a:pt x="180" y="455"/>
                  </a:cubicBezTo>
                  <a:cubicBezTo>
                    <a:pt x="187" y="451"/>
                    <a:pt x="201" y="447"/>
                    <a:pt x="211" y="447"/>
                  </a:cubicBezTo>
                  <a:cubicBezTo>
                    <a:pt x="213" y="447"/>
                    <a:pt x="215" y="447"/>
                    <a:pt x="216" y="448"/>
                  </a:cubicBezTo>
                  <a:cubicBezTo>
                    <a:pt x="223" y="450"/>
                    <a:pt x="240" y="456"/>
                    <a:pt x="243" y="460"/>
                  </a:cubicBezTo>
                  <a:cubicBezTo>
                    <a:pt x="244" y="461"/>
                    <a:pt x="251" y="463"/>
                    <a:pt x="261" y="463"/>
                  </a:cubicBezTo>
                  <a:lnTo>
                    <a:pt x="268" y="463"/>
                  </a:lnTo>
                  <a:cubicBezTo>
                    <a:pt x="270" y="463"/>
                    <a:pt x="273" y="463"/>
                    <a:pt x="275" y="463"/>
                  </a:cubicBezTo>
                  <a:cubicBezTo>
                    <a:pt x="286" y="463"/>
                    <a:pt x="296" y="466"/>
                    <a:pt x="299" y="469"/>
                  </a:cubicBezTo>
                  <a:cubicBezTo>
                    <a:pt x="301" y="470"/>
                    <a:pt x="303" y="471"/>
                    <a:pt x="306" y="473"/>
                  </a:cubicBezTo>
                  <a:cubicBezTo>
                    <a:pt x="309" y="475"/>
                    <a:pt x="314" y="478"/>
                    <a:pt x="320" y="481"/>
                  </a:cubicBezTo>
                  <a:cubicBezTo>
                    <a:pt x="322" y="483"/>
                    <a:pt x="325" y="484"/>
                    <a:pt x="329" y="484"/>
                  </a:cubicBezTo>
                  <a:lnTo>
                    <a:pt x="331" y="484"/>
                  </a:lnTo>
                  <a:cubicBezTo>
                    <a:pt x="335" y="484"/>
                    <a:pt x="340" y="484"/>
                    <a:pt x="343" y="489"/>
                  </a:cubicBezTo>
                  <a:cubicBezTo>
                    <a:pt x="345" y="494"/>
                    <a:pt x="345" y="503"/>
                    <a:pt x="344" y="512"/>
                  </a:cubicBezTo>
                  <a:cubicBezTo>
                    <a:pt x="350" y="507"/>
                    <a:pt x="355" y="503"/>
                    <a:pt x="359" y="503"/>
                  </a:cubicBezTo>
                  <a:cubicBezTo>
                    <a:pt x="361" y="503"/>
                    <a:pt x="362" y="503"/>
                    <a:pt x="363" y="505"/>
                  </a:cubicBezTo>
                  <a:cubicBezTo>
                    <a:pt x="365" y="507"/>
                    <a:pt x="366" y="508"/>
                    <a:pt x="368" y="510"/>
                  </a:cubicBezTo>
                  <a:cubicBezTo>
                    <a:pt x="370" y="513"/>
                    <a:pt x="373" y="517"/>
                    <a:pt x="383" y="523"/>
                  </a:cubicBezTo>
                  <a:lnTo>
                    <a:pt x="386" y="525"/>
                  </a:lnTo>
                  <a:cubicBezTo>
                    <a:pt x="398" y="535"/>
                    <a:pt x="405" y="539"/>
                    <a:pt x="413" y="542"/>
                  </a:cubicBezTo>
                  <a:cubicBezTo>
                    <a:pt x="415" y="543"/>
                    <a:pt x="418" y="543"/>
                    <a:pt x="421" y="543"/>
                  </a:cubicBezTo>
                  <a:cubicBezTo>
                    <a:pt x="426" y="543"/>
                    <a:pt x="433" y="544"/>
                    <a:pt x="435" y="552"/>
                  </a:cubicBezTo>
                  <a:cubicBezTo>
                    <a:pt x="435" y="560"/>
                    <a:pt x="428" y="566"/>
                    <a:pt x="425" y="571"/>
                  </a:cubicBezTo>
                  <a:cubicBezTo>
                    <a:pt x="424" y="572"/>
                    <a:pt x="422" y="573"/>
                    <a:pt x="421" y="574"/>
                  </a:cubicBezTo>
                  <a:cubicBezTo>
                    <a:pt x="421" y="575"/>
                    <a:pt x="422" y="575"/>
                    <a:pt x="422" y="576"/>
                  </a:cubicBezTo>
                  <a:cubicBezTo>
                    <a:pt x="422" y="582"/>
                    <a:pt x="422" y="590"/>
                    <a:pt x="417" y="591"/>
                  </a:cubicBezTo>
                  <a:lnTo>
                    <a:pt x="416" y="591"/>
                  </a:lnTo>
                  <a:cubicBezTo>
                    <a:pt x="413" y="591"/>
                    <a:pt x="409" y="588"/>
                    <a:pt x="403" y="583"/>
                  </a:cubicBezTo>
                  <a:cubicBezTo>
                    <a:pt x="401" y="581"/>
                    <a:pt x="398" y="579"/>
                    <a:pt x="397" y="578"/>
                  </a:cubicBezTo>
                  <a:cubicBezTo>
                    <a:pt x="395" y="577"/>
                    <a:pt x="393" y="576"/>
                    <a:pt x="389" y="574"/>
                  </a:cubicBezTo>
                  <a:cubicBezTo>
                    <a:pt x="386" y="572"/>
                    <a:pt x="381" y="568"/>
                    <a:pt x="379" y="568"/>
                  </a:cubicBezTo>
                  <a:cubicBezTo>
                    <a:pt x="372" y="568"/>
                    <a:pt x="363" y="565"/>
                    <a:pt x="361" y="565"/>
                  </a:cubicBezTo>
                  <a:lnTo>
                    <a:pt x="361" y="564"/>
                  </a:lnTo>
                  <a:lnTo>
                    <a:pt x="360" y="564"/>
                  </a:lnTo>
                  <a:cubicBezTo>
                    <a:pt x="351" y="552"/>
                    <a:pt x="351" y="549"/>
                    <a:pt x="351" y="548"/>
                  </a:cubicBezTo>
                  <a:cubicBezTo>
                    <a:pt x="351" y="547"/>
                    <a:pt x="350" y="539"/>
                    <a:pt x="348" y="531"/>
                  </a:cubicBezTo>
                  <a:cubicBezTo>
                    <a:pt x="344" y="534"/>
                    <a:pt x="340" y="537"/>
                    <a:pt x="335" y="538"/>
                  </a:cubicBezTo>
                  <a:cubicBezTo>
                    <a:pt x="328" y="539"/>
                    <a:pt x="316" y="547"/>
                    <a:pt x="314" y="551"/>
                  </a:cubicBezTo>
                  <a:cubicBezTo>
                    <a:pt x="312" y="555"/>
                    <a:pt x="301" y="565"/>
                    <a:pt x="294" y="565"/>
                  </a:cubicBezTo>
                  <a:cubicBezTo>
                    <a:pt x="293" y="565"/>
                    <a:pt x="292" y="565"/>
                    <a:pt x="291" y="564"/>
                  </a:cubicBezTo>
                  <a:cubicBezTo>
                    <a:pt x="290" y="562"/>
                    <a:pt x="288" y="560"/>
                    <a:pt x="284" y="557"/>
                  </a:cubicBezTo>
                  <a:cubicBezTo>
                    <a:pt x="284" y="559"/>
                    <a:pt x="284" y="562"/>
                    <a:pt x="284" y="564"/>
                  </a:cubicBezTo>
                  <a:cubicBezTo>
                    <a:pt x="284" y="569"/>
                    <a:pt x="285" y="576"/>
                    <a:pt x="286" y="578"/>
                  </a:cubicBezTo>
                  <a:cubicBezTo>
                    <a:pt x="289" y="582"/>
                    <a:pt x="292" y="595"/>
                    <a:pt x="289" y="600"/>
                  </a:cubicBezTo>
                  <a:cubicBezTo>
                    <a:pt x="286" y="602"/>
                    <a:pt x="280" y="619"/>
                    <a:pt x="280" y="626"/>
                  </a:cubicBezTo>
                  <a:cubicBezTo>
                    <a:pt x="280" y="631"/>
                    <a:pt x="283" y="640"/>
                    <a:pt x="284" y="645"/>
                  </a:cubicBezTo>
                  <a:cubicBezTo>
                    <a:pt x="290" y="646"/>
                    <a:pt x="299" y="650"/>
                    <a:pt x="305" y="652"/>
                  </a:cubicBezTo>
                  <a:lnTo>
                    <a:pt x="308" y="652"/>
                  </a:lnTo>
                  <a:cubicBezTo>
                    <a:pt x="315" y="652"/>
                    <a:pt x="328" y="648"/>
                    <a:pt x="332" y="645"/>
                  </a:cubicBezTo>
                  <a:cubicBezTo>
                    <a:pt x="335" y="643"/>
                    <a:pt x="338" y="639"/>
                    <a:pt x="340" y="635"/>
                  </a:cubicBezTo>
                  <a:cubicBezTo>
                    <a:pt x="342" y="633"/>
                    <a:pt x="344" y="631"/>
                    <a:pt x="346" y="628"/>
                  </a:cubicBezTo>
                  <a:cubicBezTo>
                    <a:pt x="353" y="620"/>
                    <a:pt x="367" y="608"/>
                    <a:pt x="376" y="604"/>
                  </a:cubicBezTo>
                  <a:cubicBezTo>
                    <a:pt x="384" y="600"/>
                    <a:pt x="392" y="597"/>
                    <a:pt x="398" y="597"/>
                  </a:cubicBezTo>
                  <a:cubicBezTo>
                    <a:pt x="401" y="597"/>
                    <a:pt x="403" y="597"/>
                    <a:pt x="405" y="599"/>
                  </a:cubicBezTo>
                  <a:cubicBezTo>
                    <a:pt x="413" y="603"/>
                    <a:pt x="440" y="627"/>
                    <a:pt x="442" y="629"/>
                  </a:cubicBezTo>
                  <a:lnTo>
                    <a:pt x="443" y="630"/>
                  </a:lnTo>
                  <a:lnTo>
                    <a:pt x="443" y="632"/>
                  </a:lnTo>
                  <a:cubicBezTo>
                    <a:pt x="445" y="635"/>
                    <a:pt x="447" y="645"/>
                    <a:pt x="447" y="647"/>
                  </a:cubicBezTo>
                  <a:cubicBezTo>
                    <a:pt x="447" y="649"/>
                    <a:pt x="452" y="657"/>
                    <a:pt x="454" y="661"/>
                  </a:cubicBezTo>
                  <a:cubicBezTo>
                    <a:pt x="456" y="663"/>
                    <a:pt x="457" y="665"/>
                    <a:pt x="458" y="667"/>
                  </a:cubicBezTo>
                  <a:cubicBezTo>
                    <a:pt x="460" y="672"/>
                    <a:pt x="463" y="678"/>
                    <a:pt x="463" y="693"/>
                  </a:cubicBezTo>
                  <a:cubicBezTo>
                    <a:pt x="463" y="706"/>
                    <a:pt x="463" y="722"/>
                    <a:pt x="461" y="734"/>
                  </a:cubicBezTo>
                  <a:cubicBezTo>
                    <a:pt x="460" y="736"/>
                    <a:pt x="460" y="738"/>
                    <a:pt x="460" y="739"/>
                  </a:cubicBezTo>
                  <a:cubicBezTo>
                    <a:pt x="459" y="745"/>
                    <a:pt x="459" y="746"/>
                    <a:pt x="459" y="761"/>
                  </a:cubicBezTo>
                  <a:cubicBezTo>
                    <a:pt x="459" y="766"/>
                    <a:pt x="458" y="770"/>
                    <a:pt x="458" y="776"/>
                  </a:cubicBezTo>
                  <a:cubicBezTo>
                    <a:pt x="458" y="784"/>
                    <a:pt x="457" y="789"/>
                    <a:pt x="460" y="795"/>
                  </a:cubicBezTo>
                  <a:cubicBezTo>
                    <a:pt x="469" y="805"/>
                    <a:pt x="478" y="812"/>
                    <a:pt x="482" y="812"/>
                  </a:cubicBezTo>
                  <a:cubicBezTo>
                    <a:pt x="488" y="812"/>
                    <a:pt x="504" y="812"/>
                    <a:pt x="509" y="811"/>
                  </a:cubicBezTo>
                  <a:lnTo>
                    <a:pt x="510" y="811"/>
                  </a:lnTo>
                  <a:cubicBezTo>
                    <a:pt x="519" y="811"/>
                    <a:pt x="520" y="829"/>
                    <a:pt x="520" y="837"/>
                  </a:cubicBezTo>
                  <a:cubicBezTo>
                    <a:pt x="520" y="841"/>
                    <a:pt x="528" y="852"/>
                    <a:pt x="531" y="853"/>
                  </a:cubicBezTo>
                  <a:cubicBezTo>
                    <a:pt x="534" y="853"/>
                    <a:pt x="537" y="854"/>
                    <a:pt x="540" y="855"/>
                  </a:cubicBezTo>
                  <a:cubicBezTo>
                    <a:pt x="543" y="857"/>
                    <a:pt x="547" y="859"/>
                    <a:pt x="551" y="859"/>
                  </a:cubicBezTo>
                  <a:cubicBezTo>
                    <a:pt x="552" y="860"/>
                    <a:pt x="553" y="860"/>
                    <a:pt x="554" y="860"/>
                  </a:cubicBezTo>
                  <a:cubicBezTo>
                    <a:pt x="563" y="860"/>
                    <a:pt x="574" y="857"/>
                    <a:pt x="577" y="855"/>
                  </a:cubicBezTo>
                  <a:cubicBezTo>
                    <a:pt x="578" y="854"/>
                    <a:pt x="578" y="854"/>
                    <a:pt x="578" y="851"/>
                  </a:cubicBezTo>
                  <a:cubicBezTo>
                    <a:pt x="579" y="847"/>
                    <a:pt x="580" y="843"/>
                    <a:pt x="587" y="838"/>
                  </a:cubicBezTo>
                  <a:cubicBezTo>
                    <a:pt x="591" y="836"/>
                    <a:pt x="593" y="835"/>
                    <a:pt x="595" y="831"/>
                  </a:cubicBezTo>
                  <a:cubicBezTo>
                    <a:pt x="597" y="829"/>
                    <a:pt x="599" y="828"/>
                    <a:pt x="603" y="825"/>
                  </a:cubicBezTo>
                  <a:cubicBezTo>
                    <a:pt x="606" y="824"/>
                    <a:pt x="609" y="824"/>
                    <a:pt x="613" y="824"/>
                  </a:cubicBezTo>
                  <a:cubicBezTo>
                    <a:pt x="616" y="824"/>
                    <a:pt x="619" y="824"/>
                    <a:pt x="622" y="824"/>
                  </a:cubicBezTo>
                  <a:lnTo>
                    <a:pt x="630" y="824"/>
                  </a:lnTo>
                  <a:cubicBezTo>
                    <a:pt x="640" y="824"/>
                    <a:pt x="665" y="831"/>
                    <a:pt x="680" y="840"/>
                  </a:cubicBezTo>
                  <a:cubicBezTo>
                    <a:pt x="692" y="846"/>
                    <a:pt x="707" y="848"/>
                    <a:pt x="711" y="848"/>
                  </a:cubicBezTo>
                  <a:cubicBezTo>
                    <a:pt x="712" y="848"/>
                    <a:pt x="715" y="848"/>
                    <a:pt x="733" y="859"/>
                  </a:cubicBezTo>
                  <a:cubicBezTo>
                    <a:pt x="753" y="870"/>
                    <a:pt x="777" y="879"/>
                    <a:pt x="781" y="880"/>
                  </a:cubicBezTo>
                  <a:cubicBezTo>
                    <a:pt x="783" y="880"/>
                    <a:pt x="789" y="882"/>
                    <a:pt x="799" y="885"/>
                  </a:cubicBezTo>
                  <a:cubicBezTo>
                    <a:pt x="805" y="887"/>
                    <a:pt x="812" y="890"/>
                    <a:pt x="815" y="890"/>
                  </a:cubicBezTo>
                  <a:cubicBezTo>
                    <a:pt x="821" y="891"/>
                    <a:pt x="840" y="899"/>
                    <a:pt x="845" y="901"/>
                  </a:cubicBezTo>
                  <a:cubicBezTo>
                    <a:pt x="848" y="899"/>
                    <a:pt x="851" y="896"/>
                    <a:pt x="851" y="895"/>
                  </a:cubicBezTo>
                  <a:cubicBezTo>
                    <a:pt x="851" y="894"/>
                    <a:pt x="848" y="894"/>
                    <a:pt x="847" y="894"/>
                  </a:cubicBezTo>
                  <a:lnTo>
                    <a:pt x="845" y="894"/>
                  </a:lnTo>
                  <a:lnTo>
                    <a:pt x="843" y="886"/>
                  </a:lnTo>
                  <a:lnTo>
                    <a:pt x="860" y="880"/>
                  </a:lnTo>
                  <a:cubicBezTo>
                    <a:pt x="864" y="872"/>
                    <a:pt x="868" y="864"/>
                    <a:pt x="869" y="861"/>
                  </a:cubicBezTo>
                  <a:cubicBezTo>
                    <a:pt x="868" y="859"/>
                    <a:pt x="869" y="857"/>
                    <a:pt x="871" y="854"/>
                  </a:cubicBezTo>
                  <a:cubicBezTo>
                    <a:pt x="873" y="852"/>
                    <a:pt x="882" y="840"/>
                    <a:pt x="888" y="840"/>
                  </a:cubicBezTo>
                  <a:cubicBezTo>
                    <a:pt x="891" y="840"/>
                    <a:pt x="897" y="844"/>
                    <a:pt x="906" y="853"/>
                  </a:cubicBezTo>
                  <a:cubicBezTo>
                    <a:pt x="909" y="854"/>
                    <a:pt x="916" y="856"/>
                    <a:pt x="920" y="856"/>
                  </a:cubicBezTo>
                  <a:lnTo>
                    <a:pt x="922" y="856"/>
                  </a:lnTo>
                  <a:cubicBezTo>
                    <a:pt x="923" y="856"/>
                    <a:pt x="925" y="856"/>
                    <a:pt x="927" y="856"/>
                  </a:cubicBezTo>
                  <a:cubicBezTo>
                    <a:pt x="933" y="856"/>
                    <a:pt x="941" y="857"/>
                    <a:pt x="945" y="860"/>
                  </a:cubicBezTo>
                  <a:cubicBezTo>
                    <a:pt x="948" y="864"/>
                    <a:pt x="963" y="876"/>
                    <a:pt x="968" y="878"/>
                  </a:cubicBezTo>
                  <a:cubicBezTo>
                    <a:pt x="968" y="878"/>
                    <a:pt x="968" y="878"/>
                    <a:pt x="968" y="877"/>
                  </a:cubicBezTo>
                  <a:cubicBezTo>
                    <a:pt x="970" y="876"/>
                    <a:pt x="973" y="873"/>
                    <a:pt x="978" y="873"/>
                  </a:cubicBezTo>
                  <a:cubicBezTo>
                    <a:pt x="981" y="873"/>
                    <a:pt x="983" y="874"/>
                    <a:pt x="985" y="875"/>
                  </a:cubicBezTo>
                  <a:cubicBezTo>
                    <a:pt x="992" y="878"/>
                    <a:pt x="997" y="883"/>
                    <a:pt x="1000" y="887"/>
                  </a:cubicBezTo>
                  <a:cubicBezTo>
                    <a:pt x="1001" y="888"/>
                    <a:pt x="1002" y="889"/>
                    <a:pt x="1003" y="889"/>
                  </a:cubicBezTo>
                  <a:cubicBezTo>
                    <a:pt x="1006" y="890"/>
                    <a:pt x="1018" y="890"/>
                    <a:pt x="1029" y="890"/>
                  </a:cubicBezTo>
                  <a:cubicBezTo>
                    <a:pt x="1030" y="890"/>
                    <a:pt x="1031" y="889"/>
                    <a:pt x="1032" y="889"/>
                  </a:cubicBezTo>
                  <a:cubicBezTo>
                    <a:pt x="1026" y="884"/>
                    <a:pt x="1014" y="873"/>
                    <a:pt x="1014" y="872"/>
                  </a:cubicBezTo>
                  <a:lnTo>
                    <a:pt x="1012" y="871"/>
                  </a:lnTo>
                  <a:lnTo>
                    <a:pt x="1019" y="848"/>
                  </a:lnTo>
                  <a:lnTo>
                    <a:pt x="1022" y="849"/>
                  </a:lnTo>
                  <a:cubicBezTo>
                    <a:pt x="1033" y="852"/>
                    <a:pt x="1047" y="854"/>
                    <a:pt x="1048" y="854"/>
                  </a:cubicBezTo>
                  <a:cubicBezTo>
                    <a:pt x="1050" y="854"/>
                    <a:pt x="1063" y="852"/>
                    <a:pt x="1077" y="849"/>
                  </a:cubicBezTo>
                  <a:cubicBezTo>
                    <a:pt x="1073" y="841"/>
                    <a:pt x="1070" y="830"/>
                    <a:pt x="1077" y="824"/>
                  </a:cubicBezTo>
                  <a:cubicBezTo>
                    <a:pt x="1080" y="822"/>
                    <a:pt x="1081" y="820"/>
                    <a:pt x="1083" y="819"/>
                  </a:cubicBezTo>
                  <a:cubicBezTo>
                    <a:pt x="1088" y="813"/>
                    <a:pt x="1094" y="810"/>
                    <a:pt x="1095" y="804"/>
                  </a:cubicBezTo>
                  <a:cubicBezTo>
                    <a:pt x="1097" y="799"/>
                    <a:pt x="1098" y="797"/>
                    <a:pt x="1099" y="795"/>
                  </a:cubicBezTo>
                  <a:cubicBezTo>
                    <a:pt x="1101" y="792"/>
                    <a:pt x="1102" y="791"/>
                    <a:pt x="1100" y="786"/>
                  </a:cubicBezTo>
                  <a:cubicBezTo>
                    <a:pt x="1095" y="774"/>
                    <a:pt x="1089" y="765"/>
                    <a:pt x="1082" y="759"/>
                  </a:cubicBezTo>
                  <a:cubicBezTo>
                    <a:pt x="1073" y="750"/>
                    <a:pt x="1067" y="739"/>
                    <a:pt x="1062" y="730"/>
                  </a:cubicBezTo>
                  <a:cubicBezTo>
                    <a:pt x="1061" y="727"/>
                    <a:pt x="1060" y="726"/>
                    <a:pt x="1059" y="724"/>
                  </a:cubicBezTo>
                  <a:cubicBezTo>
                    <a:pt x="1057" y="721"/>
                    <a:pt x="1056" y="719"/>
                    <a:pt x="1057" y="709"/>
                  </a:cubicBezTo>
                  <a:cubicBezTo>
                    <a:pt x="1058" y="702"/>
                    <a:pt x="1058" y="701"/>
                    <a:pt x="1058" y="698"/>
                  </a:cubicBezTo>
                  <a:cubicBezTo>
                    <a:pt x="1059" y="695"/>
                    <a:pt x="1060" y="693"/>
                    <a:pt x="1062" y="685"/>
                  </a:cubicBezTo>
                  <a:cubicBezTo>
                    <a:pt x="1063" y="679"/>
                    <a:pt x="1063" y="676"/>
                    <a:pt x="1065" y="673"/>
                  </a:cubicBezTo>
                  <a:cubicBezTo>
                    <a:pt x="1067" y="665"/>
                    <a:pt x="1067" y="665"/>
                    <a:pt x="1062" y="659"/>
                  </a:cubicBezTo>
                  <a:cubicBezTo>
                    <a:pt x="1060" y="656"/>
                    <a:pt x="1058" y="654"/>
                    <a:pt x="1056" y="652"/>
                  </a:cubicBezTo>
                  <a:cubicBezTo>
                    <a:pt x="1051" y="649"/>
                    <a:pt x="1046" y="645"/>
                    <a:pt x="1046" y="631"/>
                  </a:cubicBezTo>
                  <a:cubicBezTo>
                    <a:pt x="1046" y="626"/>
                    <a:pt x="1046" y="620"/>
                    <a:pt x="1046" y="617"/>
                  </a:cubicBezTo>
                  <a:cubicBezTo>
                    <a:pt x="1045" y="609"/>
                    <a:pt x="1045" y="605"/>
                    <a:pt x="1048" y="602"/>
                  </a:cubicBezTo>
                  <a:cubicBezTo>
                    <a:pt x="1049" y="601"/>
                    <a:pt x="1051" y="600"/>
                    <a:pt x="1053" y="600"/>
                  </a:cubicBezTo>
                  <a:cubicBezTo>
                    <a:pt x="1054" y="600"/>
                    <a:pt x="1055" y="599"/>
                    <a:pt x="1057" y="599"/>
                  </a:cubicBezTo>
                  <a:cubicBezTo>
                    <a:pt x="1059" y="598"/>
                    <a:pt x="1063" y="597"/>
                    <a:pt x="1068" y="597"/>
                  </a:cubicBezTo>
                  <a:cubicBezTo>
                    <a:pt x="1077" y="597"/>
                    <a:pt x="1085" y="601"/>
                    <a:pt x="1092" y="610"/>
                  </a:cubicBezTo>
                  <a:cubicBezTo>
                    <a:pt x="1098" y="615"/>
                    <a:pt x="1101" y="619"/>
                    <a:pt x="1104" y="624"/>
                  </a:cubicBezTo>
                  <a:cubicBezTo>
                    <a:pt x="1112" y="634"/>
                    <a:pt x="1117" y="639"/>
                    <a:pt x="1121" y="639"/>
                  </a:cubicBezTo>
                  <a:cubicBezTo>
                    <a:pt x="1122" y="639"/>
                    <a:pt x="1122" y="639"/>
                    <a:pt x="1122" y="639"/>
                  </a:cubicBezTo>
                  <a:cubicBezTo>
                    <a:pt x="1124" y="639"/>
                    <a:pt x="1126" y="638"/>
                    <a:pt x="1129" y="637"/>
                  </a:cubicBezTo>
                  <a:cubicBezTo>
                    <a:pt x="1132" y="636"/>
                    <a:pt x="1135" y="635"/>
                    <a:pt x="1140" y="635"/>
                  </a:cubicBezTo>
                  <a:cubicBezTo>
                    <a:pt x="1146" y="635"/>
                    <a:pt x="1152" y="637"/>
                    <a:pt x="1160" y="644"/>
                  </a:cubicBezTo>
                  <a:cubicBezTo>
                    <a:pt x="1166" y="649"/>
                    <a:pt x="1171" y="652"/>
                    <a:pt x="1175" y="656"/>
                  </a:cubicBezTo>
                  <a:cubicBezTo>
                    <a:pt x="1185" y="661"/>
                    <a:pt x="1192" y="665"/>
                    <a:pt x="1194" y="681"/>
                  </a:cubicBezTo>
                  <a:cubicBezTo>
                    <a:pt x="1197" y="701"/>
                    <a:pt x="1195" y="716"/>
                    <a:pt x="1194" y="729"/>
                  </a:cubicBezTo>
                  <a:cubicBezTo>
                    <a:pt x="1194" y="731"/>
                    <a:pt x="1194" y="732"/>
                    <a:pt x="1193" y="735"/>
                  </a:cubicBezTo>
                  <a:cubicBezTo>
                    <a:pt x="1191" y="745"/>
                    <a:pt x="1194" y="754"/>
                    <a:pt x="1196" y="760"/>
                  </a:cubicBezTo>
                  <a:cubicBezTo>
                    <a:pt x="1197" y="763"/>
                    <a:pt x="1197" y="765"/>
                    <a:pt x="1197" y="767"/>
                  </a:cubicBezTo>
                  <a:cubicBezTo>
                    <a:pt x="1197" y="784"/>
                    <a:pt x="1193" y="795"/>
                    <a:pt x="1188" y="801"/>
                  </a:cubicBezTo>
                  <a:cubicBezTo>
                    <a:pt x="1182" y="810"/>
                    <a:pt x="1184" y="812"/>
                    <a:pt x="1185" y="816"/>
                  </a:cubicBezTo>
                  <a:cubicBezTo>
                    <a:pt x="1185" y="818"/>
                    <a:pt x="1186" y="820"/>
                    <a:pt x="1186" y="822"/>
                  </a:cubicBezTo>
                  <a:cubicBezTo>
                    <a:pt x="1186" y="824"/>
                    <a:pt x="1187" y="826"/>
                    <a:pt x="1187" y="828"/>
                  </a:cubicBezTo>
                  <a:cubicBezTo>
                    <a:pt x="1187" y="834"/>
                    <a:pt x="1188" y="840"/>
                    <a:pt x="1185" y="844"/>
                  </a:cubicBezTo>
                  <a:cubicBezTo>
                    <a:pt x="1184" y="845"/>
                    <a:pt x="1182" y="847"/>
                    <a:pt x="1179" y="847"/>
                  </a:cubicBezTo>
                  <a:cubicBezTo>
                    <a:pt x="1177" y="847"/>
                    <a:pt x="1175" y="846"/>
                    <a:pt x="1173" y="845"/>
                  </a:cubicBezTo>
                  <a:cubicBezTo>
                    <a:pt x="1169" y="844"/>
                    <a:pt x="1166" y="843"/>
                    <a:pt x="1164" y="841"/>
                  </a:cubicBezTo>
                  <a:cubicBezTo>
                    <a:pt x="1162" y="840"/>
                    <a:pt x="1159" y="839"/>
                    <a:pt x="1159" y="838"/>
                  </a:cubicBezTo>
                  <a:cubicBezTo>
                    <a:pt x="1159" y="838"/>
                    <a:pt x="1158" y="839"/>
                    <a:pt x="1158" y="842"/>
                  </a:cubicBezTo>
                  <a:cubicBezTo>
                    <a:pt x="1158" y="851"/>
                    <a:pt x="1161" y="853"/>
                    <a:pt x="1164" y="856"/>
                  </a:cubicBezTo>
                  <a:lnTo>
                    <a:pt x="1165" y="856"/>
                  </a:lnTo>
                  <a:cubicBezTo>
                    <a:pt x="1166" y="857"/>
                    <a:pt x="1166" y="857"/>
                    <a:pt x="1166" y="857"/>
                  </a:cubicBezTo>
                  <a:cubicBezTo>
                    <a:pt x="1169" y="858"/>
                    <a:pt x="1171" y="860"/>
                    <a:pt x="1171" y="864"/>
                  </a:cubicBezTo>
                  <a:cubicBezTo>
                    <a:pt x="1171" y="866"/>
                    <a:pt x="1169" y="869"/>
                    <a:pt x="1165" y="872"/>
                  </a:cubicBezTo>
                  <a:cubicBezTo>
                    <a:pt x="1162" y="873"/>
                    <a:pt x="1161" y="875"/>
                    <a:pt x="1159" y="876"/>
                  </a:cubicBezTo>
                  <a:cubicBezTo>
                    <a:pt x="1152" y="880"/>
                    <a:pt x="1149" y="883"/>
                    <a:pt x="1147" y="887"/>
                  </a:cubicBezTo>
                  <a:cubicBezTo>
                    <a:pt x="1147" y="891"/>
                    <a:pt x="1150" y="893"/>
                    <a:pt x="1158" y="896"/>
                  </a:cubicBezTo>
                  <a:lnTo>
                    <a:pt x="1160" y="897"/>
                  </a:lnTo>
                  <a:cubicBezTo>
                    <a:pt x="1166" y="900"/>
                    <a:pt x="1175" y="912"/>
                    <a:pt x="1177" y="918"/>
                  </a:cubicBezTo>
                  <a:lnTo>
                    <a:pt x="1194" y="918"/>
                  </a:lnTo>
                  <a:cubicBezTo>
                    <a:pt x="1194" y="915"/>
                    <a:pt x="1196" y="911"/>
                    <a:pt x="1200" y="908"/>
                  </a:cubicBezTo>
                  <a:cubicBezTo>
                    <a:pt x="1201" y="907"/>
                    <a:pt x="1201" y="906"/>
                    <a:pt x="1202" y="906"/>
                  </a:cubicBezTo>
                  <a:cubicBezTo>
                    <a:pt x="1204" y="903"/>
                    <a:pt x="1206" y="901"/>
                    <a:pt x="1211" y="901"/>
                  </a:cubicBezTo>
                  <a:cubicBezTo>
                    <a:pt x="1214" y="901"/>
                    <a:pt x="1217" y="901"/>
                    <a:pt x="1222" y="903"/>
                  </a:cubicBezTo>
                  <a:cubicBezTo>
                    <a:pt x="1226" y="905"/>
                    <a:pt x="1229" y="906"/>
                    <a:pt x="1233" y="906"/>
                  </a:cubicBezTo>
                  <a:cubicBezTo>
                    <a:pt x="1233" y="903"/>
                    <a:pt x="1235" y="901"/>
                    <a:pt x="1235" y="901"/>
                  </a:cubicBezTo>
                  <a:cubicBezTo>
                    <a:pt x="1237" y="899"/>
                    <a:pt x="1238" y="898"/>
                    <a:pt x="1238" y="893"/>
                  </a:cubicBezTo>
                  <a:cubicBezTo>
                    <a:pt x="1238" y="890"/>
                    <a:pt x="1238" y="890"/>
                    <a:pt x="1235" y="888"/>
                  </a:cubicBezTo>
                  <a:cubicBezTo>
                    <a:pt x="1233" y="888"/>
                    <a:pt x="1231" y="887"/>
                    <a:pt x="1230" y="884"/>
                  </a:cubicBezTo>
                  <a:cubicBezTo>
                    <a:pt x="1230" y="884"/>
                    <a:pt x="1230" y="882"/>
                    <a:pt x="1231" y="880"/>
                  </a:cubicBezTo>
                  <a:lnTo>
                    <a:pt x="1232" y="879"/>
                  </a:lnTo>
                  <a:cubicBezTo>
                    <a:pt x="1233" y="877"/>
                    <a:pt x="1233" y="876"/>
                    <a:pt x="1235" y="875"/>
                  </a:cubicBezTo>
                  <a:cubicBezTo>
                    <a:pt x="1236" y="874"/>
                    <a:pt x="1238" y="872"/>
                    <a:pt x="1244" y="868"/>
                  </a:cubicBezTo>
                  <a:cubicBezTo>
                    <a:pt x="1254" y="857"/>
                    <a:pt x="1272" y="843"/>
                    <a:pt x="1276" y="841"/>
                  </a:cubicBezTo>
                  <a:cubicBezTo>
                    <a:pt x="1279" y="839"/>
                    <a:pt x="1292" y="836"/>
                    <a:pt x="1297" y="835"/>
                  </a:cubicBezTo>
                  <a:cubicBezTo>
                    <a:pt x="1299" y="828"/>
                    <a:pt x="1307" y="812"/>
                    <a:pt x="1308" y="803"/>
                  </a:cubicBezTo>
                  <a:cubicBezTo>
                    <a:pt x="1310" y="796"/>
                    <a:pt x="1310" y="793"/>
                    <a:pt x="1309" y="788"/>
                  </a:cubicBezTo>
                  <a:cubicBezTo>
                    <a:pt x="1309" y="784"/>
                    <a:pt x="1309" y="779"/>
                    <a:pt x="1310" y="774"/>
                  </a:cubicBezTo>
                  <a:cubicBezTo>
                    <a:pt x="1313" y="764"/>
                    <a:pt x="1314" y="762"/>
                    <a:pt x="1319" y="760"/>
                  </a:cubicBezTo>
                  <a:cubicBezTo>
                    <a:pt x="1321" y="758"/>
                    <a:pt x="1322" y="758"/>
                    <a:pt x="1322" y="757"/>
                  </a:cubicBezTo>
                  <a:cubicBezTo>
                    <a:pt x="1329" y="753"/>
                    <a:pt x="1337" y="747"/>
                    <a:pt x="1344" y="737"/>
                  </a:cubicBezTo>
                  <a:cubicBezTo>
                    <a:pt x="1353" y="727"/>
                    <a:pt x="1357" y="725"/>
                    <a:pt x="1365" y="725"/>
                  </a:cubicBezTo>
                  <a:lnTo>
                    <a:pt x="1368" y="725"/>
                  </a:lnTo>
                  <a:lnTo>
                    <a:pt x="1368" y="724"/>
                  </a:lnTo>
                  <a:lnTo>
                    <a:pt x="1369" y="722"/>
                  </a:lnTo>
                  <a:cubicBezTo>
                    <a:pt x="1371" y="718"/>
                    <a:pt x="1371" y="716"/>
                    <a:pt x="1371" y="714"/>
                  </a:cubicBezTo>
                  <a:cubicBezTo>
                    <a:pt x="1372" y="711"/>
                    <a:pt x="1372" y="708"/>
                    <a:pt x="1374" y="704"/>
                  </a:cubicBezTo>
                  <a:lnTo>
                    <a:pt x="1375" y="702"/>
                  </a:lnTo>
                  <a:cubicBezTo>
                    <a:pt x="1376" y="701"/>
                    <a:pt x="1377" y="700"/>
                    <a:pt x="1377" y="699"/>
                  </a:cubicBezTo>
                  <a:cubicBezTo>
                    <a:pt x="1375" y="698"/>
                    <a:pt x="1373" y="697"/>
                    <a:pt x="1371" y="695"/>
                  </a:cubicBezTo>
                  <a:cubicBezTo>
                    <a:pt x="1369" y="695"/>
                    <a:pt x="1368" y="694"/>
                    <a:pt x="1366" y="693"/>
                  </a:cubicBezTo>
                  <a:cubicBezTo>
                    <a:pt x="1360" y="690"/>
                    <a:pt x="1357" y="689"/>
                    <a:pt x="1347" y="678"/>
                  </a:cubicBezTo>
                  <a:cubicBezTo>
                    <a:pt x="1342" y="672"/>
                    <a:pt x="1338" y="668"/>
                    <a:pt x="1333" y="665"/>
                  </a:cubicBezTo>
                  <a:cubicBezTo>
                    <a:pt x="1327" y="661"/>
                    <a:pt x="1323" y="657"/>
                    <a:pt x="1321" y="652"/>
                  </a:cubicBezTo>
                  <a:cubicBezTo>
                    <a:pt x="1319" y="650"/>
                    <a:pt x="1318" y="649"/>
                    <a:pt x="1317" y="648"/>
                  </a:cubicBezTo>
                  <a:cubicBezTo>
                    <a:pt x="1314" y="646"/>
                    <a:pt x="1312" y="643"/>
                    <a:pt x="1310" y="638"/>
                  </a:cubicBezTo>
                  <a:cubicBezTo>
                    <a:pt x="1310" y="636"/>
                    <a:pt x="1309" y="635"/>
                    <a:pt x="1308" y="634"/>
                  </a:cubicBezTo>
                  <a:cubicBezTo>
                    <a:pt x="1305" y="629"/>
                    <a:pt x="1305" y="626"/>
                    <a:pt x="1309" y="617"/>
                  </a:cubicBezTo>
                  <a:cubicBezTo>
                    <a:pt x="1310" y="614"/>
                    <a:pt x="1312" y="611"/>
                    <a:pt x="1313" y="609"/>
                  </a:cubicBezTo>
                  <a:cubicBezTo>
                    <a:pt x="1314" y="603"/>
                    <a:pt x="1316" y="598"/>
                    <a:pt x="1326" y="597"/>
                  </a:cubicBezTo>
                  <a:cubicBezTo>
                    <a:pt x="1335" y="597"/>
                    <a:pt x="1372" y="600"/>
                    <a:pt x="1401" y="602"/>
                  </a:cubicBezTo>
                  <a:cubicBezTo>
                    <a:pt x="1417" y="602"/>
                    <a:pt x="1432" y="604"/>
                    <a:pt x="1435" y="604"/>
                  </a:cubicBezTo>
                  <a:cubicBezTo>
                    <a:pt x="1436" y="604"/>
                    <a:pt x="1438" y="603"/>
                    <a:pt x="1439" y="602"/>
                  </a:cubicBezTo>
                  <a:cubicBezTo>
                    <a:pt x="1440" y="601"/>
                    <a:pt x="1440" y="599"/>
                    <a:pt x="1438" y="592"/>
                  </a:cubicBezTo>
                  <a:cubicBezTo>
                    <a:pt x="1437" y="585"/>
                    <a:pt x="1435" y="584"/>
                    <a:pt x="1427" y="581"/>
                  </a:cubicBezTo>
                  <a:lnTo>
                    <a:pt x="1421" y="578"/>
                  </a:lnTo>
                  <a:cubicBezTo>
                    <a:pt x="1416" y="577"/>
                    <a:pt x="1413" y="575"/>
                    <a:pt x="1411" y="575"/>
                  </a:cubicBezTo>
                  <a:cubicBezTo>
                    <a:pt x="1407" y="574"/>
                    <a:pt x="1403" y="573"/>
                    <a:pt x="1399" y="570"/>
                  </a:cubicBezTo>
                  <a:cubicBezTo>
                    <a:pt x="1396" y="568"/>
                    <a:pt x="1393" y="567"/>
                    <a:pt x="1389" y="565"/>
                  </a:cubicBezTo>
                  <a:cubicBezTo>
                    <a:pt x="1385" y="562"/>
                    <a:pt x="1380" y="561"/>
                    <a:pt x="1378" y="557"/>
                  </a:cubicBezTo>
                  <a:cubicBezTo>
                    <a:pt x="1377" y="556"/>
                    <a:pt x="1376" y="556"/>
                    <a:pt x="1376" y="556"/>
                  </a:cubicBezTo>
                  <a:cubicBezTo>
                    <a:pt x="1375" y="556"/>
                    <a:pt x="1375" y="557"/>
                    <a:pt x="1374" y="557"/>
                  </a:cubicBezTo>
                  <a:lnTo>
                    <a:pt x="1372" y="556"/>
                  </a:lnTo>
                  <a:lnTo>
                    <a:pt x="1372" y="554"/>
                  </a:lnTo>
                  <a:cubicBezTo>
                    <a:pt x="1370" y="552"/>
                    <a:pt x="1372" y="551"/>
                    <a:pt x="1374" y="547"/>
                  </a:cubicBezTo>
                  <a:cubicBezTo>
                    <a:pt x="1375" y="545"/>
                    <a:pt x="1378" y="543"/>
                    <a:pt x="1379" y="541"/>
                  </a:cubicBezTo>
                  <a:cubicBezTo>
                    <a:pt x="1381" y="539"/>
                    <a:pt x="1382" y="536"/>
                    <a:pt x="1385" y="534"/>
                  </a:cubicBezTo>
                  <a:cubicBezTo>
                    <a:pt x="1381" y="531"/>
                    <a:pt x="1378" y="529"/>
                    <a:pt x="1375" y="528"/>
                  </a:cubicBezTo>
                  <a:cubicBezTo>
                    <a:pt x="1372" y="527"/>
                    <a:pt x="1370" y="526"/>
                    <a:pt x="1367" y="526"/>
                  </a:cubicBezTo>
                  <a:cubicBezTo>
                    <a:pt x="1364" y="525"/>
                    <a:pt x="1361" y="524"/>
                    <a:pt x="1358" y="522"/>
                  </a:cubicBezTo>
                  <a:cubicBezTo>
                    <a:pt x="1357" y="521"/>
                    <a:pt x="1356" y="520"/>
                    <a:pt x="1355" y="520"/>
                  </a:cubicBezTo>
                  <a:cubicBezTo>
                    <a:pt x="1353" y="518"/>
                    <a:pt x="1348" y="515"/>
                    <a:pt x="1351" y="508"/>
                  </a:cubicBezTo>
                  <a:lnTo>
                    <a:pt x="1351" y="507"/>
                  </a:lnTo>
                  <a:cubicBezTo>
                    <a:pt x="1348" y="507"/>
                    <a:pt x="1345" y="505"/>
                    <a:pt x="1342" y="499"/>
                  </a:cubicBezTo>
                  <a:cubicBezTo>
                    <a:pt x="1341" y="495"/>
                    <a:pt x="1339" y="491"/>
                    <a:pt x="1339" y="488"/>
                  </a:cubicBezTo>
                  <a:cubicBezTo>
                    <a:pt x="1337" y="488"/>
                    <a:pt x="1335" y="489"/>
                    <a:pt x="1335" y="489"/>
                  </a:cubicBezTo>
                  <a:lnTo>
                    <a:pt x="1333" y="489"/>
                  </a:lnTo>
                  <a:cubicBezTo>
                    <a:pt x="1328" y="486"/>
                    <a:pt x="1322" y="483"/>
                    <a:pt x="1318" y="481"/>
                  </a:cubicBezTo>
                  <a:cubicBezTo>
                    <a:pt x="1317" y="484"/>
                    <a:pt x="1314" y="484"/>
                    <a:pt x="1313" y="485"/>
                  </a:cubicBezTo>
                  <a:cubicBezTo>
                    <a:pt x="1307" y="488"/>
                    <a:pt x="1304" y="491"/>
                    <a:pt x="1302" y="492"/>
                  </a:cubicBezTo>
                  <a:cubicBezTo>
                    <a:pt x="1302" y="492"/>
                    <a:pt x="1304" y="492"/>
                    <a:pt x="1305" y="493"/>
                  </a:cubicBezTo>
                  <a:lnTo>
                    <a:pt x="1310" y="493"/>
                  </a:lnTo>
                  <a:cubicBezTo>
                    <a:pt x="1311" y="493"/>
                    <a:pt x="1312" y="493"/>
                    <a:pt x="1313" y="493"/>
                  </a:cubicBezTo>
                  <a:cubicBezTo>
                    <a:pt x="1317" y="493"/>
                    <a:pt x="1320" y="495"/>
                    <a:pt x="1322" y="499"/>
                  </a:cubicBezTo>
                  <a:cubicBezTo>
                    <a:pt x="1328" y="510"/>
                    <a:pt x="1334" y="536"/>
                    <a:pt x="1329" y="544"/>
                  </a:cubicBezTo>
                  <a:cubicBezTo>
                    <a:pt x="1328" y="545"/>
                    <a:pt x="1327" y="547"/>
                    <a:pt x="1325" y="547"/>
                  </a:cubicBezTo>
                  <a:lnTo>
                    <a:pt x="1324" y="546"/>
                  </a:lnTo>
                  <a:lnTo>
                    <a:pt x="1316" y="546"/>
                  </a:lnTo>
                  <a:cubicBezTo>
                    <a:pt x="1313" y="546"/>
                    <a:pt x="1310" y="546"/>
                    <a:pt x="1310" y="548"/>
                  </a:cubicBezTo>
                  <a:cubicBezTo>
                    <a:pt x="1305" y="553"/>
                    <a:pt x="1295" y="562"/>
                    <a:pt x="1288" y="566"/>
                  </a:cubicBezTo>
                  <a:cubicBezTo>
                    <a:pt x="1286" y="567"/>
                    <a:pt x="1285" y="568"/>
                    <a:pt x="1285" y="569"/>
                  </a:cubicBezTo>
                  <a:cubicBezTo>
                    <a:pt x="1281" y="571"/>
                    <a:pt x="1279" y="573"/>
                    <a:pt x="1270" y="573"/>
                  </a:cubicBezTo>
                  <a:cubicBezTo>
                    <a:pt x="1256" y="575"/>
                    <a:pt x="1252" y="578"/>
                    <a:pt x="1250" y="580"/>
                  </a:cubicBezTo>
                  <a:cubicBezTo>
                    <a:pt x="1250" y="581"/>
                    <a:pt x="1250" y="581"/>
                    <a:pt x="1249" y="582"/>
                  </a:cubicBezTo>
                  <a:cubicBezTo>
                    <a:pt x="1248" y="584"/>
                    <a:pt x="1246" y="589"/>
                    <a:pt x="1239" y="589"/>
                  </a:cubicBezTo>
                  <a:cubicBezTo>
                    <a:pt x="1237" y="589"/>
                    <a:pt x="1235" y="588"/>
                    <a:pt x="1232" y="587"/>
                  </a:cubicBezTo>
                  <a:cubicBezTo>
                    <a:pt x="1221" y="582"/>
                    <a:pt x="1209" y="578"/>
                    <a:pt x="1198" y="574"/>
                  </a:cubicBezTo>
                  <a:cubicBezTo>
                    <a:pt x="1197" y="574"/>
                    <a:pt x="1195" y="573"/>
                    <a:pt x="1194" y="573"/>
                  </a:cubicBezTo>
                  <a:cubicBezTo>
                    <a:pt x="1192" y="573"/>
                    <a:pt x="1190" y="574"/>
                    <a:pt x="1188" y="574"/>
                  </a:cubicBezTo>
                  <a:cubicBezTo>
                    <a:pt x="1186" y="574"/>
                    <a:pt x="1184" y="575"/>
                    <a:pt x="1183" y="575"/>
                  </a:cubicBezTo>
                  <a:cubicBezTo>
                    <a:pt x="1180" y="575"/>
                    <a:pt x="1178" y="574"/>
                    <a:pt x="1176" y="573"/>
                  </a:cubicBezTo>
                  <a:cubicBezTo>
                    <a:pt x="1174" y="572"/>
                    <a:pt x="1172" y="571"/>
                    <a:pt x="1170" y="571"/>
                  </a:cubicBezTo>
                  <a:cubicBezTo>
                    <a:pt x="1166" y="570"/>
                    <a:pt x="1162" y="569"/>
                    <a:pt x="1155" y="560"/>
                  </a:cubicBezTo>
                  <a:cubicBezTo>
                    <a:pt x="1149" y="555"/>
                    <a:pt x="1143" y="550"/>
                    <a:pt x="1138" y="545"/>
                  </a:cubicBezTo>
                  <a:cubicBezTo>
                    <a:pt x="1134" y="542"/>
                    <a:pt x="1130" y="539"/>
                    <a:pt x="1126" y="535"/>
                  </a:cubicBezTo>
                  <a:lnTo>
                    <a:pt x="1120" y="530"/>
                  </a:lnTo>
                  <a:cubicBezTo>
                    <a:pt x="1112" y="521"/>
                    <a:pt x="1100" y="510"/>
                    <a:pt x="1095" y="507"/>
                  </a:cubicBezTo>
                  <a:cubicBezTo>
                    <a:pt x="1091" y="505"/>
                    <a:pt x="1091" y="503"/>
                    <a:pt x="1089" y="503"/>
                  </a:cubicBezTo>
                  <a:cubicBezTo>
                    <a:pt x="1088" y="503"/>
                    <a:pt x="1086" y="503"/>
                    <a:pt x="1082" y="502"/>
                  </a:cubicBezTo>
                  <a:cubicBezTo>
                    <a:pt x="1082" y="502"/>
                    <a:pt x="1080" y="503"/>
                    <a:pt x="1080" y="503"/>
                  </a:cubicBezTo>
                  <a:cubicBezTo>
                    <a:pt x="1079" y="506"/>
                    <a:pt x="1077" y="509"/>
                    <a:pt x="1073" y="509"/>
                  </a:cubicBezTo>
                  <a:cubicBezTo>
                    <a:pt x="1069" y="509"/>
                    <a:pt x="1066" y="503"/>
                    <a:pt x="1062" y="495"/>
                  </a:cubicBezTo>
                  <a:cubicBezTo>
                    <a:pt x="1058" y="486"/>
                    <a:pt x="1055" y="479"/>
                    <a:pt x="1054" y="471"/>
                  </a:cubicBezTo>
                  <a:cubicBezTo>
                    <a:pt x="1050" y="485"/>
                    <a:pt x="1047" y="486"/>
                    <a:pt x="1046" y="487"/>
                  </a:cubicBezTo>
                  <a:cubicBezTo>
                    <a:pt x="1045" y="487"/>
                    <a:pt x="1044" y="487"/>
                    <a:pt x="1043" y="487"/>
                  </a:cubicBezTo>
                  <a:cubicBezTo>
                    <a:pt x="1042" y="487"/>
                    <a:pt x="1041" y="487"/>
                    <a:pt x="1040" y="487"/>
                  </a:cubicBezTo>
                  <a:cubicBezTo>
                    <a:pt x="1039" y="487"/>
                    <a:pt x="1038" y="487"/>
                    <a:pt x="1037" y="488"/>
                  </a:cubicBezTo>
                  <a:cubicBezTo>
                    <a:pt x="1033" y="490"/>
                    <a:pt x="1031" y="491"/>
                    <a:pt x="1030" y="491"/>
                  </a:cubicBezTo>
                  <a:lnTo>
                    <a:pt x="1029" y="491"/>
                  </a:lnTo>
                  <a:cubicBezTo>
                    <a:pt x="1029" y="491"/>
                    <a:pt x="1028" y="492"/>
                    <a:pt x="1028" y="499"/>
                  </a:cubicBezTo>
                  <a:cubicBezTo>
                    <a:pt x="1029" y="512"/>
                    <a:pt x="1022" y="521"/>
                    <a:pt x="1018" y="526"/>
                  </a:cubicBezTo>
                  <a:cubicBezTo>
                    <a:pt x="1017" y="527"/>
                    <a:pt x="1016" y="529"/>
                    <a:pt x="1016" y="529"/>
                  </a:cubicBezTo>
                  <a:cubicBezTo>
                    <a:pt x="1016" y="529"/>
                    <a:pt x="1016" y="530"/>
                    <a:pt x="1016" y="531"/>
                  </a:cubicBezTo>
                  <a:cubicBezTo>
                    <a:pt x="1016" y="545"/>
                    <a:pt x="1016" y="559"/>
                    <a:pt x="1010" y="567"/>
                  </a:cubicBezTo>
                  <a:cubicBezTo>
                    <a:pt x="1008" y="570"/>
                    <a:pt x="1006" y="573"/>
                    <a:pt x="1002" y="576"/>
                  </a:cubicBezTo>
                  <a:cubicBezTo>
                    <a:pt x="999" y="579"/>
                    <a:pt x="996" y="582"/>
                    <a:pt x="993" y="587"/>
                  </a:cubicBezTo>
                  <a:cubicBezTo>
                    <a:pt x="991" y="589"/>
                    <a:pt x="990" y="596"/>
                    <a:pt x="989" y="600"/>
                  </a:cubicBezTo>
                  <a:cubicBezTo>
                    <a:pt x="987" y="608"/>
                    <a:pt x="985" y="616"/>
                    <a:pt x="981" y="620"/>
                  </a:cubicBezTo>
                  <a:cubicBezTo>
                    <a:pt x="980" y="624"/>
                    <a:pt x="978" y="627"/>
                    <a:pt x="976" y="630"/>
                  </a:cubicBezTo>
                  <a:cubicBezTo>
                    <a:pt x="971" y="637"/>
                    <a:pt x="966" y="645"/>
                    <a:pt x="958" y="652"/>
                  </a:cubicBezTo>
                  <a:cubicBezTo>
                    <a:pt x="948" y="663"/>
                    <a:pt x="937" y="675"/>
                    <a:pt x="931" y="685"/>
                  </a:cubicBezTo>
                  <a:cubicBezTo>
                    <a:pt x="930" y="686"/>
                    <a:pt x="928" y="687"/>
                    <a:pt x="928" y="688"/>
                  </a:cubicBezTo>
                  <a:cubicBezTo>
                    <a:pt x="925" y="691"/>
                    <a:pt x="927" y="696"/>
                    <a:pt x="929" y="701"/>
                  </a:cubicBezTo>
                  <a:cubicBezTo>
                    <a:pt x="930" y="702"/>
                    <a:pt x="931" y="704"/>
                    <a:pt x="931" y="705"/>
                  </a:cubicBezTo>
                  <a:cubicBezTo>
                    <a:pt x="933" y="716"/>
                    <a:pt x="936" y="717"/>
                    <a:pt x="937" y="717"/>
                  </a:cubicBezTo>
                  <a:cubicBezTo>
                    <a:pt x="939" y="717"/>
                    <a:pt x="940" y="717"/>
                    <a:pt x="942" y="716"/>
                  </a:cubicBezTo>
                  <a:cubicBezTo>
                    <a:pt x="945" y="715"/>
                    <a:pt x="948" y="714"/>
                    <a:pt x="951" y="714"/>
                  </a:cubicBezTo>
                  <a:cubicBezTo>
                    <a:pt x="956" y="714"/>
                    <a:pt x="961" y="717"/>
                    <a:pt x="966" y="723"/>
                  </a:cubicBezTo>
                  <a:cubicBezTo>
                    <a:pt x="973" y="732"/>
                    <a:pt x="975" y="737"/>
                    <a:pt x="975" y="739"/>
                  </a:cubicBezTo>
                  <a:cubicBezTo>
                    <a:pt x="976" y="740"/>
                    <a:pt x="977" y="741"/>
                    <a:pt x="978" y="741"/>
                  </a:cubicBezTo>
                  <a:cubicBezTo>
                    <a:pt x="981" y="742"/>
                    <a:pt x="984" y="743"/>
                    <a:pt x="986" y="743"/>
                  </a:cubicBezTo>
                  <a:cubicBezTo>
                    <a:pt x="988" y="743"/>
                    <a:pt x="990" y="742"/>
                    <a:pt x="991" y="740"/>
                  </a:cubicBezTo>
                  <a:cubicBezTo>
                    <a:pt x="991" y="739"/>
                    <a:pt x="991" y="739"/>
                    <a:pt x="990" y="739"/>
                  </a:cubicBezTo>
                  <a:cubicBezTo>
                    <a:pt x="990" y="737"/>
                    <a:pt x="988" y="736"/>
                    <a:pt x="989" y="734"/>
                  </a:cubicBezTo>
                  <a:lnTo>
                    <a:pt x="990" y="731"/>
                  </a:lnTo>
                  <a:lnTo>
                    <a:pt x="993" y="731"/>
                  </a:lnTo>
                  <a:cubicBezTo>
                    <a:pt x="994" y="731"/>
                    <a:pt x="994" y="731"/>
                    <a:pt x="1000" y="734"/>
                  </a:cubicBezTo>
                  <a:cubicBezTo>
                    <a:pt x="1006" y="736"/>
                    <a:pt x="1009" y="736"/>
                    <a:pt x="1011" y="736"/>
                  </a:cubicBezTo>
                  <a:cubicBezTo>
                    <a:pt x="1016" y="737"/>
                    <a:pt x="1019" y="738"/>
                    <a:pt x="1022" y="747"/>
                  </a:cubicBezTo>
                  <a:lnTo>
                    <a:pt x="1023" y="750"/>
                  </a:lnTo>
                  <a:cubicBezTo>
                    <a:pt x="1026" y="759"/>
                    <a:pt x="1028" y="762"/>
                    <a:pt x="1026" y="770"/>
                  </a:cubicBezTo>
                  <a:cubicBezTo>
                    <a:pt x="1025" y="777"/>
                    <a:pt x="1020" y="783"/>
                    <a:pt x="1017" y="785"/>
                  </a:cubicBezTo>
                  <a:lnTo>
                    <a:pt x="1020" y="791"/>
                  </a:lnTo>
                  <a:cubicBezTo>
                    <a:pt x="1020" y="792"/>
                    <a:pt x="1022" y="796"/>
                    <a:pt x="1019" y="801"/>
                  </a:cubicBezTo>
                  <a:cubicBezTo>
                    <a:pt x="1017" y="804"/>
                    <a:pt x="1014" y="806"/>
                    <a:pt x="1010" y="806"/>
                  </a:cubicBezTo>
                  <a:cubicBezTo>
                    <a:pt x="1006" y="806"/>
                    <a:pt x="1001" y="805"/>
                    <a:pt x="998" y="805"/>
                  </a:cubicBezTo>
                  <a:lnTo>
                    <a:pt x="992" y="805"/>
                  </a:lnTo>
                  <a:cubicBezTo>
                    <a:pt x="991" y="806"/>
                    <a:pt x="991" y="807"/>
                    <a:pt x="990" y="808"/>
                  </a:cubicBezTo>
                  <a:cubicBezTo>
                    <a:pt x="989" y="809"/>
                    <a:pt x="989" y="809"/>
                    <a:pt x="990" y="811"/>
                  </a:cubicBezTo>
                  <a:cubicBezTo>
                    <a:pt x="991" y="813"/>
                    <a:pt x="991" y="815"/>
                    <a:pt x="991" y="816"/>
                  </a:cubicBezTo>
                  <a:cubicBezTo>
                    <a:pt x="1011" y="816"/>
                    <a:pt x="1022" y="824"/>
                    <a:pt x="1023" y="831"/>
                  </a:cubicBezTo>
                  <a:cubicBezTo>
                    <a:pt x="1023" y="836"/>
                    <a:pt x="1022" y="840"/>
                    <a:pt x="1016" y="841"/>
                  </a:cubicBezTo>
                  <a:cubicBezTo>
                    <a:pt x="1008" y="843"/>
                    <a:pt x="999" y="848"/>
                    <a:pt x="997" y="849"/>
                  </a:cubicBezTo>
                  <a:cubicBezTo>
                    <a:pt x="996" y="851"/>
                    <a:pt x="993" y="854"/>
                    <a:pt x="988" y="854"/>
                  </a:cubicBezTo>
                  <a:cubicBezTo>
                    <a:pt x="985" y="854"/>
                    <a:pt x="983" y="853"/>
                    <a:pt x="978" y="851"/>
                  </a:cubicBezTo>
                  <a:cubicBezTo>
                    <a:pt x="975" y="849"/>
                    <a:pt x="970" y="847"/>
                    <a:pt x="966" y="845"/>
                  </a:cubicBezTo>
                  <a:cubicBezTo>
                    <a:pt x="955" y="840"/>
                    <a:pt x="949" y="837"/>
                    <a:pt x="946" y="831"/>
                  </a:cubicBezTo>
                  <a:cubicBezTo>
                    <a:pt x="946" y="830"/>
                    <a:pt x="943" y="828"/>
                    <a:pt x="941" y="827"/>
                  </a:cubicBezTo>
                  <a:cubicBezTo>
                    <a:pt x="937" y="824"/>
                    <a:pt x="933" y="820"/>
                    <a:pt x="934" y="816"/>
                  </a:cubicBezTo>
                  <a:cubicBezTo>
                    <a:pt x="934" y="811"/>
                    <a:pt x="938" y="809"/>
                    <a:pt x="940" y="808"/>
                  </a:cubicBezTo>
                  <a:cubicBezTo>
                    <a:pt x="945" y="806"/>
                    <a:pt x="949" y="805"/>
                    <a:pt x="953" y="804"/>
                  </a:cubicBezTo>
                  <a:cubicBezTo>
                    <a:pt x="954" y="804"/>
                    <a:pt x="956" y="801"/>
                    <a:pt x="957" y="801"/>
                  </a:cubicBezTo>
                  <a:cubicBezTo>
                    <a:pt x="956" y="801"/>
                    <a:pt x="956" y="800"/>
                    <a:pt x="955" y="800"/>
                  </a:cubicBezTo>
                  <a:cubicBezTo>
                    <a:pt x="948" y="795"/>
                    <a:pt x="924" y="780"/>
                    <a:pt x="927" y="766"/>
                  </a:cubicBezTo>
                  <a:lnTo>
                    <a:pt x="927" y="766"/>
                  </a:lnTo>
                  <a:cubicBezTo>
                    <a:pt x="924" y="770"/>
                    <a:pt x="920" y="771"/>
                    <a:pt x="917" y="774"/>
                  </a:cubicBezTo>
                  <a:cubicBezTo>
                    <a:pt x="913" y="776"/>
                    <a:pt x="911" y="777"/>
                    <a:pt x="911" y="778"/>
                  </a:cubicBezTo>
                  <a:cubicBezTo>
                    <a:pt x="907" y="783"/>
                    <a:pt x="902" y="783"/>
                    <a:pt x="896" y="784"/>
                  </a:cubicBezTo>
                  <a:cubicBezTo>
                    <a:pt x="893" y="784"/>
                    <a:pt x="890" y="784"/>
                    <a:pt x="887" y="785"/>
                  </a:cubicBezTo>
                  <a:cubicBezTo>
                    <a:pt x="878" y="788"/>
                    <a:pt x="862" y="788"/>
                    <a:pt x="857" y="788"/>
                  </a:cubicBezTo>
                  <a:lnTo>
                    <a:pt x="853" y="788"/>
                  </a:lnTo>
                  <a:cubicBezTo>
                    <a:pt x="852" y="788"/>
                    <a:pt x="850" y="789"/>
                    <a:pt x="848" y="789"/>
                  </a:cubicBezTo>
                  <a:cubicBezTo>
                    <a:pt x="844" y="789"/>
                    <a:pt x="841" y="787"/>
                    <a:pt x="839" y="785"/>
                  </a:cubicBezTo>
                  <a:cubicBezTo>
                    <a:pt x="837" y="782"/>
                    <a:pt x="836" y="778"/>
                    <a:pt x="836" y="773"/>
                  </a:cubicBezTo>
                  <a:cubicBezTo>
                    <a:pt x="837" y="763"/>
                    <a:pt x="836" y="761"/>
                    <a:pt x="835" y="758"/>
                  </a:cubicBezTo>
                  <a:cubicBezTo>
                    <a:pt x="834" y="756"/>
                    <a:pt x="834" y="754"/>
                    <a:pt x="834" y="749"/>
                  </a:cubicBezTo>
                  <a:cubicBezTo>
                    <a:pt x="834" y="745"/>
                    <a:pt x="832" y="743"/>
                    <a:pt x="824" y="739"/>
                  </a:cubicBezTo>
                  <a:lnTo>
                    <a:pt x="819" y="739"/>
                  </a:lnTo>
                  <a:cubicBezTo>
                    <a:pt x="816" y="738"/>
                    <a:pt x="814" y="738"/>
                    <a:pt x="811" y="736"/>
                  </a:cubicBezTo>
                  <a:lnTo>
                    <a:pt x="808" y="734"/>
                  </a:lnTo>
                  <a:lnTo>
                    <a:pt x="810" y="731"/>
                  </a:lnTo>
                  <a:cubicBezTo>
                    <a:pt x="810" y="731"/>
                    <a:pt x="811" y="729"/>
                    <a:pt x="811" y="729"/>
                  </a:cubicBezTo>
                  <a:cubicBezTo>
                    <a:pt x="808" y="728"/>
                    <a:pt x="806" y="728"/>
                    <a:pt x="801" y="727"/>
                  </a:cubicBezTo>
                  <a:cubicBezTo>
                    <a:pt x="792" y="726"/>
                    <a:pt x="785" y="726"/>
                    <a:pt x="779" y="726"/>
                  </a:cubicBezTo>
                  <a:cubicBezTo>
                    <a:pt x="762" y="726"/>
                    <a:pt x="752" y="728"/>
                    <a:pt x="745" y="730"/>
                  </a:cubicBezTo>
                  <a:cubicBezTo>
                    <a:pt x="743" y="731"/>
                    <a:pt x="740" y="731"/>
                    <a:pt x="738" y="731"/>
                  </a:cubicBezTo>
                  <a:cubicBezTo>
                    <a:pt x="733" y="731"/>
                    <a:pt x="732" y="728"/>
                    <a:pt x="731" y="726"/>
                  </a:cubicBezTo>
                  <a:cubicBezTo>
                    <a:pt x="731" y="724"/>
                    <a:pt x="729" y="721"/>
                    <a:pt x="729" y="719"/>
                  </a:cubicBezTo>
                  <a:cubicBezTo>
                    <a:pt x="728" y="717"/>
                    <a:pt x="727" y="714"/>
                    <a:pt x="726" y="711"/>
                  </a:cubicBezTo>
                  <a:cubicBezTo>
                    <a:pt x="724" y="714"/>
                    <a:pt x="722" y="717"/>
                    <a:pt x="720" y="721"/>
                  </a:cubicBezTo>
                  <a:lnTo>
                    <a:pt x="718" y="725"/>
                  </a:lnTo>
                  <a:lnTo>
                    <a:pt x="700" y="699"/>
                  </a:lnTo>
                  <a:cubicBezTo>
                    <a:pt x="698" y="694"/>
                    <a:pt x="691" y="678"/>
                    <a:pt x="691" y="673"/>
                  </a:cubicBezTo>
                  <a:cubicBezTo>
                    <a:pt x="691" y="672"/>
                    <a:pt x="689" y="665"/>
                    <a:pt x="687" y="662"/>
                  </a:cubicBezTo>
                  <a:cubicBezTo>
                    <a:pt x="685" y="654"/>
                    <a:pt x="682" y="645"/>
                    <a:pt x="682" y="641"/>
                  </a:cubicBezTo>
                  <a:cubicBezTo>
                    <a:pt x="682" y="637"/>
                    <a:pt x="684" y="636"/>
                    <a:pt x="686" y="636"/>
                  </a:cubicBezTo>
                  <a:cubicBezTo>
                    <a:pt x="687" y="636"/>
                    <a:pt x="692" y="636"/>
                    <a:pt x="709" y="657"/>
                  </a:cubicBezTo>
                  <a:cubicBezTo>
                    <a:pt x="709" y="658"/>
                    <a:pt x="709" y="659"/>
                    <a:pt x="710" y="659"/>
                  </a:cubicBezTo>
                  <a:cubicBezTo>
                    <a:pt x="711" y="650"/>
                    <a:pt x="711" y="626"/>
                    <a:pt x="709" y="613"/>
                  </a:cubicBezTo>
                  <a:cubicBezTo>
                    <a:pt x="709" y="605"/>
                    <a:pt x="706" y="600"/>
                    <a:pt x="703" y="595"/>
                  </a:cubicBezTo>
                  <a:cubicBezTo>
                    <a:pt x="702" y="591"/>
                    <a:pt x="701" y="587"/>
                    <a:pt x="700" y="584"/>
                  </a:cubicBezTo>
                  <a:cubicBezTo>
                    <a:pt x="700" y="582"/>
                    <a:pt x="700" y="579"/>
                    <a:pt x="700" y="576"/>
                  </a:cubicBezTo>
                  <a:cubicBezTo>
                    <a:pt x="698" y="566"/>
                    <a:pt x="695" y="552"/>
                    <a:pt x="697" y="544"/>
                  </a:cubicBezTo>
                  <a:cubicBezTo>
                    <a:pt x="697" y="537"/>
                    <a:pt x="696" y="534"/>
                    <a:pt x="694" y="532"/>
                  </a:cubicBezTo>
                  <a:cubicBezTo>
                    <a:pt x="694" y="531"/>
                    <a:pt x="694" y="531"/>
                    <a:pt x="693" y="531"/>
                  </a:cubicBezTo>
                  <a:lnTo>
                    <a:pt x="690" y="531"/>
                  </a:lnTo>
                  <a:cubicBezTo>
                    <a:pt x="681" y="531"/>
                    <a:pt x="673" y="529"/>
                    <a:pt x="667" y="526"/>
                  </a:cubicBezTo>
                  <a:cubicBezTo>
                    <a:pt x="657" y="521"/>
                    <a:pt x="647" y="515"/>
                    <a:pt x="638" y="509"/>
                  </a:cubicBezTo>
                  <a:cubicBezTo>
                    <a:pt x="630" y="503"/>
                    <a:pt x="619" y="498"/>
                    <a:pt x="617" y="498"/>
                  </a:cubicBezTo>
                  <a:cubicBezTo>
                    <a:pt x="615" y="499"/>
                    <a:pt x="614" y="499"/>
                    <a:pt x="614" y="500"/>
                  </a:cubicBezTo>
                  <a:cubicBezTo>
                    <a:pt x="612" y="501"/>
                    <a:pt x="610" y="502"/>
                    <a:pt x="607" y="502"/>
                  </a:cubicBezTo>
                  <a:cubicBezTo>
                    <a:pt x="602" y="502"/>
                    <a:pt x="599" y="497"/>
                    <a:pt x="598" y="488"/>
                  </a:cubicBezTo>
                  <a:cubicBezTo>
                    <a:pt x="596" y="470"/>
                    <a:pt x="596" y="470"/>
                    <a:pt x="590" y="460"/>
                  </a:cubicBezTo>
                  <a:lnTo>
                    <a:pt x="589" y="458"/>
                  </a:lnTo>
                  <a:cubicBezTo>
                    <a:pt x="585" y="454"/>
                    <a:pt x="584" y="451"/>
                    <a:pt x="582" y="450"/>
                  </a:cubicBezTo>
                  <a:cubicBezTo>
                    <a:pt x="578" y="447"/>
                    <a:pt x="579" y="445"/>
                    <a:pt x="581" y="437"/>
                  </a:cubicBezTo>
                  <a:lnTo>
                    <a:pt x="581" y="434"/>
                  </a:lnTo>
                  <a:cubicBezTo>
                    <a:pt x="584" y="424"/>
                    <a:pt x="587" y="413"/>
                    <a:pt x="595" y="408"/>
                  </a:cubicBezTo>
                  <a:cubicBezTo>
                    <a:pt x="596" y="407"/>
                    <a:pt x="598" y="406"/>
                    <a:pt x="600" y="405"/>
                  </a:cubicBezTo>
                  <a:cubicBezTo>
                    <a:pt x="605" y="402"/>
                    <a:pt x="610" y="399"/>
                    <a:pt x="613" y="395"/>
                  </a:cubicBezTo>
                  <a:cubicBezTo>
                    <a:pt x="614" y="393"/>
                    <a:pt x="614" y="391"/>
                    <a:pt x="613" y="388"/>
                  </a:cubicBezTo>
                  <a:cubicBezTo>
                    <a:pt x="613" y="386"/>
                    <a:pt x="613" y="382"/>
                    <a:pt x="614" y="380"/>
                  </a:cubicBezTo>
                  <a:cubicBezTo>
                    <a:pt x="616" y="378"/>
                    <a:pt x="618" y="378"/>
                    <a:pt x="621" y="378"/>
                  </a:cubicBezTo>
                  <a:cubicBezTo>
                    <a:pt x="623" y="378"/>
                    <a:pt x="625" y="378"/>
                    <a:pt x="628" y="378"/>
                  </a:cubicBezTo>
                  <a:cubicBezTo>
                    <a:pt x="638" y="381"/>
                    <a:pt x="651" y="385"/>
                    <a:pt x="657" y="385"/>
                  </a:cubicBezTo>
                  <a:cubicBezTo>
                    <a:pt x="662" y="385"/>
                    <a:pt x="665" y="383"/>
                    <a:pt x="665" y="382"/>
                  </a:cubicBezTo>
                  <a:cubicBezTo>
                    <a:pt x="668" y="380"/>
                    <a:pt x="669" y="379"/>
                    <a:pt x="672" y="378"/>
                  </a:cubicBezTo>
                  <a:cubicBezTo>
                    <a:pt x="676" y="376"/>
                    <a:pt x="679" y="375"/>
                    <a:pt x="681" y="368"/>
                  </a:cubicBezTo>
                  <a:cubicBezTo>
                    <a:pt x="683" y="358"/>
                    <a:pt x="685" y="349"/>
                    <a:pt x="686" y="343"/>
                  </a:cubicBezTo>
                  <a:lnTo>
                    <a:pt x="687" y="336"/>
                  </a:lnTo>
                  <a:cubicBezTo>
                    <a:pt x="691" y="317"/>
                    <a:pt x="691" y="310"/>
                    <a:pt x="691" y="309"/>
                  </a:cubicBezTo>
                  <a:lnTo>
                    <a:pt x="685" y="309"/>
                  </a:lnTo>
                  <a:cubicBezTo>
                    <a:pt x="683" y="310"/>
                    <a:pt x="681" y="310"/>
                    <a:pt x="680" y="310"/>
                  </a:cubicBezTo>
                  <a:cubicBezTo>
                    <a:pt x="679" y="310"/>
                    <a:pt x="678" y="310"/>
                    <a:pt x="677" y="309"/>
                  </a:cubicBezTo>
                  <a:cubicBezTo>
                    <a:pt x="670" y="304"/>
                    <a:pt x="666" y="297"/>
                    <a:pt x="671" y="287"/>
                  </a:cubicBezTo>
                  <a:cubicBezTo>
                    <a:pt x="672" y="285"/>
                    <a:pt x="673" y="284"/>
                    <a:pt x="674" y="283"/>
                  </a:cubicBezTo>
                  <a:cubicBezTo>
                    <a:pt x="673" y="276"/>
                    <a:pt x="672" y="274"/>
                    <a:pt x="673" y="272"/>
                  </a:cubicBezTo>
                  <a:cubicBezTo>
                    <a:pt x="672" y="272"/>
                    <a:pt x="672" y="271"/>
                    <a:pt x="671" y="270"/>
                  </a:cubicBezTo>
                  <a:cubicBezTo>
                    <a:pt x="669" y="268"/>
                    <a:pt x="668" y="267"/>
                    <a:pt x="667" y="266"/>
                  </a:cubicBezTo>
                  <a:cubicBezTo>
                    <a:pt x="665" y="263"/>
                    <a:pt x="663" y="262"/>
                    <a:pt x="663" y="259"/>
                  </a:cubicBezTo>
                  <a:cubicBezTo>
                    <a:pt x="663" y="256"/>
                    <a:pt x="665" y="253"/>
                    <a:pt x="666" y="251"/>
                  </a:cubicBezTo>
                  <a:cubicBezTo>
                    <a:pt x="668" y="250"/>
                    <a:pt x="669" y="249"/>
                    <a:pt x="670" y="249"/>
                  </a:cubicBezTo>
                  <a:cubicBezTo>
                    <a:pt x="665" y="247"/>
                    <a:pt x="661" y="246"/>
                    <a:pt x="657" y="244"/>
                  </a:cubicBezTo>
                  <a:cubicBezTo>
                    <a:pt x="649" y="241"/>
                    <a:pt x="641" y="239"/>
                    <a:pt x="641" y="231"/>
                  </a:cubicBezTo>
                  <a:cubicBezTo>
                    <a:pt x="640" y="223"/>
                    <a:pt x="638" y="217"/>
                    <a:pt x="635" y="214"/>
                  </a:cubicBezTo>
                  <a:cubicBezTo>
                    <a:pt x="633" y="213"/>
                    <a:pt x="633" y="213"/>
                    <a:pt x="633" y="212"/>
                  </a:cubicBezTo>
                  <a:cubicBezTo>
                    <a:pt x="631" y="212"/>
                    <a:pt x="629" y="211"/>
                    <a:pt x="623" y="206"/>
                  </a:cubicBezTo>
                  <a:cubicBezTo>
                    <a:pt x="618" y="201"/>
                    <a:pt x="617" y="199"/>
                    <a:pt x="614" y="198"/>
                  </a:cubicBezTo>
                  <a:cubicBezTo>
                    <a:pt x="613" y="197"/>
                    <a:pt x="612" y="196"/>
                    <a:pt x="610" y="194"/>
                  </a:cubicBezTo>
                  <a:cubicBezTo>
                    <a:pt x="609" y="193"/>
                    <a:pt x="607" y="192"/>
                    <a:pt x="606" y="190"/>
                  </a:cubicBezTo>
                  <a:cubicBezTo>
                    <a:pt x="602" y="186"/>
                    <a:pt x="599" y="182"/>
                    <a:pt x="593" y="181"/>
                  </a:cubicBezTo>
                  <a:cubicBezTo>
                    <a:pt x="591" y="179"/>
                    <a:pt x="587" y="179"/>
                    <a:pt x="584" y="178"/>
                  </a:cubicBezTo>
                  <a:cubicBezTo>
                    <a:pt x="576" y="176"/>
                    <a:pt x="569" y="173"/>
                    <a:pt x="562" y="170"/>
                  </a:cubicBezTo>
                  <a:cubicBezTo>
                    <a:pt x="558" y="169"/>
                    <a:pt x="551" y="165"/>
                    <a:pt x="545" y="161"/>
                  </a:cubicBezTo>
                  <a:cubicBezTo>
                    <a:pt x="540" y="159"/>
                    <a:pt x="535" y="156"/>
                    <a:pt x="530" y="153"/>
                  </a:cubicBezTo>
                  <a:cubicBezTo>
                    <a:pt x="528" y="151"/>
                    <a:pt x="523" y="150"/>
                    <a:pt x="521" y="149"/>
                  </a:cubicBezTo>
                  <a:cubicBezTo>
                    <a:pt x="515" y="147"/>
                    <a:pt x="509" y="143"/>
                    <a:pt x="505" y="138"/>
                  </a:cubicBezTo>
                  <a:cubicBezTo>
                    <a:pt x="502" y="135"/>
                    <a:pt x="500" y="134"/>
                    <a:pt x="497" y="132"/>
                  </a:cubicBezTo>
                  <a:cubicBezTo>
                    <a:pt x="490" y="127"/>
                    <a:pt x="484" y="121"/>
                    <a:pt x="481" y="113"/>
                  </a:cubicBezTo>
                  <a:cubicBezTo>
                    <a:pt x="480" y="110"/>
                    <a:pt x="478" y="107"/>
                    <a:pt x="476" y="104"/>
                  </a:cubicBezTo>
                  <a:cubicBezTo>
                    <a:pt x="473" y="100"/>
                    <a:pt x="470" y="95"/>
                    <a:pt x="471" y="89"/>
                  </a:cubicBezTo>
                  <a:cubicBezTo>
                    <a:pt x="473" y="82"/>
                    <a:pt x="478" y="73"/>
                    <a:pt x="482" y="71"/>
                  </a:cubicBezTo>
                  <a:cubicBezTo>
                    <a:pt x="488" y="68"/>
                    <a:pt x="489" y="64"/>
                    <a:pt x="489" y="63"/>
                  </a:cubicBezTo>
                  <a:cubicBezTo>
                    <a:pt x="490" y="62"/>
                    <a:pt x="491" y="60"/>
                    <a:pt x="493" y="59"/>
                  </a:cubicBezTo>
                  <a:cubicBezTo>
                    <a:pt x="490" y="58"/>
                    <a:pt x="488" y="53"/>
                    <a:pt x="483" y="51"/>
                  </a:cubicBezTo>
                  <a:cubicBezTo>
                    <a:pt x="446" y="21"/>
                    <a:pt x="437" y="16"/>
                    <a:pt x="437" y="14"/>
                  </a:cubicBezTo>
                  <a:cubicBezTo>
                    <a:pt x="434" y="14"/>
                    <a:pt x="425" y="11"/>
                    <a:pt x="417" y="8"/>
                  </a:cubicBezTo>
                  <a:cubicBezTo>
                    <a:pt x="408" y="5"/>
                    <a:pt x="38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9"/>
            <p:cNvSpPr/>
            <p:nvPr/>
          </p:nvSpPr>
          <p:spPr>
            <a:xfrm>
              <a:off x="6016100" y="3656250"/>
              <a:ext cx="1200" cy="225"/>
            </a:xfrm>
            <a:custGeom>
              <a:avLst/>
              <a:gdLst/>
              <a:ahLst/>
              <a:cxnLst/>
              <a:rect l="l" t="t" r="r" b="b"/>
              <a:pathLst>
                <a:path w="48" h="9" extrusionOk="0">
                  <a:moveTo>
                    <a:pt x="14" y="0"/>
                  </a:moveTo>
                  <a:cubicBezTo>
                    <a:pt x="12" y="0"/>
                    <a:pt x="10" y="0"/>
                    <a:pt x="8" y="1"/>
                  </a:cubicBezTo>
                  <a:cubicBezTo>
                    <a:pt x="5" y="5"/>
                    <a:pt x="3" y="6"/>
                    <a:pt x="1" y="7"/>
                  </a:cubicBezTo>
                  <a:cubicBezTo>
                    <a:pt x="5" y="7"/>
                    <a:pt x="9" y="7"/>
                    <a:pt x="14" y="8"/>
                  </a:cubicBezTo>
                  <a:cubicBezTo>
                    <a:pt x="17" y="8"/>
                    <a:pt x="19" y="8"/>
                    <a:pt x="21" y="8"/>
                  </a:cubicBezTo>
                  <a:cubicBezTo>
                    <a:pt x="27" y="8"/>
                    <a:pt x="32" y="7"/>
                    <a:pt x="38" y="7"/>
                  </a:cubicBezTo>
                  <a:lnTo>
                    <a:pt x="47" y="7"/>
                  </a:lnTo>
                  <a:cubicBezTo>
                    <a:pt x="46" y="5"/>
                    <a:pt x="44" y="2"/>
                    <a:pt x="41" y="0"/>
                  </a:cubicBezTo>
                  <a:cubicBezTo>
                    <a:pt x="39" y="0"/>
                    <a:pt x="38" y="2"/>
                    <a:pt x="34" y="2"/>
                  </a:cubicBezTo>
                  <a:cubicBezTo>
                    <a:pt x="28" y="2"/>
                    <a:pt x="23" y="1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9"/>
            <p:cNvSpPr/>
            <p:nvPr/>
          </p:nvSpPr>
          <p:spPr>
            <a:xfrm>
              <a:off x="5942075" y="3649900"/>
              <a:ext cx="116300" cy="233375"/>
            </a:xfrm>
            <a:custGeom>
              <a:avLst/>
              <a:gdLst/>
              <a:ahLst/>
              <a:cxnLst/>
              <a:rect l="l" t="t" r="r" b="b"/>
              <a:pathLst>
                <a:path w="4652" h="9335" extrusionOk="0">
                  <a:moveTo>
                    <a:pt x="1493" y="134"/>
                  </a:moveTo>
                  <a:cubicBezTo>
                    <a:pt x="1490" y="137"/>
                    <a:pt x="1487" y="140"/>
                    <a:pt x="1486" y="141"/>
                  </a:cubicBezTo>
                  <a:cubicBezTo>
                    <a:pt x="1485" y="141"/>
                    <a:pt x="1485" y="140"/>
                    <a:pt x="1484" y="140"/>
                  </a:cubicBezTo>
                  <a:cubicBezTo>
                    <a:pt x="1483" y="140"/>
                    <a:pt x="1484" y="139"/>
                    <a:pt x="1487" y="136"/>
                  </a:cubicBezTo>
                  <a:cubicBezTo>
                    <a:pt x="1489" y="134"/>
                    <a:pt x="1490" y="134"/>
                    <a:pt x="1493" y="134"/>
                  </a:cubicBezTo>
                  <a:close/>
                  <a:moveTo>
                    <a:pt x="1207" y="364"/>
                  </a:moveTo>
                  <a:cubicBezTo>
                    <a:pt x="1209" y="364"/>
                    <a:pt x="1212" y="366"/>
                    <a:pt x="1216" y="367"/>
                  </a:cubicBezTo>
                  <a:lnTo>
                    <a:pt x="1218" y="369"/>
                  </a:lnTo>
                  <a:cubicBezTo>
                    <a:pt x="1219" y="369"/>
                    <a:pt x="1219" y="370"/>
                    <a:pt x="1220" y="370"/>
                  </a:cubicBezTo>
                  <a:lnTo>
                    <a:pt x="1219" y="370"/>
                  </a:lnTo>
                  <a:cubicBezTo>
                    <a:pt x="1216" y="370"/>
                    <a:pt x="1213" y="370"/>
                    <a:pt x="1204" y="367"/>
                  </a:cubicBezTo>
                  <a:cubicBezTo>
                    <a:pt x="1201" y="366"/>
                    <a:pt x="1198" y="366"/>
                    <a:pt x="1197" y="365"/>
                  </a:cubicBezTo>
                  <a:cubicBezTo>
                    <a:pt x="1198" y="364"/>
                    <a:pt x="1199" y="364"/>
                    <a:pt x="1200" y="364"/>
                  </a:cubicBezTo>
                  <a:cubicBezTo>
                    <a:pt x="1201" y="364"/>
                    <a:pt x="1201" y="365"/>
                    <a:pt x="1202" y="365"/>
                  </a:cubicBezTo>
                  <a:cubicBezTo>
                    <a:pt x="1204" y="365"/>
                    <a:pt x="1204" y="364"/>
                    <a:pt x="1206" y="364"/>
                  </a:cubicBezTo>
                  <a:close/>
                  <a:moveTo>
                    <a:pt x="2140" y="358"/>
                  </a:moveTo>
                  <a:cubicBezTo>
                    <a:pt x="2140" y="359"/>
                    <a:pt x="2142" y="361"/>
                    <a:pt x="2142" y="363"/>
                  </a:cubicBezTo>
                  <a:cubicBezTo>
                    <a:pt x="2142" y="367"/>
                    <a:pt x="2145" y="372"/>
                    <a:pt x="2147" y="378"/>
                  </a:cubicBezTo>
                  <a:lnTo>
                    <a:pt x="2146" y="378"/>
                  </a:lnTo>
                  <a:cubicBezTo>
                    <a:pt x="2146" y="378"/>
                    <a:pt x="2145" y="378"/>
                    <a:pt x="2144" y="376"/>
                  </a:cubicBezTo>
                  <a:cubicBezTo>
                    <a:pt x="2143" y="376"/>
                    <a:pt x="2142" y="376"/>
                    <a:pt x="2141" y="375"/>
                  </a:cubicBezTo>
                  <a:cubicBezTo>
                    <a:pt x="2137" y="374"/>
                    <a:pt x="2136" y="374"/>
                    <a:pt x="2134" y="367"/>
                  </a:cubicBezTo>
                  <a:cubicBezTo>
                    <a:pt x="2133" y="364"/>
                    <a:pt x="2133" y="364"/>
                    <a:pt x="2137" y="360"/>
                  </a:cubicBezTo>
                  <a:cubicBezTo>
                    <a:pt x="2137" y="359"/>
                    <a:pt x="2139" y="359"/>
                    <a:pt x="2140" y="358"/>
                  </a:cubicBezTo>
                  <a:close/>
                  <a:moveTo>
                    <a:pt x="2731" y="391"/>
                  </a:moveTo>
                  <a:cubicBezTo>
                    <a:pt x="2732" y="392"/>
                    <a:pt x="2734" y="392"/>
                    <a:pt x="2736" y="392"/>
                  </a:cubicBezTo>
                  <a:cubicBezTo>
                    <a:pt x="2738" y="393"/>
                    <a:pt x="2742" y="393"/>
                    <a:pt x="2743" y="394"/>
                  </a:cubicBezTo>
                  <a:cubicBezTo>
                    <a:pt x="2746" y="399"/>
                    <a:pt x="2746" y="399"/>
                    <a:pt x="2746" y="400"/>
                  </a:cubicBezTo>
                  <a:lnTo>
                    <a:pt x="2746" y="401"/>
                  </a:lnTo>
                  <a:cubicBezTo>
                    <a:pt x="2746" y="401"/>
                    <a:pt x="2745" y="401"/>
                    <a:pt x="2744" y="400"/>
                  </a:cubicBezTo>
                  <a:cubicBezTo>
                    <a:pt x="2743" y="400"/>
                    <a:pt x="2739" y="399"/>
                    <a:pt x="2736" y="398"/>
                  </a:cubicBezTo>
                  <a:cubicBezTo>
                    <a:pt x="2734" y="397"/>
                    <a:pt x="2734" y="397"/>
                    <a:pt x="2733" y="397"/>
                  </a:cubicBezTo>
                  <a:cubicBezTo>
                    <a:pt x="2733" y="396"/>
                    <a:pt x="2733" y="394"/>
                    <a:pt x="2731" y="392"/>
                  </a:cubicBezTo>
                  <a:lnTo>
                    <a:pt x="2731" y="391"/>
                  </a:lnTo>
                  <a:close/>
                  <a:moveTo>
                    <a:pt x="2398" y="436"/>
                  </a:moveTo>
                  <a:cubicBezTo>
                    <a:pt x="2398" y="436"/>
                    <a:pt x="2399" y="437"/>
                    <a:pt x="2403" y="439"/>
                  </a:cubicBezTo>
                  <a:lnTo>
                    <a:pt x="2405" y="439"/>
                  </a:lnTo>
                  <a:cubicBezTo>
                    <a:pt x="2412" y="442"/>
                    <a:pt x="2414" y="442"/>
                    <a:pt x="2417" y="443"/>
                  </a:cubicBezTo>
                  <a:cubicBezTo>
                    <a:pt x="2415" y="444"/>
                    <a:pt x="2415" y="445"/>
                    <a:pt x="2415" y="446"/>
                  </a:cubicBezTo>
                  <a:cubicBezTo>
                    <a:pt x="2415" y="446"/>
                    <a:pt x="2415" y="447"/>
                    <a:pt x="2415" y="447"/>
                  </a:cubicBezTo>
                  <a:cubicBezTo>
                    <a:pt x="2414" y="446"/>
                    <a:pt x="2413" y="446"/>
                    <a:pt x="2409" y="446"/>
                  </a:cubicBezTo>
                  <a:cubicBezTo>
                    <a:pt x="2406" y="446"/>
                    <a:pt x="2403" y="446"/>
                    <a:pt x="2400" y="447"/>
                  </a:cubicBezTo>
                  <a:lnTo>
                    <a:pt x="2388" y="447"/>
                  </a:lnTo>
                  <a:cubicBezTo>
                    <a:pt x="2386" y="444"/>
                    <a:pt x="2384" y="444"/>
                    <a:pt x="2381" y="443"/>
                  </a:cubicBezTo>
                  <a:lnTo>
                    <a:pt x="2379" y="443"/>
                  </a:lnTo>
                  <a:cubicBezTo>
                    <a:pt x="2379" y="442"/>
                    <a:pt x="2380" y="440"/>
                    <a:pt x="2380" y="439"/>
                  </a:cubicBezTo>
                  <a:cubicBezTo>
                    <a:pt x="2381" y="436"/>
                    <a:pt x="2388" y="436"/>
                    <a:pt x="2391" y="436"/>
                  </a:cubicBezTo>
                  <a:lnTo>
                    <a:pt x="2397" y="436"/>
                  </a:lnTo>
                  <a:cubicBezTo>
                    <a:pt x="2398" y="436"/>
                    <a:pt x="2398" y="436"/>
                    <a:pt x="2398" y="436"/>
                  </a:cubicBezTo>
                  <a:close/>
                  <a:moveTo>
                    <a:pt x="2113" y="576"/>
                  </a:moveTo>
                  <a:cubicBezTo>
                    <a:pt x="2115" y="576"/>
                    <a:pt x="2118" y="577"/>
                    <a:pt x="2123" y="577"/>
                  </a:cubicBezTo>
                  <a:cubicBezTo>
                    <a:pt x="2134" y="578"/>
                    <a:pt x="2140" y="578"/>
                    <a:pt x="2146" y="578"/>
                  </a:cubicBezTo>
                  <a:lnTo>
                    <a:pt x="2152" y="578"/>
                  </a:lnTo>
                  <a:cubicBezTo>
                    <a:pt x="2155" y="578"/>
                    <a:pt x="2160" y="578"/>
                    <a:pt x="2165" y="579"/>
                  </a:cubicBezTo>
                  <a:cubicBezTo>
                    <a:pt x="2166" y="580"/>
                    <a:pt x="2168" y="580"/>
                    <a:pt x="2169" y="580"/>
                  </a:cubicBezTo>
                  <a:cubicBezTo>
                    <a:pt x="2172" y="580"/>
                    <a:pt x="2175" y="579"/>
                    <a:pt x="2177" y="579"/>
                  </a:cubicBezTo>
                  <a:cubicBezTo>
                    <a:pt x="2174" y="581"/>
                    <a:pt x="2171" y="582"/>
                    <a:pt x="2166" y="584"/>
                  </a:cubicBezTo>
                  <a:cubicBezTo>
                    <a:pt x="2163" y="585"/>
                    <a:pt x="2160" y="586"/>
                    <a:pt x="2157" y="586"/>
                  </a:cubicBezTo>
                  <a:cubicBezTo>
                    <a:pt x="2152" y="586"/>
                    <a:pt x="2147" y="585"/>
                    <a:pt x="2139" y="583"/>
                  </a:cubicBezTo>
                  <a:cubicBezTo>
                    <a:pt x="2135" y="582"/>
                    <a:pt x="2130" y="581"/>
                    <a:pt x="2123" y="580"/>
                  </a:cubicBezTo>
                  <a:lnTo>
                    <a:pt x="2114" y="580"/>
                  </a:lnTo>
                  <a:cubicBezTo>
                    <a:pt x="2111" y="580"/>
                    <a:pt x="2108" y="580"/>
                    <a:pt x="2106" y="582"/>
                  </a:cubicBezTo>
                  <a:cubicBezTo>
                    <a:pt x="2104" y="585"/>
                    <a:pt x="2104" y="589"/>
                    <a:pt x="2104" y="591"/>
                  </a:cubicBezTo>
                  <a:cubicBezTo>
                    <a:pt x="2104" y="595"/>
                    <a:pt x="2104" y="598"/>
                    <a:pt x="2102" y="602"/>
                  </a:cubicBezTo>
                  <a:cubicBezTo>
                    <a:pt x="2095" y="612"/>
                    <a:pt x="2095" y="612"/>
                    <a:pt x="2086" y="615"/>
                  </a:cubicBezTo>
                  <a:lnTo>
                    <a:pt x="2082" y="618"/>
                  </a:lnTo>
                  <a:cubicBezTo>
                    <a:pt x="2080" y="618"/>
                    <a:pt x="2078" y="619"/>
                    <a:pt x="2075" y="619"/>
                  </a:cubicBezTo>
                  <a:cubicBezTo>
                    <a:pt x="2072" y="619"/>
                    <a:pt x="2069" y="618"/>
                    <a:pt x="2065" y="618"/>
                  </a:cubicBezTo>
                  <a:cubicBezTo>
                    <a:pt x="2059" y="617"/>
                    <a:pt x="2053" y="615"/>
                    <a:pt x="2048" y="615"/>
                  </a:cubicBezTo>
                  <a:cubicBezTo>
                    <a:pt x="2050" y="613"/>
                    <a:pt x="2052" y="610"/>
                    <a:pt x="2055" y="607"/>
                  </a:cubicBezTo>
                  <a:cubicBezTo>
                    <a:pt x="2057" y="605"/>
                    <a:pt x="2059" y="601"/>
                    <a:pt x="2063" y="598"/>
                  </a:cubicBezTo>
                  <a:cubicBezTo>
                    <a:pt x="2069" y="593"/>
                    <a:pt x="2070" y="592"/>
                    <a:pt x="2075" y="592"/>
                  </a:cubicBezTo>
                  <a:cubicBezTo>
                    <a:pt x="2078" y="591"/>
                    <a:pt x="2084" y="590"/>
                    <a:pt x="2094" y="585"/>
                  </a:cubicBezTo>
                  <a:cubicBezTo>
                    <a:pt x="2099" y="582"/>
                    <a:pt x="2102" y="580"/>
                    <a:pt x="2105" y="579"/>
                  </a:cubicBezTo>
                  <a:cubicBezTo>
                    <a:pt x="2109" y="577"/>
                    <a:pt x="2110" y="576"/>
                    <a:pt x="2113" y="576"/>
                  </a:cubicBezTo>
                  <a:close/>
                  <a:moveTo>
                    <a:pt x="1275" y="738"/>
                  </a:moveTo>
                  <a:cubicBezTo>
                    <a:pt x="1275" y="738"/>
                    <a:pt x="1275" y="739"/>
                    <a:pt x="1276" y="739"/>
                  </a:cubicBezTo>
                  <a:cubicBezTo>
                    <a:pt x="1277" y="741"/>
                    <a:pt x="1280" y="745"/>
                    <a:pt x="1284" y="749"/>
                  </a:cubicBezTo>
                  <a:cubicBezTo>
                    <a:pt x="1286" y="751"/>
                    <a:pt x="1286" y="751"/>
                    <a:pt x="1287" y="751"/>
                  </a:cubicBezTo>
                  <a:cubicBezTo>
                    <a:pt x="1284" y="752"/>
                    <a:pt x="1282" y="752"/>
                    <a:pt x="1279" y="752"/>
                  </a:cubicBezTo>
                  <a:cubicBezTo>
                    <a:pt x="1278" y="752"/>
                    <a:pt x="1277" y="752"/>
                    <a:pt x="1275" y="752"/>
                  </a:cubicBezTo>
                  <a:lnTo>
                    <a:pt x="1272" y="751"/>
                  </a:lnTo>
                  <a:lnTo>
                    <a:pt x="1267" y="751"/>
                  </a:lnTo>
                  <a:cubicBezTo>
                    <a:pt x="1267" y="749"/>
                    <a:pt x="1267" y="749"/>
                    <a:pt x="1266" y="749"/>
                  </a:cubicBezTo>
                  <a:cubicBezTo>
                    <a:pt x="1265" y="748"/>
                    <a:pt x="1264" y="746"/>
                    <a:pt x="1261" y="743"/>
                  </a:cubicBezTo>
                  <a:cubicBezTo>
                    <a:pt x="1265" y="743"/>
                    <a:pt x="1269" y="742"/>
                    <a:pt x="1273" y="739"/>
                  </a:cubicBezTo>
                  <a:cubicBezTo>
                    <a:pt x="1274" y="738"/>
                    <a:pt x="1274" y="738"/>
                    <a:pt x="1275" y="738"/>
                  </a:cubicBezTo>
                  <a:close/>
                  <a:moveTo>
                    <a:pt x="972" y="1490"/>
                  </a:moveTo>
                  <a:cubicBezTo>
                    <a:pt x="972" y="1490"/>
                    <a:pt x="974" y="1491"/>
                    <a:pt x="976" y="1493"/>
                  </a:cubicBezTo>
                  <a:cubicBezTo>
                    <a:pt x="978" y="1495"/>
                    <a:pt x="979" y="1496"/>
                    <a:pt x="982" y="1497"/>
                  </a:cubicBezTo>
                  <a:cubicBezTo>
                    <a:pt x="987" y="1499"/>
                    <a:pt x="991" y="1501"/>
                    <a:pt x="997" y="1504"/>
                  </a:cubicBezTo>
                  <a:cubicBezTo>
                    <a:pt x="1002" y="1506"/>
                    <a:pt x="1011" y="1510"/>
                    <a:pt x="1022" y="1517"/>
                  </a:cubicBezTo>
                  <a:cubicBezTo>
                    <a:pt x="1024" y="1518"/>
                    <a:pt x="1025" y="1518"/>
                    <a:pt x="1026" y="1518"/>
                  </a:cubicBezTo>
                  <a:cubicBezTo>
                    <a:pt x="1022" y="1520"/>
                    <a:pt x="1019" y="1521"/>
                    <a:pt x="1017" y="1523"/>
                  </a:cubicBezTo>
                  <a:cubicBezTo>
                    <a:pt x="1013" y="1526"/>
                    <a:pt x="1011" y="1528"/>
                    <a:pt x="1009" y="1528"/>
                  </a:cubicBezTo>
                  <a:cubicBezTo>
                    <a:pt x="1007" y="1528"/>
                    <a:pt x="1005" y="1525"/>
                    <a:pt x="1002" y="1520"/>
                  </a:cubicBezTo>
                  <a:cubicBezTo>
                    <a:pt x="1001" y="1518"/>
                    <a:pt x="1001" y="1517"/>
                    <a:pt x="1000" y="1515"/>
                  </a:cubicBezTo>
                  <a:cubicBezTo>
                    <a:pt x="995" y="1506"/>
                    <a:pt x="994" y="1506"/>
                    <a:pt x="979" y="1506"/>
                  </a:cubicBezTo>
                  <a:cubicBezTo>
                    <a:pt x="965" y="1506"/>
                    <a:pt x="958" y="1505"/>
                    <a:pt x="952" y="1499"/>
                  </a:cubicBezTo>
                  <a:cubicBezTo>
                    <a:pt x="951" y="1497"/>
                    <a:pt x="950" y="1496"/>
                    <a:pt x="949" y="1494"/>
                  </a:cubicBezTo>
                  <a:cubicBezTo>
                    <a:pt x="949" y="1493"/>
                    <a:pt x="949" y="1492"/>
                    <a:pt x="949" y="1491"/>
                  </a:cubicBezTo>
                  <a:lnTo>
                    <a:pt x="949" y="1491"/>
                  </a:lnTo>
                  <a:cubicBezTo>
                    <a:pt x="953" y="1496"/>
                    <a:pt x="957" y="1499"/>
                    <a:pt x="961" y="1499"/>
                  </a:cubicBezTo>
                  <a:cubicBezTo>
                    <a:pt x="964" y="1499"/>
                    <a:pt x="966" y="1496"/>
                    <a:pt x="969" y="1492"/>
                  </a:cubicBezTo>
                  <a:lnTo>
                    <a:pt x="970" y="1491"/>
                  </a:lnTo>
                  <a:cubicBezTo>
                    <a:pt x="970" y="1491"/>
                    <a:pt x="971" y="1490"/>
                    <a:pt x="972" y="1490"/>
                  </a:cubicBezTo>
                  <a:close/>
                  <a:moveTo>
                    <a:pt x="2408" y="2656"/>
                  </a:moveTo>
                  <a:lnTo>
                    <a:pt x="2408" y="2656"/>
                  </a:lnTo>
                  <a:cubicBezTo>
                    <a:pt x="2412" y="2656"/>
                    <a:pt x="2419" y="2659"/>
                    <a:pt x="2426" y="2664"/>
                  </a:cubicBezTo>
                  <a:cubicBezTo>
                    <a:pt x="2435" y="2671"/>
                    <a:pt x="2438" y="2678"/>
                    <a:pt x="2443" y="2689"/>
                  </a:cubicBezTo>
                  <a:cubicBezTo>
                    <a:pt x="2443" y="2691"/>
                    <a:pt x="2444" y="2694"/>
                    <a:pt x="2444" y="2696"/>
                  </a:cubicBezTo>
                  <a:cubicBezTo>
                    <a:pt x="2441" y="2689"/>
                    <a:pt x="2434" y="2683"/>
                    <a:pt x="2427" y="2677"/>
                  </a:cubicBezTo>
                  <a:cubicBezTo>
                    <a:pt x="2421" y="2670"/>
                    <a:pt x="2414" y="2665"/>
                    <a:pt x="2410" y="2658"/>
                  </a:cubicBezTo>
                  <a:cubicBezTo>
                    <a:pt x="2409" y="2657"/>
                    <a:pt x="2409" y="2656"/>
                    <a:pt x="2408" y="2656"/>
                  </a:cubicBezTo>
                  <a:close/>
                  <a:moveTo>
                    <a:pt x="3550" y="3414"/>
                  </a:moveTo>
                  <a:cubicBezTo>
                    <a:pt x="3550" y="3414"/>
                    <a:pt x="3551" y="3415"/>
                    <a:pt x="3551" y="3416"/>
                  </a:cubicBezTo>
                  <a:cubicBezTo>
                    <a:pt x="3552" y="3417"/>
                    <a:pt x="3553" y="3421"/>
                    <a:pt x="3557" y="3425"/>
                  </a:cubicBezTo>
                  <a:cubicBezTo>
                    <a:pt x="3557" y="3425"/>
                    <a:pt x="3557" y="3426"/>
                    <a:pt x="3557" y="3426"/>
                  </a:cubicBezTo>
                  <a:lnTo>
                    <a:pt x="3554" y="3426"/>
                  </a:lnTo>
                  <a:cubicBezTo>
                    <a:pt x="3552" y="3428"/>
                    <a:pt x="3547" y="3428"/>
                    <a:pt x="3542" y="3432"/>
                  </a:cubicBezTo>
                  <a:cubicBezTo>
                    <a:pt x="3537" y="3435"/>
                    <a:pt x="3534" y="3436"/>
                    <a:pt x="3530" y="3436"/>
                  </a:cubicBezTo>
                  <a:lnTo>
                    <a:pt x="3520" y="3436"/>
                  </a:lnTo>
                  <a:cubicBezTo>
                    <a:pt x="3521" y="3436"/>
                    <a:pt x="3522" y="3435"/>
                    <a:pt x="3523" y="3435"/>
                  </a:cubicBezTo>
                  <a:cubicBezTo>
                    <a:pt x="3524" y="3434"/>
                    <a:pt x="3527" y="3433"/>
                    <a:pt x="3528" y="3433"/>
                  </a:cubicBezTo>
                  <a:cubicBezTo>
                    <a:pt x="3533" y="3431"/>
                    <a:pt x="3535" y="3426"/>
                    <a:pt x="3537" y="3422"/>
                  </a:cubicBezTo>
                  <a:cubicBezTo>
                    <a:pt x="3539" y="3420"/>
                    <a:pt x="3540" y="3417"/>
                    <a:pt x="3545" y="3415"/>
                  </a:cubicBezTo>
                  <a:cubicBezTo>
                    <a:pt x="3548" y="3414"/>
                    <a:pt x="3549" y="3414"/>
                    <a:pt x="3550" y="3414"/>
                  </a:cubicBezTo>
                  <a:close/>
                  <a:moveTo>
                    <a:pt x="3556" y="3505"/>
                  </a:moveTo>
                  <a:cubicBezTo>
                    <a:pt x="3556" y="3505"/>
                    <a:pt x="3556" y="3506"/>
                    <a:pt x="3556" y="3506"/>
                  </a:cubicBezTo>
                  <a:lnTo>
                    <a:pt x="3556" y="3506"/>
                  </a:lnTo>
                  <a:cubicBezTo>
                    <a:pt x="3556" y="3505"/>
                    <a:pt x="3556" y="3505"/>
                    <a:pt x="3556" y="3505"/>
                  </a:cubicBezTo>
                  <a:close/>
                  <a:moveTo>
                    <a:pt x="3483" y="4924"/>
                  </a:moveTo>
                  <a:cubicBezTo>
                    <a:pt x="3484" y="4924"/>
                    <a:pt x="3485" y="4925"/>
                    <a:pt x="3486" y="4926"/>
                  </a:cubicBezTo>
                  <a:cubicBezTo>
                    <a:pt x="3488" y="4928"/>
                    <a:pt x="3490" y="4929"/>
                    <a:pt x="3492" y="4931"/>
                  </a:cubicBezTo>
                  <a:cubicBezTo>
                    <a:pt x="3496" y="4933"/>
                    <a:pt x="3496" y="4933"/>
                    <a:pt x="3496" y="4933"/>
                  </a:cubicBezTo>
                  <a:cubicBezTo>
                    <a:pt x="3496" y="4933"/>
                    <a:pt x="3494" y="4935"/>
                    <a:pt x="3493" y="4937"/>
                  </a:cubicBezTo>
                  <a:cubicBezTo>
                    <a:pt x="3491" y="4940"/>
                    <a:pt x="3487" y="4947"/>
                    <a:pt x="3484" y="4958"/>
                  </a:cubicBezTo>
                  <a:cubicBezTo>
                    <a:pt x="3481" y="4967"/>
                    <a:pt x="3481" y="4975"/>
                    <a:pt x="3484" y="4981"/>
                  </a:cubicBezTo>
                  <a:cubicBezTo>
                    <a:pt x="3485" y="4981"/>
                    <a:pt x="3486" y="4982"/>
                    <a:pt x="3487" y="4984"/>
                  </a:cubicBezTo>
                  <a:cubicBezTo>
                    <a:pt x="3482" y="4981"/>
                    <a:pt x="3478" y="4981"/>
                    <a:pt x="3473" y="4981"/>
                  </a:cubicBezTo>
                  <a:cubicBezTo>
                    <a:pt x="3469" y="4981"/>
                    <a:pt x="3463" y="4981"/>
                    <a:pt x="3459" y="4983"/>
                  </a:cubicBezTo>
                  <a:cubicBezTo>
                    <a:pt x="3447" y="4988"/>
                    <a:pt x="3439" y="4992"/>
                    <a:pt x="3432" y="4992"/>
                  </a:cubicBezTo>
                  <a:cubicBezTo>
                    <a:pt x="3430" y="4992"/>
                    <a:pt x="3428" y="4991"/>
                    <a:pt x="3426" y="4990"/>
                  </a:cubicBezTo>
                  <a:cubicBezTo>
                    <a:pt x="3423" y="4988"/>
                    <a:pt x="3423" y="4988"/>
                    <a:pt x="3426" y="4982"/>
                  </a:cubicBezTo>
                  <a:cubicBezTo>
                    <a:pt x="3428" y="4979"/>
                    <a:pt x="3430" y="4975"/>
                    <a:pt x="3432" y="4970"/>
                  </a:cubicBezTo>
                  <a:cubicBezTo>
                    <a:pt x="3439" y="4957"/>
                    <a:pt x="3441" y="4955"/>
                    <a:pt x="3450" y="4945"/>
                  </a:cubicBezTo>
                  <a:cubicBezTo>
                    <a:pt x="3456" y="4939"/>
                    <a:pt x="3460" y="4938"/>
                    <a:pt x="3463" y="4935"/>
                  </a:cubicBezTo>
                  <a:cubicBezTo>
                    <a:pt x="3467" y="4933"/>
                    <a:pt x="3471" y="4932"/>
                    <a:pt x="3477" y="4928"/>
                  </a:cubicBezTo>
                  <a:cubicBezTo>
                    <a:pt x="3480" y="4925"/>
                    <a:pt x="3482" y="4924"/>
                    <a:pt x="3483" y="4924"/>
                  </a:cubicBezTo>
                  <a:close/>
                  <a:moveTo>
                    <a:pt x="2523" y="5044"/>
                  </a:moveTo>
                  <a:cubicBezTo>
                    <a:pt x="2523" y="5044"/>
                    <a:pt x="2523" y="5044"/>
                    <a:pt x="2523" y="5045"/>
                  </a:cubicBezTo>
                  <a:cubicBezTo>
                    <a:pt x="2523" y="5046"/>
                    <a:pt x="2524" y="5048"/>
                    <a:pt x="2525" y="5050"/>
                  </a:cubicBezTo>
                  <a:cubicBezTo>
                    <a:pt x="2526" y="5058"/>
                    <a:pt x="2526" y="5059"/>
                    <a:pt x="2528" y="5061"/>
                  </a:cubicBezTo>
                  <a:cubicBezTo>
                    <a:pt x="2529" y="5062"/>
                    <a:pt x="2529" y="5063"/>
                    <a:pt x="2530" y="5066"/>
                  </a:cubicBezTo>
                  <a:cubicBezTo>
                    <a:pt x="2534" y="5072"/>
                    <a:pt x="2538" y="5076"/>
                    <a:pt x="2544" y="5081"/>
                  </a:cubicBezTo>
                  <a:cubicBezTo>
                    <a:pt x="2545" y="5082"/>
                    <a:pt x="2547" y="5084"/>
                    <a:pt x="2549" y="5086"/>
                  </a:cubicBezTo>
                  <a:cubicBezTo>
                    <a:pt x="2553" y="5091"/>
                    <a:pt x="2560" y="5101"/>
                    <a:pt x="2556" y="5109"/>
                  </a:cubicBezTo>
                  <a:cubicBezTo>
                    <a:pt x="2554" y="5112"/>
                    <a:pt x="2552" y="5115"/>
                    <a:pt x="2551" y="5118"/>
                  </a:cubicBezTo>
                  <a:cubicBezTo>
                    <a:pt x="2545" y="5127"/>
                    <a:pt x="2541" y="5134"/>
                    <a:pt x="2538" y="5139"/>
                  </a:cubicBezTo>
                  <a:cubicBezTo>
                    <a:pt x="2537" y="5144"/>
                    <a:pt x="2538" y="5146"/>
                    <a:pt x="2538" y="5148"/>
                  </a:cubicBezTo>
                  <a:cubicBezTo>
                    <a:pt x="2538" y="5151"/>
                    <a:pt x="2538" y="5153"/>
                    <a:pt x="2535" y="5161"/>
                  </a:cubicBezTo>
                  <a:cubicBezTo>
                    <a:pt x="2533" y="5166"/>
                    <a:pt x="2531" y="5166"/>
                    <a:pt x="2528" y="5166"/>
                  </a:cubicBezTo>
                  <a:lnTo>
                    <a:pt x="2523" y="5166"/>
                  </a:lnTo>
                  <a:cubicBezTo>
                    <a:pt x="2520" y="5165"/>
                    <a:pt x="2519" y="5165"/>
                    <a:pt x="2517" y="5165"/>
                  </a:cubicBezTo>
                  <a:cubicBezTo>
                    <a:pt x="2508" y="5163"/>
                    <a:pt x="2501" y="5154"/>
                    <a:pt x="2492" y="5142"/>
                  </a:cubicBezTo>
                  <a:cubicBezTo>
                    <a:pt x="2487" y="5134"/>
                    <a:pt x="2490" y="5119"/>
                    <a:pt x="2493" y="5109"/>
                  </a:cubicBezTo>
                  <a:cubicBezTo>
                    <a:pt x="2493" y="5107"/>
                    <a:pt x="2494" y="5104"/>
                    <a:pt x="2494" y="5102"/>
                  </a:cubicBezTo>
                  <a:cubicBezTo>
                    <a:pt x="2495" y="5092"/>
                    <a:pt x="2496" y="5091"/>
                    <a:pt x="2501" y="5083"/>
                  </a:cubicBezTo>
                  <a:lnTo>
                    <a:pt x="2501" y="5081"/>
                  </a:lnTo>
                  <a:cubicBezTo>
                    <a:pt x="2505" y="5075"/>
                    <a:pt x="2506" y="5073"/>
                    <a:pt x="2510" y="5068"/>
                  </a:cubicBezTo>
                  <a:cubicBezTo>
                    <a:pt x="2511" y="5066"/>
                    <a:pt x="2513" y="5063"/>
                    <a:pt x="2516" y="5058"/>
                  </a:cubicBezTo>
                  <a:lnTo>
                    <a:pt x="2516" y="5057"/>
                  </a:lnTo>
                  <a:cubicBezTo>
                    <a:pt x="2521" y="5050"/>
                    <a:pt x="2523" y="5048"/>
                    <a:pt x="2523" y="5044"/>
                  </a:cubicBezTo>
                  <a:close/>
                  <a:moveTo>
                    <a:pt x="1781" y="0"/>
                  </a:moveTo>
                  <a:cubicBezTo>
                    <a:pt x="1774" y="0"/>
                    <a:pt x="1769" y="1"/>
                    <a:pt x="1757" y="5"/>
                  </a:cubicBezTo>
                  <a:cubicBezTo>
                    <a:pt x="1751" y="6"/>
                    <a:pt x="1747" y="8"/>
                    <a:pt x="1746" y="8"/>
                  </a:cubicBezTo>
                  <a:cubicBezTo>
                    <a:pt x="1743" y="9"/>
                    <a:pt x="1743" y="9"/>
                    <a:pt x="1742" y="9"/>
                  </a:cubicBezTo>
                  <a:lnTo>
                    <a:pt x="1732" y="9"/>
                  </a:lnTo>
                  <a:cubicBezTo>
                    <a:pt x="1727" y="9"/>
                    <a:pt x="1721" y="8"/>
                    <a:pt x="1717" y="8"/>
                  </a:cubicBezTo>
                  <a:cubicBezTo>
                    <a:pt x="1712" y="8"/>
                    <a:pt x="1707" y="7"/>
                    <a:pt x="1702" y="7"/>
                  </a:cubicBezTo>
                  <a:cubicBezTo>
                    <a:pt x="1694" y="7"/>
                    <a:pt x="1686" y="8"/>
                    <a:pt x="1677" y="9"/>
                  </a:cubicBezTo>
                  <a:lnTo>
                    <a:pt x="1670" y="9"/>
                  </a:lnTo>
                  <a:cubicBezTo>
                    <a:pt x="1653" y="12"/>
                    <a:pt x="1652" y="12"/>
                    <a:pt x="1649" y="21"/>
                  </a:cubicBezTo>
                  <a:lnTo>
                    <a:pt x="1648" y="23"/>
                  </a:lnTo>
                  <a:cubicBezTo>
                    <a:pt x="1647" y="25"/>
                    <a:pt x="1646" y="29"/>
                    <a:pt x="1648" y="31"/>
                  </a:cubicBezTo>
                  <a:cubicBezTo>
                    <a:pt x="1649" y="34"/>
                    <a:pt x="1652" y="35"/>
                    <a:pt x="1655" y="36"/>
                  </a:cubicBezTo>
                  <a:cubicBezTo>
                    <a:pt x="1660" y="37"/>
                    <a:pt x="1664" y="39"/>
                    <a:pt x="1668" y="42"/>
                  </a:cubicBezTo>
                  <a:cubicBezTo>
                    <a:pt x="1676" y="46"/>
                    <a:pt x="1680" y="47"/>
                    <a:pt x="1684" y="47"/>
                  </a:cubicBezTo>
                  <a:lnTo>
                    <a:pt x="1688" y="47"/>
                  </a:lnTo>
                  <a:cubicBezTo>
                    <a:pt x="1691" y="47"/>
                    <a:pt x="1694" y="47"/>
                    <a:pt x="1701" y="49"/>
                  </a:cubicBezTo>
                  <a:cubicBezTo>
                    <a:pt x="1716" y="53"/>
                    <a:pt x="1719" y="56"/>
                    <a:pt x="1731" y="63"/>
                  </a:cubicBezTo>
                  <a:lnTo>
                    <a:pt x="1740" y="67"/>
                  </a:lnTo>
                  <a:cubicBezTo>
                    <a:pt x="1751" y="74"/>
                    <a:pt x="1758" y="77"/>
                    <a:pt x="1768" y="81"/>
                  </a:cubicBezTo>
                  <a:cubicBezTo>
                    <a:pt x="1773" y="83"/>
                    <a:pt x="1778" y="85"/>
                    <a:pt x="1785" y="89"/>
                  </a:cubicBezTo>
                  <a:cubicBezTo>
                    <a:pt x="1794" y="93"/>
                    <a:pt x="1799" y="95"/>
                    <a:pt x="1803" y="98"/>
                  </a:cubicBezTo>
                  <a:cubicBezTo>
                    <a:pt x="1807" y="100"/>
                    <a:pt x="1811" y="102"/>
                    <a:pt x="1817" y="105"/>
                  </a:cubicBezTo>
                  <a:cubicBezTo>
                    <a:pt x="1820" y="106"/>
                    <a:pt x="1825" y="106"/>
                    <a:pt x="1831" y="106"/>
                  </a:cubicBezTo>
                  <a:cubicBezTo>
                    <a:pt x="1845" y="106"/>
                    <a:pt x="1868" y="104"/>
                    <a:pt x="1883" y="102"/>
                  </a:cubicBezTo>
                  <a:cubicBezTo>
                    <a:pt x="1890" y="101"/>
                    <a:pt x="1895" y="101"/>
                    <a:pt x="1898" y="100"/>
                  </a:cubicBezTo>
                  <a:lnTo>
                    <a:pt x="1898" y="100"/>
                  </a:lnTo>
                  <a:cubicBezTo>
                    <a:pt x="1898" y="101"/>
                    <a:pt x="1898" y="102"/>
                    <a:pt x="1897" y="104"/>
                  </a:cubicBezTo>
                  <a:cubicBezTo>
                    <a:pt x="1896" y="109"/>
                    <a:pt x="1898" y="113"/>
                    <a:pt x="1899" y="115"/>
                  </a:cubicBezTo>
                  <a:cubicBezTo>
                    <a:pt x="1899" y="117"/>
                    <a:pt x="1900" y="118"/>
                    <a:pt x="1900" y="120"/>
                  </a:cubicBezTo>
                  <a:cubicBezTo>
                    <a:pt x="1900" y="123"/>
                    <a:pt x="1903" y="125"/>
                    <a:pt x="1905" y="127"/>
                  </a:cubicBezTo>
                  <a:cubicBezTo>
                    <a:pt x="1906" y="128"/>
                    <a:pt x="1908" y="129"/>
                    <a:pt x="1909" y="131"/>
                  </a:cubicBezTo>
                  <a:cubicBezTo>
                    <a:pt x="1913" y="135"/>
                    <a:pt x="1917" y="135"/>
                    <a:pt x="1920" y="136"/>
                  </a:cubicBezTo>
                  <a:cubicBezTo>
                    <a:pt x="1922" y="137"/>
                    <a:pt x="1923" y="137"/>
                    <a:pt x="1925" y="139"/>
                  </a:cubicBezTo>
                  <a:cubicBezTo>
                    <a:pt x="1931" y="141"/>
                    <a:pt x="1935" y="143"/>
                    <a:pt x="1968" y="152"/>
                  </a:cubicBezTo>
                  <a:cubicBezTo>
                    <a:pt x="1974" y="154"/>
                    <a:pt x="1977" y="155"/>
                    <a:pt x="1980" y="155"/>
                  </a:cubicBezTo>
                  <a:cubicBezTo>
                    <a:pt x="1980" y="157"/>
                    <a:pt x="1980" y="157"/>
                    <a:pt x="1981" y="158"/>
                  </a:cubicBezTo>
                  <a:cubicBezTo>
                    <a:pt x="1980" y="158"/>
                    <a:pt x="1978" y="159"/>
                    <a:pt x="1977" y="159"/>
                  </a:cubicBezTo>
                  <a:cubicBezTo>
                    <a:pt x="1975" y="160"/>
                    <a:pt x="1971" y="161"/>
                    <a:pt x="1968" y="163"/>
                  </a:cubicBezTo>
                  <a:cubicBezTo>
                    <a:pt x="1966" y="164"/>
                    <a:pt x="1965" y="165"/>
                    <a:pt x="1963" y="165"/>
                  </a:cubicBezTo>
                  <a:cubicBezTo>
                    <a:pt x="1961" y="167"/>
                    <a:pt x="1958" y="170"/>
                    <a:pt x="1952" y="176"/>
                  </a:cubicBezTo>
                  <a:cubicBezTo>
                    <a:pt x="1950" y="178"/>
                    <a:pt x="1949" y="179"/>
                    <a:pt x="1948" y="180"/>
                  </a:cubicBezTo>
                  <a:cubicBezTo>
                    <a:pt x="1943" y="186"/>
                    <a:pt x="1940" y="188"/>
                    <a:pt x="1940" y="199"/>
                  </a:cubicBezTo>
                  <a:cubicBezTo>
                    <a:pt x="1943" y="208"/>
                    <a:pt x="1955" y="219"/>
                    <a:pt x="1963" y="226"/>
                  </a:cubicBezTo>
                  <a:cubicBezTo>
                    <a:pt x="1964" y="226"/>
                    <a:pt x="1966" y="227"/>
                    <a:pt x="1966" y="229"/>
                  </a:cubicBezTo>
                  <a:cubicBezTo>
                    <a:pt x="1967" y="229"/>
                    <a:pt x="1967" y="229"/>
                    <a:pt x="1967" y="230"/>
                  </a:cubicBezTo>
                  <a:cubicBezTo>
                    <a:pt x="1966" y="231"/>
                    <a:pt x="1963" y="233"/>
                    <a:pt x="1962" y="237"/>
                  </a:cubicBezTo>
                  <a:cubicBezTo>
                    <a:pt x="1959" y="243"/>
                    <a:pt x="1957" y="244"/>
                    <a:pt x="1956" y="246"/>
                  </a:cubicBezTo>
                  <a:cubicBezTo>
                    <a:pt x="1955" y="248"/>
                    <a:pt x="1952" y="250"/>
                    <a:pt x="1950" y="254"/>
                  </a:cubicBezTo>
                  <a:cubicBezTo>
                    <a:pt x="1948" y="258"/>
                    <a:pt x="1946" y="259"/>
                    <a:pt x="1945" y="259"/>
                  </a:cubicBezTo>
                  <a:cubicBezTo>
                    <a:pt x="1944" y="261"/>
                    <a:pt x="1943" y="262"/>
                    <a:pt x="1940" y="265"/>
                  </a:cubicBezTo>
                  <a:cubicBezTo>
                    <a:pt x="1938" y="271"/>
                    <a:pt x="1939" y="273"/>
                    <a:pt x="1940" y="277"/>
                  </a:cubicBezTo>
                  <a:cubicBezTo>
                    <a:pt x="1940" y="279"/>
                    <a:pt x="1940" y="279"/>
                    <a:pt x="1940" y="281"/>
                  </a:cubicBezTo>
                  <a:cubicBezTo>
                    <a:pt x="1943" y="283"/>
                    <a:pt x="1944" y="289"/>
                    <a:pt x="1948" y="289"/>
                  </a:cubicBezTo>
                  <a:cubicBezTo>
                    <a:pt x="1949" y="289"/>
                    <a:pt x="1950" y="288"/>
                    <a:pt x="1952" y="288"/>
                  </a:cubicBezTo>
                  <a:cubicBezTo>
                    <a:pt x="1952" y="286"/>
                    <a:pt x="1954" y="286"/>
                    <a:pt x="1955" y="286"/>
                  </a:cubicBezTo>
                  <a:lnTo>
                    <a:pt x="1960" y="286"/>
                  </a:lnTo>
                  <a:cubicBezTo>
                    <a:pt x="1963" y="286"/>
                    <a:pt x="1968" y="285"/>
                    <a:pt x="1977" y="284"/>
                  </a:cubicBezTo>
                  <a:cubicBezTo>
                    <a:pt x="1979" y="282"/>
                    <a:pt x="1982" y="281"/>
                    <a:pt x="1983" y="279"/>
                  </a:cubicBezTo>
                  <a:cubicBezTo>
                    <a:pt x="1983" y="280"/>
                    <a:pt x="1984" y="281"/>
                    <a:pt x="1984" y="283"/>
                  </a:cubicBezTo>
                  <a:cubicBezTo>
                    <a:pt x="1985" y="290"/>
                    <a:pt x="1987" y="292"/>
                    <a:pt x="1993" y="296"/>
                  </a:cubicBezTo>
                  <a:lnTo>
                    <a:pt x="1995" y="297"/>
                  </a:lnTo>
                  <a:cubicBezTo>
                    <a:pt x="2000" y="300"/>
                    <a:pt x="2004" y="301"/>
                    <a:pt x="2006" y="301"/>
                  </a:cubicBezTo>
                  <a:cubicBezTo>
                    <a:pt x="2009" y="302"/>
                    <a:pt x="2011" y="302"/>
                    <a:pt x="2016" y="306"/>
                  </a:cubicBezTo>
                  <a:cubicBezTo>
                    <a:pt x="2017" y="307"/>
                    <a:pt x="2018" y="308"/>
                    <a:pt x="2020" y="308"/>
                  </a:cubicBezTo>
                  <a:cubicBezTo>
                    <a:pt x="2019" y="309"/>
                    <a:pt x="2018" y="310"/>
                    <a:pt x="2018" y="312"/>
                  </a:cubicBezTo>
                  <a:cubicBezTo>
                    <a:pt x="2018" y="313"/>
                    <a:pt x="2017" y="314"/>
                    <a:pt x="2016" y="314"/>
                  </a:cubicBezTo>
                  <a:cubicBezTo>
                    <a:pt x="2015" y="314"/>
                    <a:pt x="2013" y="313"/>
                    <a:pt x="2011" y="312"/>
                  </a:cubicBezTo>
                  <a:cubicBezTo>
                    <a:pt x="2008" y="312"/>
                    <a:pt x="2001" y="310"/>
                    <a:pt x="1995" y="310"/>
                  </a:cubicBezTo>
                  <a:cubicBezTo>
                    <a:pt x="1986" y="310"/>
                    <a:pt x="1982" y="306"/>
                    <a:pt x="1977" y="302"/>
                  </a:cubicBezTo>
                  <a:cubicBezTo>
                    <a:pt x="1975" y="299"/>
                    <a:pt x="1973" y="297"/>
                    <a:pt x="1968" y="297"/>
                  </a:cubicBezTo>
                  <a:cubicBezTo>
                    <a:pt x="1965" y="298"/>
                    <a:pt x="1963" y="298"/>
                    <a:pt x="1962" y="300"/>
                  </a:cubicBezTo>
                  <a:cubicBezTo>
                    <a:pt x="1961" y="302"/>
                    <a:pt x="1962" y="304"/>
                    <a:pt x="1963" y="304"/>
                  </a:cubicBezTo>
                  <a:cubicBezTo>
                    <a:pt x="1963" y="305"/>
                    <a:pt x="1963" y="306"/>
                    <a:pt x="1963" y="309"/>
                  </a:cubicBezTo>
                  <a:cubicBezTo>
                    <a:pt x="1963" y="311"/>
                    <a:pt x="1961" y="312"/>
                    <a:pt x="1954" y="315"/>
                  </a:cubicBezTo>
                  <a:cubicBezTo>
                    <a:pt x="1948" y="318"/>
                    <a:pt x="1938" y="320"/>
                    <a:pt x="1926" y="327"/>
                  </a:cubicBezTo>
                  <a:cubicBezTo>
                    <a:pt x="1916" y="332"/>
                    <a:pt x="1913" y="334"/>
                    <a:pt x="1913" y="339"/>
                  </a:cubicBezTo>
                  <a:cubicBezTo>
                    <a:pt x="1913" y="342"/>
                    <a:pt x="1917" y="343"/>
                    <a:pt x="1921" y="344"/>
                  </a:cubicBezTo>
                  <a:cubicBezTo>
                    <a:pt x="1926" y="345"/>
                    <a:pt x="1931" y="346"/>
                    <a:pt x="1934" y="351"/>
                  </a:cubicBezTo>
                  <a:cubicBezTo>
                    <a:pt x="1937" y="356"/>
                    <a:pt x="1939" y="357"/>
                    <a:pt x="1943" y="357"/>
                  </a:cubicBezTo>
                  <a:cubicBezTo>
                    <a:pt x="1945" y="357"/>
                    <a:pt x="1947" y="355"/>
                    <a:pt x="1947" y="353"/>
                  </a:cubicBezTo>
                  <a:cubicBezTo>
                    <a:pt x="1948" y="351"/>
                    <a:pt x="1949" y="349"/>
                    <a:pt x="1952" y="349"/>
                  </a:cubicBezTo>
                  <a:cubicBezTo>
                    <a:pt x="1955" y="348"/>
                    <a:pt x="1958" y="345"/>
                    <a:pt x="1960" y="343"/>
                  </a:cubicBezTo>
                  <a:cubicBezTo>
                    <a:pt x="1963" y="342"/>
                    <a:pt x="1965" y="340"/>
                    <a:pt x="1968" y="340"/>
                  </a:cubicBezTo>
                  <a:cubicBezTo>
                    <a:pt x="1969" y="340"/>
                    <a:pt x="1970" y="341"/>
                    <a:pt x="1971" y="341"/>
                  </a:cubicBezTo>
                  <a:cubicBezTo>
                    <a:pt x="1976" y="344"/>
                    <a:pt x="1979" y="366"/>
                    <a:pt x="1981" y="376"/>
                  </a:cubicBezTo>
                  <a:cubicBezTo>
                    <a:pt x="1982" y="387"/>
                    <a:pt x="1983" y="392"/>
                    <a:pt x="1984" y="394"/>
                  </a:cubicBezTo>
                  <a:cubicBezTo>
                    <a:pt x="1985" y="394"/>
                    <a:pt x="1985" y="395"/>
                    <a:pt x="1985" y="395"/>
                  </a:cubicBezTo>
                  <a:cubicBezTo>
                    <a:pt x="1987" y="398"/>
                    <a:pt x="1988" y="399"/>
                    <a:pt x="1983" y="410"/>
                  </a:cubicBezTo>
                  <a:cubicBezTo>
                    <a:pt x="1983" y="411"/>
                    <a:pt x="1982" y="412"/>
                    <a:pt x="1982" y="413"/>
                  </a:cubicBezTo>
                  <a:cubicBezTo>
                    <a:pt x="1982" y="412"/>
                    <a:pt x="1982" y="411"/>
                    <a:pt x="1982" y="411"/>
                  </a:cubicBezTo>
                  <a:cubicBezTo>
                    <a:pt x="1981" y="408"/>
                    <a:pt x="1979" y="403"/>
                    <a:pt x="1977" y="399"/>
                  </a:cubicBezTo>
                  <a:cubicBezTo>
                    <a:pt x="1974" y="394"/>
                    <a:pt x="1973" y="393"/>
                    <a:pt x="1969" y="391"/>
                  </a:cubicBezTo>
                  <a:cubicBezTo>
                    <a:pt x="1968" y="390"/>
                    <a:pt x="1966" y="388"/>
                    <a:pt x="1960" y="380"/>
                  </a:cubicBezTo>
                  <a:cubicBezTo>
                    <a:pt x="1953" y="368"/>
                    <a:pt x="1950" y="366"/>
                    <a:pt x="1945" y="362"/>
                  </a:cubicBezTo>
                  <a:cubicBezTo>
                    <a:pt x="1943" y="361"/>
                    <a:pt x="1939" y="360"/>
                    <a:pt x="1936" y="357"/>
                  </a:cubicBezTo>
                  <a:cubicBezTo>
                    <a:pt x="1927" y="351"/>
                    <a:pt x="1915" y="342"/>
                    <a:pt x="1903" y="336"/>
                  </a:cubicBezTo>
                  <a:cubicBezTo>
                    <a:pt x="1899" y="333"/>
                    <a:pt x="1895" y="331"/>
                    <a:pt x="1892" y="329"/>
                  </a:cubicBezTo>
                  <a:cubicBezTo>
                    <a:pt x="1888" y="327"/>
                    <a:pt x="1886" y="326"/>
                    <a:pt x="1884" y="326"/>
                  </a:cubicBezTo>
                  <a:cubicBezTo>
                    <a:pt x="1880" y="326"/>
                    <a:pt x="1878" y="329"/>
                    <a:pt x="1877" y="332"/>
                  </a:cubicBezTo>
                  <a:cubicBezTo>
                    <a:pt x="1876" y="333"/>
                    <a:pt x="1874" y="337"/>
                    <a:pt x="1871" y="340"/>
                  </a:cubicBezTo>
                  <a:cubicBezTo>
                    <a:pt x="1865" y="344"/>
                    <a:pt x="1863" y="348"/>
                    <a:pt x="1861" y="349"/>
                  </a:cubicBezTo>
                  <a:cubicBezTo>
                    <a:pt x="1859" y="351"/>
                    <a:pt x="1859" y="352"/>
                    <a:pt x="1856" y="354"/>
                  </a:cubicBezTo>
                  <a:cubicBezTo>
                    <a:pt x="1851" y="359"/>
                    <a:pt x="1850" y="367"/>
                    <a:pt x="1851" y="375"/>
                  </a:cubicBezTo>
                  <a:cubicBezTo>
                    <a:pt x="1851" y="383"/>
                    <a:pt x="1854" y="385"/>
                    <a:pt x="1856" y="387"/>
                  </a:cubicBezTo>
                  <a:cubicBezTo>
                    <a:pt x="1856" y="388"/>
                    <a:pt x="1857" y="389"/>
                    <a:pt x="1858" y="392"/>
                  </a:cubicBezTo>
                  <a:lnTo>
                    <a:pt x="1859" y="397"/>
                  </a:lnTo>
                  <a:cubicBezTo>
                    <a:pt x="1860" y="400"/>
                    <a:pt x="1860" y="400"/>
                    <a:pt x="1863" y="410"/>
                  </a:cubicBezTo>
                  <a:lnTo>
                    <a:pt x="1864" y="413"/>
                  </a:lnTo>
                  <a:cubicBezTo>
                    <a:pt x="1866" y="419"/>
                    <a:pt x="1868" y="423"/>
                    <a:pt x="1871" y="423"/>
                  </a:cubicBezTo>
                  <a:cubicBezTo>
                    <a:pt x="1874" y="423"/>
                    <a:pt x="1876" y="421"/>
                    <a:pt x="1876" y="419"/>
                  </a:cubicBezTo>
                  <a:cubicBezTo>
                    <a:pt x="1877" y="417"/>
                    <a:pt x="1878" y="416"/>
                    <a:pt x="1880" y="416"/>
                  </a:cubicBezTo>
                  <a:cubicBezTo>
                    <a:pt x="1883" y="415"/>
                    <a:pt x="1884" y="415"/>
                    <a:pt x="1884" y="415"/>
                  </a:cubicBezTo>
                  <a:cubicBezTo>
                    <a:pt x="1888" y="415"/>
                    <a:pt x="1889" y="415"/>
                    <a:pt x="1897" y="411"/>
                  </a:cubicBezTo>
                  <a:lnTo>
                    <a:pt x="1899" y="411"/>
                  </a:lnTo>
                  <a:cubicBezTo>
                    <a:pt x="1901" y="410"/>
                    <a:pt x="1903" y="409"/>
                    <a:pt x="1903" y="409"/>
                  </a:cubicBezTo>
                  <a:lnTo>
                    <a:pt x="1903" y="411"/>
                  </a:lnTo>
                  <a:cubicBezTo>
                    <a:pt x="1903" y="414"/>
                    <a:pt x="1904" y="420"/>
                    <a:pt x="1909" y="426"/>
                  </a:cubicBezTo>
                  <a:cubicBezTo>
                    <a:pt x="1914" y="431"/>
                    <a:pt x="1916" y="433"/>
                    <a:pt x="1918" y="435"/>
                  </a:cubicBezTo>
                  <a:cubicBezTo>
                    <a:pt x="1919" y="436"/>
                    <a:pt x="1920" y="438"/>
                    <a:pt x="1924" y="444"/>
                  </a:cubicBezTo>
                  <a:cubicBezTo>
                    <a:pt x="1925" y="445"/>
                    <a:pt x="1926" y="446"/>
                    <a:pt x="1926" y="446"/>
                  </a:cubicBezTo>
                  <a:cubicBezTo>
                    <a:pt x="1923" y="447"/>
                    <a:pt x="1921" y="449"/>
                    <a:pt x="1919" y="454"/>
                  </a:cubicBezTo>
                  <a:cubicBezTo>
                    <a:pt x="1917" y="458"/>
                    <a:pt x="1916" y="460"/>
                    <a:pt x="1914" y="462"/>
                  </a:cubicBezTo>
                  <a:cubicBezTo>
                    <a:pt x="1911" y="465"/>
                    <a:pt x="1909" y="469"/>
                    <a:pt x="1905" y="475"/>
                  </a:cubicBezTo>
                  <a:cubicBezTo>
                    <a:pt x="1904" y="478"/>
                    <a:pt x="1903" y="481"/>
                    <a:pt x="1903" y="483"/>
                  </a:cubicBezTo>
                  <a:cubicBezTo>
                    <a:pt x="1902" y="482"/>
                    <a:pt x="1902" y="482"/>
                    <a:pt x="1902" y="482"/>
                  </a:cubicBezTo>
                  <a:cubicBezTo>
                    <a:pt x="1900" y="481"/>
                    <a:pt x="1897" y="480"/>
                    <a:pt x="1894" y="479"/>
                  </a:cubicBezTo>
                  <a:cubicBezTo>
                    <a:pt x="1892" y="478"/>
                    <a:pt x="1888" y="478"/>
                    <a:pt x="1887" y="477"/>
                  </a:cubicBezTo>
                  <a:cubicBezTo>
                    <a:pt x="1887" y="475"/>
                    <a:pt x="1886" y="474"/>
                    <a:pt x="1884" y="471"/>
                  </a:cubicBezTo>
                  <a:cubicBezTo>
                    <a:pt x="1881" y="468"/>
                    <a:pt x="1878" y="467"/>
                    <a:pt x="1875" y="467"/>
                  </a:cubicBezTo>
                  <a:cubicBezTo>
                    <a:pt x="1875" y="467"/>
                    <a:pt x="1873" y="467"/>
                    <a:pt x="1872" y="468"/>
                  </a:cubicBezTo>
                  <a:cubicBezTo>
                    <a:pt x="1870" y="468"/>
                    <a:pt x="1868" y="469"/>
                    <a:pt x="1864" y="469"/>
                  </a:cubicBezTo>
                  <a:cubicBezTo>
                    <a:pt x="1859" y="469"/>
                    <a:pt x="1858" y="468"/>
                    <a:pt x="1857" y="467"/>
                  </a:cubicBezTo>
                  <a:cubicBezTo>
                    <a:pt x="1856" y="464"/>
                    <a:pt x="1853" y="461"/>
                    <a:pt x="1847" y="458"/>
                  </a:cubicBezTo>
                  <a:cubicBezTo>
                    <a:pt x="1844" y="457"/>
                    <a:pt x="1840" y="454"/>
                    <a:pt x="1838" y="452"/>
                  </a:cubicBezTo>
                  <a:lnTo>
                    <a:pt x="1846" y="452"/>
                  </a:lnTo>
                  <a:cubicBezTo>
                    <a:pt x="1853" y="452"/>
                    <a:pt x="1854" y="448"/>
                    <a:pt x="1856" y="444"/>
                  </a:cubicBezTo>
                  <a:lnTo>
                    <a:pt x="1856" y="443"/>
                  </a:lnTo>
                  <a:cubicBezTo>
                    <a:pt x="1857" y="435"/>
                    <a:pt x="1853" y="430"/>
                    <a:pt x="1845" y="423"/>
                  </a:cubicBezTo>
                  <a:cubicBezTo>
                    <a:pt x="1843" y="421"/>
                    <a:pt x="1840" y="419"/>
                    <a:pt x="1837" y="417"/>
                  </a:cubicBezTo>
                  <a:cubicBezTo>
                    <a:pt x="1831" y="408"/>
                    <a:pt x="1828" y="408"/>
                    <a:pt x="1820" y="406"/>
                  </a:cubicBezTo>
                  <a:cubicBezTo>
                    <a:pt x="1818" y="406"/>
                    <a:pt x="1814" y="405"/>
                    <a:pt x="1808" y="404"/>
                  </a:cubicBezTo>
                  <a:cubicBezTo>
                    <a:pt x="1805" y="403"/>
                    <a:pt x="1803" y="402"/>
                    <a:pt x="1801" y="402"/>
                  </a:cubicBezTo>
                  <a:cubicBezTo>
                    <a:pt x="1798" y="402"/>
                    <a:pt x="1797" y="404"/>
                    <a:pt x="1797" y="405"/>
                  </a:cubicBezTo>
                  <a:cubicBezTo>
                    <a:pt x="1795" y="408"/>
                    <a:pt x="1797" y="411"/>
                    <a:pt x="1802" y="416"/>
                  </a:cubicBezTo>
                  <a:cubicBezTo>
                    <a:pt x="1805" y="420"/>
                    <a:pt x="1810" y="426"/>
                    <a:pt x="1814" y="433"/>
                  </a:cubicBezTo>
                  <a:cubicBezTo>
                    <a:pt x="1813" y="433"/>
                    <a:pt x="1812" y="432"/>
                    <a:pt x="1810" y="431"/>
                  </a:cubicBezTo>
                  <a:cubicBezTo>
                    <a:pt x="1806" y="429"/>
                    <a:pt x="1801" y="425"/>
                    <a:pt x="1791" y="423"/>
                  </a:cubicBezTo>
                  <a:cubicBezTo>
                    <a:pt x="1784" y="422"/>
                    <a:pt x="1775" y="411"/>
                    <a:pt x="1767" y="398"/>
                  </a:cubicBezTo>
                  <a:cubicBezTo>
                    <a:pt x="1758" y="387"/>
                    <a:pt x="1750" y="375"/>
                    <a:pt x="1740" y="371"/>
                  </a:cubicBezTo>
                  <a:cubicBezTo>
                    <a:pt x="1736" y="370"/>
                    <a:pt x="1731" y="369"/>
                    <a:pt x="1726" y="369"/>
                  </a:cubicBezTo>
                  <a:cubicBezTo>
                    <a:pt x="1722" y="369"/>
                    <a:pt x="1717" y="370"/>
                    <a:pt x="1714" y="370"/>
                  </a:cubicBezTo>
                  <a:cubicBezTo>
                    <a:pt x="1712" y="371"/>
                    <a:pt x="1709" y="372"/>
                    <a:pt x="1706" y="372"/>
                  </a:cubicBezTo>
                  <a:cubicBezTo>
                    <a:pt x="1705" y="372"/>
                    <a:pt x="1704" y="372"/>
                    <a:pt x="1704" y="371"/>
                  </a:cubicBezTo>
                  <a:lnTo>
                    <a:pt x="1700" y="371"/>
                  </a:lnTo>
                  <a:cubicBezTo>
                    <a:pt x="1690" y="370"/>
                    <a:pt x="1679" y="370"/>
                    <a:pt x="1672" y="360"/>
                  </a:cubicBezTo>
                  <a:lnTo>
                    <a:pt x="1672" y="360"/>
                  </a:lnTo>
                  <a:cubicBezTo>
                    <a:pt x="1674" y="361"/>
                    <a:pt x="1675" y="361"/>
                    <a:pt x="1676" y="361"/>
                  </a:cubicBezTo>
                  <a:lnTo>
                    <a:pt x="1677" y="361"/>
                  </a:lnTo>
                  <a:cubicBezTo>
                    <a:pt x="1684" y="360"/>
                    <a:pt x="1691" y="352"/>
                    <a:pt x="1697" y="334"/>
                  </a:cubicBezTo>
                  <a:cubicBezTo>
                    <a:pt x="1702" y="319"/>
                    <a:pt x="1698" y="314"/>
                    <a:pt x="1691" y="310"/>
                  </a:cubicBezTo>
                  <a:cubicBezTo>
                    <a:pt x="1687" y="308"/>
                    <a:pt x="1683" y="306"/>
                    <a:pt x="1680" y="301"/>
                  </a:cubicBezTo>
                  <a:cubicBezTo>
                    <a:pt x="1675" y="295"/>
                    <a:pt x="1674" y="293"/>
                    <a:pt x="1671" y="293"/>
                  </a:cubicBezTo>
                  <a:cubicBezTo>
                    <a:pt x="1668" y="293"/>
                    <a:pt x="1667" y="295"/>
                    <a:pt x="1666" y="295"/>
                  </a:cubicBezTo>
                  <a:cubicBezTo>
                    <a:pt x="1666" y="295"/>
                    <a:pt x="1666" y="296"/>
                    <a:pt x="1665" y="296"/>
                  </a:cubicBezTo>
                  <a:cubicBezTo>
                    <a:pt x="1665" y="296"/>
                    <a:pt x="1664" y="296"/>
                    <a:pt x="1663" y="296"/>
                  </a:cubicBezTo>
                  <a:cubicBezTo>
                    <a:pt x="1660" y="295"/>
                    <a:pt x="1657" y="295"/>
                    <a:pt x="1654" y="295"/>
                  </a:cubicBezTo>
                  <a:cubicBezTo>
                    <a:pt x="1652" y="295"/>
                    <a:pt x="1649" y="295"/>
                    <a:pt x="1646" y="296"/>
                  </a:cubicBezTo>
                  <a:cubicBezTo>
                    <a:pt x="1643" y="296"/>
                    <a:pt x="1640" y="296"/>
                    <a:pt x="1637" y="296"/>
                  </a:cubicBezTo>
                  <a:cubicBezTo>
                    <a:pt x="1635" y="296"/>
                    <a:pt x="1633" y="296"/>
                    <a:pt x="1631" y="296"/>
                  </a:cubicBezTo>
                  <a:cubicBezTo>
                    <a:pt x="1622" y="296"/>
                    <a:pt x="1619" y="295"/>
                    <a:pt x="1615" y="295"/>
                  </a:cubicBezTo>
                  <a:cubicBezTo>
                    <a:pt x="1611" y="295"/>
                    <a:pt x="1607" y="294"/>
                    <a:pt x="1600" y="293"/>
                  </a:cubicBezTo>
                  <a:cubicBezTo>
                    <a:pt x="1597" y="292"/>
                    <a:pt x="1594" y="292"/>
                    <a:pt x="1592" y="292"/>
                  </a:cubicBezTo>
                  <a:cubicBezTo>
                    <a:pt x="1586" y="292"/>
                    <a:pt x="1583" y="294"/>
                    <a:pt x="1577" y="297"/>
                  </a:cubicBezTo>
                  <a:cubicBezTo>
                    <a:pt x="1573" y="299"/>
                    <a:pt x="1568" y="301"/>
                    <a:pt x="1559" y="304"/>
                  </a:cubicBezTo>
                  <a:cubicBezTo>
                    <a:pt x="1553" y="305"/>
                    <a:pt x="1550" y="306"/>
                    <a:pt x="1548" y="306"/>
                  </a:cubicBezTo>
                  <a:lnTo>
                    <a:pt x="1547" y="306"/>
                  </a:lnTo>
                  <a:lnTo>
                    <a:pt x="1547" y="305"/>
                  </a:lnTo>
                  <a:cubicBezTo>
                    <a:pt x="1547" y="303"/>
                    <a:pt x="1546" y="297"/>
                    <a:pt x="1539" y="296"/>
                  </a:cubicBezTo>
                  <a:cubicBezTo>
                    <a:pt x="1533" y="296"/>
                    <a:pt x="1528" y="294"/>
                    <a:pt x="1525" y="290"/>
                  </a:cubicBezTo>
                  <a:cubicBezTo>
                    <a:pt x="1525" y="290"/>
                    <a:pt x="1523" y="288"/>
                    <a:pt x="1523" y="286"/>
                  </a:cubicBezTo>
                  <a:cubicBezTo>
                    <a:pt x="1525" y="283"/>
                    <a:pt x="1525" y="283"/>
                    <a:pt x="1531" y="283"/>
                  </a:cubicBezTo>
                  <a:lnTo>
                    <a:pt x="1534" y="283"/>
                  </a:lnTo>
                  <a:cubicBezTo>
                    <a:pt x="1537" y="283"/>
                    <a:pt x="1539" y="282"/>
                    <a:pt x="1541" y="281"/>
                  </a:cubicBezTo>
                  <a:lnTo>
                    <a:pt x="1545" y="281"/>
                  </a:lnTo>
                  <a:cubicBezTo>
                    <a:pt x="1547" y="281"/>
                    <a:pt x="1549" y="281"/>
                    <a:pt x="1552" y="284"/>
                  </a:cubicBezTo>
                  <a:cubicBezTo>
                    <a:pt x="1559" y="290"/>
                    <a:pt x="1562" y="290"/>
                    <a:pt x="1566" y="290"/>
                  </a:cubicBezTo>
                  <a:lnTo>
                    <a:pt x="1567" y="290"/>
                  </a:lnTo>
                  <a:cubicBezTo>
                    <a:pt x="1570" y="290"/>
                    <a:pt x="1572" y="290"/>
                    <a:pt x="1577" y="291"/>
                  </a:cubicBezTo>
                  <a:cubicBezTo>
                    <a:pt x="1579" y="291"/>
                    <a:pt x="1581" y="291"/>
                    <a:pt x="1582" y="291"/>
                  </a:cubicBezTo>
                  <a:cubicBezTo>
                    <a:pt x="1587" y="291"/>
                    <a:pt x="1589" y="289"/>
                    <a:pt x="1592" y="289"/>
                  </a:cubicBezTo>
                  <a:cubicBezTo>
                    <a:pt x="1593" y="286"/>
                    <a:pt x="1594" y="286"/>
                    <a:pt x="1596" y="286"/>
                  </a:cubicBezTo>
                  <a:cubicBezTo>
                    <a:pt x="1597" y="286"/>
                    <a:pt x="1599" y="288"/>
                    <a:pt x="1602" y="288"/>
                  </a:cubicBezTo>
                  <a:cubicBezTo>
                    <a:pt x="1608" y="289"/>
                    <a:pt x="1611" y="290"/>
                    <a:pt x="1614" y="290"/>
                  </a:cubicBezTo>
                  <a:cubicBezTo>
                    <a:pt x="1616" y="290"/>
                    <a:pt x="1617" y="290"/>
                    <a:pt x="1619" y="290"/>
                  </a:cubicBezTo>
                  <a:cubicBezTo>
                    <a:pt x="1622" y="290"/>
                    <a:pt x="1624" y="290"/>
                    <a:pt x="1631" y="291"/>
                  </a:cubicBezTo>
                  <a:cubicBezTo>
                    <a:pt x="1633" y="291"/>
                    <a:pt x="1634" y="291"/>
                    <a:pt x="1636" y="291"/>
                  </a:cubicBezTo>
                  <a:cubicBezTo>
                    <a:pt x="1639" y="291"/>
                    <a:pt x="1641" y="291"/>
                    <a:pt x="1642" y="291"/>
                  </a:cubicBezTo>
                  <a:cubicBezTo>
                    <a:pt x="1644" y="290"/>
                    <a:pt x="1646" y="290"/>
                    <a:pt x="1648" y="290"/>
                  </a:cubicBezTo>
                  <a:cubicBezTo>
                    <a:pt x="1649" y="290"/>
                    <a:pt x="1652" y="290"/>
                    <a:pt x="1655" y="291"/>
                  </a:cubicBezTo>
                  <a:cubicBezTo>
                    <a:pt x="1659" y="292"/>
                    <a:pt x="1661" y="292"/>
                    <a:pt x="1664" y="292"/>
                  </a:cubicBezTo>
                  <a:cubicBezTo>
                    <a:pt x="1666" y="292"/>
                    <a:pt x="1668" y="292"/>
                    <a:pt x="1669" y="292"/>
                  </a:cubicBezTo>
                  <a:cubicBezTo>
                    <a:pt x="1671" y="291"/>
                    <a:pt x="1673" y="290"/>
                    <a:pt x="1675" y="290"/>
                  </a:cubicBezTo>
                  <a:cubicBezTo>
                    <a:pt x="1676" y="290"/>
                    <a:pt x="1678" y="291"/>
                    <a:pt x="1680" y="292"/>
                  </a:cubicBezTo>
                  <a:cubicBezTo>
                    <a:pt x="1682" y="292"/>
                    <a:pt x="1684" y="293"/>
                    <a:pt x="1686" y="293"/>
                  </a:cubicBezTo>
                  <a:cubicBezTo>
                    <a:pt x="1686" y="293"/>
                    <a:pt x="1689" y="293"/>
                    <a:pt x="1690" y="290"/>
                  </a:cubicBezTo>
                  <a:cubicBezTo>
                    <a:pt x="1692" y="289"/>
                    <a:pt x="1692" y="285"/>
                    <a:pt x="1692" y="283"/>
                  </a:cubicBezTo>
                  <a:cubicBezTo>
                    <a:pt x="1692" y="281"/>
                    <a:pt x="1691" y="278"/>
                    <a:pt x="1694" y="276"/>
                  </a:cubicBezTo>
                  <a:cubicBezTo>
                    <a:pt x="1698" y="270"/>
                    <a:pt x="1698" y="270"/>
                    <a:pt x="1699" y="268"/>
                  </a:cubicBezTo>
                  <a:cubicBezTo>
                    <a:pt x="1699" y="267"/>
                    <a:pt x="1700" y="266"/>
                    <a:pt x="1701" y="264"/>
                  </a:cubicBezTo>
                  <a:cubicBezTo>
                    <a:pt x="1702" y="263"/>
                    <a:pt x="1704" y="263"/>
                    <a:pt x="1704" y="263"/>
                  </a:cubicBezTo>
                  <a:cubicBezTo>
                    <a:pt x="1706" y="263"/>
                    <a:pt x="1709" y="265"/>
                    <a:pt x="1711" y="266"/>
                  </a:cubicBezTo>
                  <a:lnTo>
                    <a:pt x="1713" y="267"/>
                  </a:lnTo>
                  <a:cubicBezTo>
                    <a:pt x="1719" y="271"/>
                    <a:pt x="1724" y="272"/>
                    <a:pt x="1730" y="274"/>
                  </a:cubicBezTo>
                  <a:lnTo>
                    <a:pt x="1735" y="274"/>
                  </a:lnTo>
                  <a:cubicBezTo>
                    <a:pt x="1736" y="275"/>
                    <a:pt x="1738" y="275"/>
                    <a:pt x="1740" y="275"/>
                  </a:cubicBezTo>
                  <a:cubicBezTo>
                    <a:pt x="1743" y="275"/>
                    <a:pt x="1745" y="274"/>
                    <a:pt x="1747" y="273"/>
                  </a:cubicBezTo>
                  <a:cubicBezTo>
                    <a:pt x="1748" y="271"/>
                    <a:pt x="1751" y="270"/>
                    <a:pt x="1757" y="269"/>
                  </a:cubicBezTo>
                  <a:cubicBezTo>
                    <a:pt x="1772" y="264"/>
                    <a:pt x="1773" y="263"/>
                    <a:pt x="1791" y="254"/>
                  </a:cubicBezTo>
                  <a:cubicBezTo>
                    <a:pt x="1806" y="248"/>
                    <a:pt x="1807" y="245"/>
                    <a:pt x="1807" y="236"/>
                  </a:cubicBezTo>
                  <a:cubicBezTo>
                    <a:pt x="1807" y="235"/>
                    <a:pt x="1807" y="233"/>
                    <a:pt x="1808" y="230"/>
                  </a:cubicBezTo>
                  <a:cubicBezTo>
                    <a:pt x="1810" y="217"/>
                    <a:pt x="1804" y="215"/>
                    <a:pt x="1796" y="212"/>
                  </a:cubicBezTo>
                  <a:cubicBezTo>
                    <a:pt x="1794" y="211"/>
                    <a:pt x="1790" y="211"/>
                    <a:pt x="1787" y="210"/>
                  </a:cubicBezTo>
                  <a:cubicBezTo>
                    <a:pt x="1783" y="208"/>
                    <a:pt x="1780" y="208"/>
                    <a:pt x="1778" y="208"/>
                  </a:cubicBezTo>
                  <a:cubicBezTo>
                    <a:pt x="1774" y="208"/>
                    <a:pt x="1772" y="209"/>
                    <a:pt x="1770" y="211"/>
                  </a:cubicBezTo>
                  <a:cubicBezTo>
                    <a:pt x="1768" y="212"/>
                    <a:pt x="1765" y="214"/>
                    <a:pt x="1758" y="215"/>
                  </a:cubicBezTo>
                  <a:cubicBezTo>
                    <a:pt x="1754" y="216"/>
                    <a:pt x="1749" y="217"/>
                    <a:pt x="1745" y="217"/>
                  </a:cubicBezTo>
                  <a:cubicBezTo>
                    <a:pt x="1742" y="217"/>
                    <a:pt x="1738" y="217"/>
                    <a:pt x="1735" y="216"/>
                  </a:cubicBezTo>
                  <a:cubicBezTo>
                    <a:pt x="1728" y="216"/>
                    <a:pt x="1721" y="215"/>
                    <a:pt x="1711" y="215"/>
                  </a:cubicBezTo>
                  <a:cubicBezTo>
                    <a:pt x="1705" y="216"/>
                    <a:pt x="1701" y="216"/>
                    <a:pt x="1697" y="216"/>
                  </a:cubicBezTo>
                  <a:cubicBezTo>
                    <a:pt x="1694" y="216"/>
                    <a:pt x="1692" y="216"/>
                    <a:pt x="1690" y="215"/>
                  </a:cubicBezTo>
                  <a:cubicBezTo>
                    <a:pt x="1692" y="214"/>
                    <a:pt x="1694" y="213"/>
                    <a:pt x="1695" y="212"/>
                  </a:cubicBezTo>
                  <a:cubicBezTo>
                    <a:pt x="1697" y="211"/>
                    <a:pt x="1697" y="210"/>
                    <a:pt x="1698" y="209"/>
                  </a:cubicBezTo>
                  <a:cubicBezTo>
                    <a:pt x="1701" y="207"/>
                    <a:pt x="1702" y="206"/>
                    <a:pt x="1704" y="206"/>
                  </a:cubicBezTo>
                  <a:cubicBezTo>
                    <a:pt x="1706" y="206"/>
                    <a:pt x="1708" y="207"/>
                    <a:pt x="1714" y="208"/>
                  </a:cubicBezTo>
                  <a:cubicBezTo>
                    <a:pt x="1715" y="208"/>
                    <a:pt x="1715" y="208"/>
                    <a:pt x="1716" y="208"/>
                  </a:cubicBezTo>
                  <a:cubicBezTo>
                    <a:pt x="1722" y="208"/>
                    <a:pt x="1727" y="205"/>
                    <a:pt x="1729" y="202"/>
                  </a:cubicBezTo>
                  <a:cubicBezTo>
                    <a:pt x="1734" y="199"/>
                    <a:pt x="1738" y="197"/>
                    <a:pt x="1744" y="197"/>
                  </a:cubicBezTo>
                  <a:cubicBezTo>
                    <a:pt x="1745" y="197"/>
                    <a:pt x="1747" y="197"/>
                    <a:pt x="1748" y="197"/>
                  </a:cubicBezTo>
                  <a:cubicBezTo>
                    <a:pt x="1754" y="199"/>
                    <a:pt x="1758" y="200"/>
                    <a:pt x="1761" y="201"/>
                  </a:cubicBezTo>
                  <a:cubicBezTo>
                    <a:pt x="1770" y="203"/>
                    <a:pt x="1774" y="204"/>
                    <a:pt x="1785" y="205"/>
                  </a:cubicBezTo>
                  <a:lnTo>
                    <a:pt x="1791" y="205"/>
                  </a:lnTo>
                  <a:cubicBezTo>
                    <a:pt x="1797" y="205"/>
                    <a:pt x="1800" y="204"/>
                    <a:pt x="1801" y="199"/>
                  </a:cubicBezTo>
                  <a:cubicBezTo>
                    <a:pt x="1801" y="199"/>
                    <a:pt x="1801" y="197"/>
                    <a:pt x="1801" y="196"/>
                  </a:cubicBezTo>
                  <a:cubicBezTo>
                    <a:pt x="1802" y="195"/>
                    <a:pt x="1802" y="193"/>
                    <a:pt x="1802" y="191"/>
                  </a:cubicBezTo>
                  <a:cubicBezTo>
                    <a:pt x="1801" y="188"/>
                    <a:pt x="1797" y="186"/>
                    <a:pt x="1794" y="184"/>
                  </a:cubicBezTo>
                  <a:cubicBezTo>
                    <a:pt x="1790" y="183"/>
                    <a:pt x="1787" y="181"/>
                    <a:pt x="1783" y="179"/>
                  </a:cubicBezTo>
                  <a:cubicBezTo>
                    <a:pt x="1779" y="175"/>
                    <a:pt x="1779" y="175"/>
                    <a:pt x="1779" y="173"/>
                  </a:cubicBezTo>
                  <a:cubicBezTo>
                    <a:pt x="1779" y="170"/>
                    <a:pt x="1778" y="166"/>
                    <a:pt x="1776" y="160"/>
                  </a:cubicBezTo>
                  <a:cubicBezTo>
                    <a:pt x="1774" y="149"/>
                    <a:pt x="1770" y="148"/>
                    <a:pt x="1762" y="146"/>
                  </a:cubicBezTo>
                  <a:cubicBezTo>
                    <a:pt x="1760" y="146"/>
                    <a:pt x="1758" y="146"/>
                    <a:pt x="1755" y="144"/>
                  </a:cubicBezTo>
                  <a:cubicBezTo>
                    <a:pt x="1749" y="143"/>
                    <a:pt x="1740" y="132"/>
                    <a:pt x="1731" y="123"/>
                  </a:cubicBezTo>
                  <a:cubicBezTo>
                    <a:pt x="1724" y="115"/>
                    <a:pt x="1716" y="106"/>
                    <a:pt x="1709" y="101"/>
                  </a:cubicBezTo>
                  <a:cubicBezTo>
                    <a:pt x="1698" y="93"/>
                    <a:pt x="1690" y="92"/>
                    <a:pt x="1683" y="91"/>
                  </a:cubicBezTo>
                  <a:cubicBezTo>
                    <a:pt x="1679" y="90"/>
                    <a:pt x="1676" y="90"/>
                    <a:pt x="1674" y="87"/>
                  </a:cubicBezTo>
                  <a:cubicBezTo>
                    <a:pt x="1671" y="86"/>
                    <a:pt x="1670" y="84"/>
                    <a:pt x="1668" y="82"/>
                  </a:cubicBezTo>
                  <a:cubicBezTo>
                    <a:pt x="1662" y="74"/>
                    <a:pt x="1654" y="64"/>
                    <a:pt x="1635" y="58"/>
                  </a:cubicBezTo>
                  <a:cubicBezTo>
                    <a:pt x="1612" y="52"/>
                    <a:pt x="1575" y="38"/>
                    <a:pt x="1555" y="30"/>
                  </a:cubicBezTo>
                  <a:cubicBezTo>
                    <a:pt x="1538" y="23"/>
                    <a:pt x="1484" y="21"/>
                    <a:pt x="1454" y="21"/>
                  </a:cubicBezTo>
                  <a:cubicBezTo>
                    <a:pt x="1441" y="21"/>
                    <a:pt x="1431" y="22"/>
                    <a:pt x="1425" y="22"/>
                  </a:cubicBezTo>
                  <a:cubicBezTo>
                    <a:pt x="1414" y="23"/>
                    <a:pt x="1411" y="24"/>
                    <a:pt x="1411" y="28"/>
                  </a:cubicBezTo>
                  <a:cubicBezTo>
                    <a:pt x="1410" y="31"/>
                    <a:pt x="1411" y="33"/>
                    <a:pt x="1414" y="34"/>
                  </a:cubicBezTo>
                  <a:cubicBezTo>
                    <a:pt x="1415" y="35"/>
                    <a:pt x="1417" y="37"/>
                    <a:pt x="1418" y="39"/>
                  </a:cubicBezTo>
                  <a:cubicBezTo>
                    <a:pt x="1419" y="49"/>
                    <a:pt x="1424" y="51"/>
                    <a:pt x="1429" y="52"/>
                  </a:cubicBezTo>
                  <a:cubicBezTo>
                    <a:pt x="1431" y="53"/>
                    <a:pt x="1435" y="53"/>
                    <a:pt x="1437" y="55"/>
                  </a:cubicBezTo>
                  <a:cubicBezTo>
                    <a:pt x="1439" y="55"/>
                    <a:pt x="1441" y="55"/>
                    <a:pt x="1443" y="55"/>
                  </a:cubicBezTo>
                  <a:cubicBezTo>
                    <a:pt x="1446" y="55"/>
                    <a:pt x="1448" y="55"/>
                    <a:pt x="1450" y="55"/>
                  </a:cubicBezTo>
                  <a:cubicBezTo>
                    <a:pt x="1452" y="54"/>
                    <a:pt x="1455" y="54"/>
                    <a:pt x="1457" y="54"/>
                  </a:cubicBezTo>
                  <a:cubicBezTo>
                    <a:pt x="1461" y="54"/>
                    <a:pt x="1464" y="54"/>
                    <a:pt x="1468" y="57"/>
                  </a:cubicBezTo>
                  <a:cubicBezTo>
                    <a:pt x="1473" y="59"/>
                    <a:pt x="1476" y="61"/>
                    <a:pt x="1478" y="62"/>
                  </a:cubicBezTo>
                  <a:cubicBezTo>
                    <a:pt x="1483" y="64"/>
                    <a:pt x="1486" y="65"/>
                    <a:pt x="1492" y="69"/>
                  </a:cubicBezTo>
                  <a:lnTo>
                    <a:pt x="1496" y="71"/>
                  </a:lnTo>
                  <a:cubicBezTo>
                    <a:pt x="1503" y="74"/>
                    <a:pt x="1507" y="76"/>
                    <a:pt x="1519" y="87"/>
                  </a:cubicBezTo>
                  <a:cubicBezTo>
                    <a:pt x="1529" y="94"/>
                    <a:pt x="1530" y="94"/>
                    <a:pt x="1533" y="95"/>
                  </a:cubicBezTo>
                  <a:cubicBezTo>
                    <a:pt x="1534" y="96"/>
                    <a:pt x="1536" y="96"/>
                    <a:pt x="1540" y="97"/>
                  </a:cubicBezTo>
                  <a:cubicBezTo>
                    <a:pt x="1541" y="98"/>
                    <a:pt x="1543" y="99"/>
                    <a:pt x="1545" y="100"/>
                  </a:cubicBezTo>
                  <a:cubicBezTo>
                    <a:pt x="1549" y="102"/>
                    <a:pt x="1549" y="102"/>
                    <a:pt x="1547" y="113"/>
                  </a:cubicBezTo>
                  <a:cubicBezTo>
                    <a:pt x="1546" y="120"/>
                    <a:pt x="1546" y="123"/>
                    <a:pt x="1548" y="126"/>
                  </a:cubicBezTo>
                  <a:cubicBezTo>
                    <a:pt x="1549" y="128"/>
                    <a:pt x="1552" y="128"/>
                    <a:pt x="1553" y="128"/>
                  </a:cubicBezTo>
                  <a:cubicBezTo>
                    <a:pt x="1556" y="128"/>
                    <a:pt x="1556" y="128"/>
                    <a:pt x="1557" y="129"/>
                  </a:cubicBezTo>
                  <a:cubicBezTo>
                    <a:pt x="1560" y="134"/>
                    <a:pt x="1563" y="136"/>
                    <a:pt x="1568" y="141"/>
                  </a:cubicBezTo>
                  <a:cubicBezTo>
                    <a:pt x="1572" y="143"/>
                    <a:pt x="1575" y="146"/>
                    <a:pt x="1579" y="149"/>
                  </a:cubicBezTo>
                  <a:cubicBezTo>
                    <a:pt x="1588" y="156"/>
                    <a:pt x="1588" y="157"/>
                    <a:pt x="1587" y="160"/>
                  </a:cubicBezTo>
                  <a:cubicBezTo>
                    <a:pt x="1586" y="162"/>
                    <a:pt x="1586" y="165"/>
                    <a:pt x="1585" y="169"/>
                  </a:cubicBezTo>
                  <a:cubicBezTo>
                    <a:pt x="1583" y="176"/>
                    <a:pt x="1580" y="178"/>
                    <a:pt x="1572" y="182"/>
                  </a:cubicBezTo>
                  <a:cubicBezTo>
                    <a:pt x="1568" y="184"/>
                    <a:pt x="1564" y="187"/>
                    <a:pt x="1559" y="190"/>
                  </a:cubicBezTo>
                  <a:cubicBezTo>
                    <a:pt x="1553" y="195"/>
                    <a:pt x="1551" y="196"/>
                    <a:pt x="1550" y="196"/>
                  </a:cubicBezTo>
                  <a:lnTo>
                    <a:pt x="1549" y="196"/>
                  </a:lnTo>
                  <a:cubicBezTo>
                    <a:pt x="1549" y="194"/>
                    <a:pt x="1546" y="193"/>
                    <a:pt x="1543" y="191"/>
                  </a:cubicBezTo>
                  <a:cubicBezTo>
                    <a:pt x="1541" y="190"/>
                    <a:pt x="1540" y="189"/>
                    <a:pt x="1538" y="187"/>
                  </a:cubicBezTo>
                  <a:cubicBezTo>
                    <a:pt x="1536" y="186"/>
                    <a:pt x="1533" y="184"/>
                    <a:pt x="1527" y="182"/>
                  </a:cubicBezTo>
                  <a:cubicBezTo>
                    <a:pt x="1525" y="181"/>
                    <a:pt x="1525" y="181"/>
                    <a:pt x="1525" y="181"/>
                  </a:cubicBezTo>
                  <a:cubicBezTo>
                    <a:pt x="1525" y="180"/>
                    <a:pt x="1526" y="179"/>
                    <a:pt x="1529" y="174"/>
                  </a:cubicBezTo>
                  <a:cubicBezTo>
                    <a:pt x="1530" y="173"/>
                    <a:pt x="1531" y="173"/>
                    <a:pt x="1533" y="173"/>
                  </a:cubicBezTo>
                  <a:cubicBezTo>
                    <a:pt x="1538" y="172"/>
                    <a:pt x="1544" y="171"/>
                    <a:pt x="1556" y="165"/>
                  </a:cubicBezTo>
                  <a:cubicBezTo>
                    <a:pt x="1563" y="163"/>
                    <a:pt x="1571" y="158"/>
                    <a:pt x="1570" y="153"/>
                  </a:cubicBezTo>
                  <a:cubicBezTo>
                    <a:pt x="1568" y="148"/>
                    <a:pt x="1563" y="147"/>
                    <a:pt x="1562" y="147"/>
                  </a:cubicBezTo>
                  <a:cubicBezTo>
                    <a:pt x="1562" y="147"/>
                    <a:pt x="1560" y="146"/>
                    <a:pt x="1552" y="141"/>
                  </a:cubicBezTo>
                  <a:cubicBezTo>
                    <a:pt x="1547" y="135"/>
                    <a:pt x="1540" y="132"/>
                    <a:pt x="1533" y="130"/>
                  </a:cubicBezTo>
                  <a:cubicBezTo>
                    <a:pt x="1530" y="129"/>
                    <a:pt x="1528" y="129"/>
                    <a:pt x="1527" y="128"/>
                  </a:cubicBezTo>
                  <a:cubicBezTo>
                    <a:pt x="1525" y="127"/>
                    <a:pt x="1522" y="126"/>
                    <a:pt x="1518" y="126"/>
                  </a:cubicBezTo>
                  <a:lnTo>
                    <a:pt x="1516" y="126"/>
                  </a:lnTo>
                  <a:cubicBezTo>
                    <a:pt x="1516" y="123"/>
                    <a:pt x="1516" y="121"/>
                    <a:pt x="1516" y="119"/>
                  </a:cubicBezTo>
                  <a:cubicBezTo>
                    <a:pt x="1516" y="116"/>
                    <a:pt x="1516" y="113"/>
                    <a:pt x="1516" y="109"/>
                  </a:cubicBezTo>
                  <a:cubicBezTo>
                    <a:pt x="1519" y="102"/>
                    <a:pt x="1519" y="99"/>
                    <a:pt x="1517" y="97"/>
                  </a:cubicBezTo>
                  <a:cubicBezTo>
                    <a:pt x="1516" y="94"/>
                    <a:pt x="1514" y="94"/>
                    <a:pt x="1512" y="94"/>
                  </a:cubicBezTo>
                  <a:cubicBezTo>
                    <a:pt x="1510" y="92"/>
                    <a:pt x="1506" y="89"/>
                    <a:pt x="1496" y="84"/>
                  </a:cubicBezTo>
                  <a:cubicBezTo>
                    <a:pt x="1489" y="80"/>
                    <a:pt x="1484" y="79"/>
                    <a:pt x="1481" y="76"/>
                  </a:cubicBezTo>
                  <a:cubicBezTo>
                    <a:pt x="1478" y="75"/>
                    <a:pt x="1474" y="74"/>
                    <a:pt x="1468" y="70"/>
                  </a:cubicBezTo>
                  <a:lnTo>
                    <a:pt x="1461" y="66"/>
                  </a:lnTo>
                  <a:cubicBezTo>
                    <a:pt x="1454" y="62"/>
                    <a:pt x="1452" y="61"/>
                    <a:pt x="1442" y="57"/>
                  </a:cubicBezTo>
                  <a:cubicBezTo>
                    <a:pt x="1432" y="53"/>
                    <a:pt x="1423" y="52"/>
                    <a:pt x="1413" y="51"/>
                  </a:cubicBezTo>
                  <a:cubicBezTo>
                    <a:pt x="1408" y="50"/>
                    <a:pt x="1403" y="49"/>
                    <a:pt x="1398" y="49"/>
                  </a:cubicBezTo>
                  <a:cubicBezTo>
                    <a:pt x="1394" y="49"/>
                    <a:pt x="1389" y="47"/>
                    <a:pt x="1385" y="46"/>
                  </a:cubicBezTo>
                  <a:cubicBezTo>
                    <a:pt x="1373" y="45"/>
                    <a:pt x="1364" y="43"/>
                    <a:pt x="1354" y="41"/>
                  </a:cubicBezTo>
                  <a:cubicBezTo>
                    <a:pt x="1341" y="38"/>
                    <a:pt x="1293" y="32"/>
                    <a:pt x="1265" y="32"/>
                  </a:cubicBezTo>
                  <a:cubicBezTo>
                    <a:pt x="1253" y="32"/>
                    <a:pt x="1248" y="33"/>
                    <a:pt x="1246" y="34"/>
                  </a:cubicBezTo>
                  <a:cubicBezTo>
                    <a:pt x="1243" y="36"/>
                    <a:pt x="1239" y="37"/>
                    <a:pt x="1239" y="41"/>
                  </a:cubicBezTo>
                  <a:cubicBezTo>
                    <a:pt x="1239" y="45"/>
                    <a:pt x="1242" y="46"/>
                    <a:pt x="1245" y="49"/>
                  </a:cubicBezTo>
                  <a:cubicBezTo>
                    <a:pt x="1247" y="50"/>
                    <a:pt x="1249" y="51"/>
                    <a:pt x="1250" y="53"/>
                  </a:cubicBezTo>
                  <a:lnTo>
                    <a:pt x="1252" y="55"/>
                  </a:lnTo>
                  <a:cubicBezTo>
                    <a:pt x="1254" y="58"/>
                    <a:pt x="1256" y="59"/>
                    <a:pt x="1254" y="68"/>
                  </a:cubicBezTo>
                  <a:cubicBezTo>
                    <a:pt x="1253" y="70"/>
                    <a:pt x="1253" y="71"/>
                    <a:pt x="1253" y="73"/>
                  </a:cubicBezTo>
                  <a:cubicBezTo>
                    <a:pt x="1251" y="73"/>
                    <a:pt x="1250" y="73"/>
                    <a:pt x="1248" y="77"/>
                  </a:cubicBezTo>
                  <a:cubicBezTo>
                    <a:pt x="1245" y="85"/>
                    <a:pt x="1248" y="90"/>
                    <a:pt x="1250" y="93"/>
                  </a:cubicBezTo>
                  <a:cubicBezTo>
                    <a:pt x="1251" y="94"/>
                    <a:pt x="1253" y="97"/>
                    <a:pt x="1253" y="99"/>
                  </a:cubicBezTo>
                  <a:cubicBezTo>
                    <a:pt x="1257" y="106"/>
                    <a:pt x="1262" y="110"/>
                    <a:pt x="1269" y="116"/>
                  </a:cubicBezTo>
                  <a:lnTo>
                    <a:pt x="1272" y="119"/>
                  </a:lnTo>
                  <a:cubicBezTo>
                    <a:pt x="1279" y="125"/>
                    <a:pt x="1282" y="127"/>
                    <a:pt x="1290" y="131"/>
                  </a:cubicBezTo>
                  <a:lnTo>
                    <a:pt x="1296" y="134"/>
                  </a:lnTo>
                  <a:cubicBezTo>
                    <a:pt x="1302" y="137"/>
                    <a:pt x="1303" y="140"/>
                    <a:pt x="1303" y="140"/>
                  </a:cubicBezTo>
                  <a:cubicBezTo>
                    <a:pt x="1303" y="141"/>
                    <a:pt x="1302" y="143"/>
                    <a:pt x="1299" y="144"/>
                  </a:cubicBezTo>
                  <a:cubicBezTo>
                    <a:pt x="1298" y="144"/>
                    <a:pt x="1297" y="145"/>
                    <a:pt x="1296" y="145"/>
                  </a:cubicBezTo>
                  <a:cubicBezTo>
                    <a:pt x="1293" y="145"/>
                    <a:pt x="1289" y="143"/>
                    <a:pt x="1286" y="140"/>
                  </a:cubicBezTo>
                  <a:cubicBezTo>
                    <a:pt x="1283" y="140"/>
                    <a:pt x="1281" y="137"/>
                    <a:pt x="1279" y="135"/>
                  </a:cubicBezTo>
                  <a:cubicBezTo>
                    <a:pt x="1270" y="131"/>
                    <a:pt x="1260" y="125"/>
                    <a:pt x="1250" y="120"/>
                  </a:cubicBezTo>
                  <a:cubicBezTo>
                    <a:pt x="1246" y="116"/>
                    <a:pt x="1243" y="115"/>
                    <a:pt x="1240" y="115"/>
                  </a:cubicBezTo>
                  <a:cubicBezTo>
                    <a:pt x="1238" y="115"/>
                    <a:pt x="1236" y="115"/>
                    <a:pt x="1234" y="116"/>
                  </a:cubicBezTo>
                  <a:cubicBezTo>
                    <a:pt x="1231" y="116"/>
                    <a:pt x="1228" y="117"/>
                    <a:pt x="1224" y="117"/>
                  </a:cubicBezTo>
                  <a:cubicBezTo>
                    <a:pt x="1217" y="118"/>
                    <a:pt x="1214" y="120"/>
                    <a:pt x="1212" y="122"/>
                  </a:cubicBezTo>
                  <a:cubicBezTo>
                    <a:pt x="1210" y="123"/>
                    <a:pt x="1209" y="125"/>
                    <a:pt x="1205" y="126"/>
                  </a:cubicBezTo>
                  <a:cubicBezTo>
                    <a:pt x="1201" y="128"/>
                    <a:pt x="1194" y="129"/>
                    <a:pt x="1191" y="129"/>
                  </a:cubicBezTo>
                  <a:lnTo>
                    <a:pt x="1189" y="129"/>
                  </a:lnTo>
                  <a:cubicBezTo>
                    <a:pt x="1191" y="128"/>
                    <a:pt x="1191" y="126"/>
                    <a:pt x="1191" y="124"/>
                  </a:cubicBezTo>
                  <a:cubicBezTo>
                    <a:pt x="1190" y="118"/>
                    <a:pt x="1186" y="114"/>
                    <a:pt x="1178" y="109"/>
                  </a:cubicBezTo>
                  <a:cubicBezTo>
                    <a:pt x="1173" y="104"/>
                    <a:pt x="1163" y="102"/>
                    <a:pt x="1149" y="102"/>
                  </a:cubicBezTo>
                  <a:lnTo>
                    <a:pt x="1133" y="102"/>
                  </a:lnTo>
                  <a:cubicBezTo>
                    <a:pt x="1133" y="102"/>
                    <a:pt x="1132" y="102"/>
                    <a:pt x="1131" y="102"/>
                  </a:cubicBezTo>
                  <a:cubicBezTo>
                    <a:pt x="1124" y="102"/>
                    <a:pt x="1119" y="98"/>
                    <a:pt x="1118" y="94"/>
                  </a:cubicBezTo>
                  <a:cubicBezTo>
                    <a:pt x="1117" y="93"/>
                    <a:pt x="1118" y="93"/>
                    <a:pt x="1118" y="93"/>
                  </a:cubicBezTo>
                  <a:cubicBezTo>
                    <a:pt x="1119" y="92"/>
                    <a:pt x="1120" y="91"/>
                    <a:pt x="1122" y="91"/>
                  </a:cubicBezTo>
                  <a:cubicBezTo>
                    <a:pt x="1125" y="91"/>
                    <a:pt x="1128" y="93"/>
                    <a:pt x="1133" y="94"/>
                  </a:cubicBezTo>
                  <a:cubicBezTo>
                    <a:pt x="1135" y="95"/>
                    <a:pt x="1139" y="97"/>
                    <a:pt x="1143" y="98"/>
                  </a:cubicBezTo>
                  <a:cubicBezTo>
                    <a:pt x="1146" y="99"/>
                    <a:pt x="1149" y="100"/>
                    <a:pt x="1153" y="100"/>
                  </a:cubicBezTo>
                  <a:cubicBezTo>
                    <a:pt x="1156" y="100"/>
                    <a:pt x="1158" y="100"/>
                    <a:pt x="1161" y="99"/>
                  </a:cubicBezTo>
                  <a:cubicBezTo>
                    <a:pt x="1163" y="99"/>
                    <a:pt x="1164" y="99"/>
                    <a:pt x="1166" y="99"/>
                  </a:cubicBezTo>
                  <a:cubicBezTo>
                    <a:pt x="1170" y="99"/>
                    <a:pt x="1176" y="100"/>
                    <a:pt x="1183" y="103"/>
                  </a:cubicBezTo>
                  <a:cubicBezTo>
                    <a:pt x="1189" y="106"/>
                    <a:pt x="1194" y="107"/>
                    <a:pt x="1200" y="107"/>
                  </a:cubicBezTo>
                  <a:cubicBezTo>
                    <a:pt x="1208" y="107"/>
                    <a:pt x="1214" y="102"/>
                    <a:pt x="1220" y="97"/>
                  </a:cubicBezTo>
                  <a:lnTo>
                    <a:pt x="1223" y="94"/>
                  </a:lnTo>
                  <a:cubicBezTo>
                    <a:pt x="1233" y="86"/>
                    <a:pt x="1229" y="76"/>
                    <a:pt x="1228" y="73"/>
                  </a:cubicBezTo>
                  <a:cubicBezTo>
                    <a:pt x="1228" y="71"/>
                    <a:pt x="1228" y="71"/>
                    <a:pt x="1227" y="71"/>
                  </a:cubicBezTo>
                  <a:cubicBezTo>
                    <a:pt x="1232" y="69"/>
                    <a:pt x="1239" y="62"/>
                    <a:pt x="1240" y="56"/>
                  </a:cubicBezTo>
                  <a:cubicBezTo>
                    <a:pt x="1241" y="53"/>
                    <a:pt x="1239" y="50"/>
                    <a:pt x="1236" y="47"/>
                  </a:cubicBezTo>
                  <a:cubicBezTo>
                    <a:pt x="1234" y="46"/>
                    <a:pt x="1233" y="44"/>
                    <a:pt x="1231" y="42"/>
                  </a:cubicBezTo>
                  <a:cubicBezTo>
                    <a:pt x="1228" y="38"/>
                    <a:pt x="1224" y="33"/>
                    <a:pt x="1215" y="27"/>
                  </a:cubicBezTo>
                  <a:cubicBezTo>
                    <a:pt x="1210" y="24"/>
                    <a:pt x="1206" y="23"/>
                    <a:pt x="1203" y="23"/>
                  </a:cubicBezTo>
                  <a:cubicBezTo>
                    <a:pt x="1201" y="23"/>
                    <a:pt x="1200" y="24"/>
                    <a:pt x="1198" y="24"/>
                  </a:cubicBezTo>
                  <a:cubicBezTo>
                    <a:pt x="1197" y="25"/>
                    <a:pt x="1194" y="26"/>
                    <a:pt x="1191" y="27"/>
                  </a:cubicBezTo>
                  <a:cubicBezTo>
                    <a:pt x="1186" y="28"/>
                    <a:pt x="1183" y="29"/>
                    <a:pt x="1178" y="31"/>
                  </a:cubicBezTo>
                  <a:cubicBezTo>
                    <a:pt x="1173" y="34"/>
                    <a:pt x="1166" y="36"/>
                    <a:pt x="1153" y="38"/>
                  </a:cubicBezTo>
                  <a:cubicBezTo>
                    <a:pt x="1148" y="39"/>
                    <a:pt x="1144" y="39"/>
                    <a:pt x="1135" y="39"/>
                  </a:cubicBezTo>
                  <a:cubicBezTo>
                    <a:pt x="1127" y="39"/>
                    <a:pt x="1117" y="39"/>
                    <a:pt x="1109" y="38"/>
                  </a:cubicBezTo>
                  <a:cubicBezTo>
                    <a:pt x="1099" y="37"/>
                    <a:pt x="1092" y="37"/>
                    <a:pt x="1085" y="37"/>
                  </a:cubicBezTo>
                  <a:cubicBezTo>
                    <a:pt x="1080" y="37"/>
                    <a:pt x="1077" y="37"/>
                    <a:pt x="1073" y="38"/>
                  </a:cubicBezTo>
                  <a:cubicBezTo>
                    <a:pt x="1061" y="40"/>
                    <a:pt x="1056" y="53"/>
                    <a:pt x="1052" y="61"/>
                  </a:cubicBezTo>
                  <a:cubicBezTo>
                    <a:pt x="1050" y="65"/>
                    <a:pt x="1049" y="68"/>
                    <a:pt x="1047" y="71"/>
                  </a:cubicBezTo>
                  <a:cubicBezTo>
                    <a:pt x="1039" y="82"/>
                    <a:pt x="1040" y="86"/>
                    <a:pt x="1045" y="94"/>
                  </a:cubicBezTo>
                  <a:cubicBezTo>
                    <a:pt x="1048" y="100"/>
                    <a:pt x="1054" y="100"/>
                    <a:pt x="1058" y="100"/>
                  </a:cubicBezTo>
                  <a:cubicBezTo>
                    <a:pt x="1059" y="100"/>
                    <a:pt x="1062" y="100"/>
                    <a:pt x="1063" y="99"/>
                  </a:cubicBezTo>
                  <a:lnTo>
                    <a:pt x="1070" y="99"/>
                  </a:lnTo>
                  <a:cubicBezTo>
                    <a:pt x="1072" y="99"/>
                    <a:pt x="1075" y="99"/>
                    <a:pt x="1077" y="101"/>
                  </a:cubicBezTo>
                  <a:cubicBezTo>
                    <a:pt x="1075" y="102"/>
                    <a:pt x="1068" y="102"/>
                    <a:pt x="1063" y="102"/>
                  </a:cubicBezTo>
                  <a:cubicBezTo>
                    <a:pt x="1056" y="102"/>
                    <a:pt x="1047" y="102"/>
                    <a:pt x="1035" y="105"/>
                  </a:cubicBezTo>
                  <a:cubicBezTo>
                    <a:pt x="1025" y="109"/>
                    <a:pt x="1021" y="111"/>
                    <a:pt x="1019" y="113"/>
                  </a:cubicBezTo>
                  <a:cubicBezTo>
                    <a:pt x="1018" y="116"/>
                    <a:pt x="1019" y="118"/>
                    <a:pt x="1019" y="120"/>
                  </a:cubicBezTo>
                  <a:cubicBezTo>
                    <a:pt x="1021" y="122"/>
                    <a:pt x="1021" y="124"/>
                    <a:pt x="1017" y="127"/>
                  </a:cubicBezTo>
                  <a:cubicBezTo>
                    <a:pt x="1010" y="134"/>
                    <a:pt x="1007" y="137"/>
                    <a:pt x="1005" y="141"/>
                  </a:cubicBezTo>
                  <a:cubicBezTo>
                    <a:pt x="1002" y="145"/>
                    <a:pt x="1000" y="148"/>
                    <a:pt x="994" y="155"/>
                  </a:cubicBezTo>
                  <a:cubicBezTo>
                    <a:pt x="985" y="163"/>
                    <a:pt x="982" y="166"/>
                    <a:pt x="987" y="173"/>
                  </a:cubicBezTo>
                  <a:cubicBezTo>
                    <a:pt x="988" y="174"/>
                    <a:pt x="988" y="175"/>
                    <a:pt x="989" y="179"/>
                  </a:cubicBezTo>
                  <a:cubicBezTo>
                    <a:pt x="989" y="185"/>
                    <a:pt x="990" y="188"/>
                    <a:pt x="991" y="191"/>
                  </a:cubicBezTo>
                  <a:cubicBezTo>
                    <a:pt x="993" y="195"/>
                    <a:pt x="993" y="197"/>
                    <a:pt x="991" y="201"/>
                  </a:cubicBezTo>
                  <a:cubicBezTo>
                    <a:pt x="991" y="200"/>
                    <a:pt x="990" y="199"/>
                    <a:pt x="990" y="197"/>
                  </a:cubicBezTo>
                  <a:cubicBezTo>
                    <a:pt x="988" y="195"/>
                    <a:pt x="985" y="193"/>
                    <a:pt x="984" y="191"/>
                  </a:cubicBezTo>
                  <a:cubicBezTo>
                    <a:pt x="981" y="186"/>
                    <a:pt x="979" y="184"/>
                    <a:pt x="978" y="181"/>
                  </a:cubicBezTo>
                  <a:cubicBezTo>
                    <a:pt x="976" y="179"/>
                    <a:pt x="975" y="177"/>
                    <a:pt x="970" y="171"/>
                  </a:cubicBezTo>
                  <a:cubicBezTo>
                    <a:pt x="967" y="165"/>
                    <a:pt x="963" y="163"/>
                    <a:pt x="959" y="163"/>
                  </a:cubicBezTo>
                  <a:cubicBezTo>
                    <a:pt x="955" y="163"/>
                    <a:pt x="952" y="165"/>
                    <a:pt x="949" y="165"/>
                  </a:cubicBezTo>
                  <a:cubicBezTo>
                    <a:pt x="945" y="167"/>
                    <a:pt x="940" y="169"/>
                    <a:pt x="935" y="169"/>
                  </a:cubicBezTo>
                  <a:cubicBezTo>
                    <a:pt x="926" y="170"/>
                    <a:pt x="922" y="170"/>
                    <a:pt x="919" y="171"/>
                  </a:cubicBezTo>
                  <a:cubicBezTo>
                    <a:pt x="914" y="171"/>
                    <a:pt x="911" y="171"/>
                    <a:pt x="904" y="173"/>
                  </a:cubicBezTo>
                  <a:cubicBezTo>
                    <a:pt x="892" y="176"/>
                    <a:pt x="887" y="180"/>
                    <a:pt x="881" y="191"/>
                  </a:cubicBezTo>
                  <a:cubicBezTo>
                    <a:pt x="880" y="194"/>
                    <a:pt x="880" y="196"/>
                    <a:pt x="880" y="199"/>
                  </a:cubicBezTo>
                  <a:cubicBezTo>
                    <a:pt x="881" y="201"/>
                    <a:pt x="883" y="202"/>
                    <a:pt x="885" y="204"/>
                  </a:cubicBezTo>
                  <a:cubicBezTo>
                    <a:pt x="880" y="204"/>
                    <a:pt x="876" y="209"/>
                    <a:pt x="873" y="213"/>
                  </a:cubicBezTo>
                  <a:cubicBezTo>
                    <a:pt x="871" y="216"/>
                    <a:pt x="869" y="219"/>
                    <a:pt x="866" y="219"/>
                  </a:cubicBezTo>
                  <a:cubicBezTo>
                    <a:pt x="866" y="220"/>
                    <a:pt x="865" y="220"/>
                    <a:pt x="864" y="220"/>
                  </a:cubicBezTo>
                  <a:cubicBezTo>
                    <a:pt x="862" y="220"/>
                    <a:pt x="860" y="219"/>
                    <a:pt x="858" y="219"/>
                  </a:cubicBezTo>
                  <a:cubicBezTo>
                    <a:pt x="856" y="219"/>
                    <a:pt x="852" y="218"/>
                    <a:pt x="848" y="218"/>
                  </a:cubicBezTo>
                  <a:cubicBezTo>
                    <a:pt x="844" y="218"/>
                    <a:pt x="839" y="219"/>
                    <a:pt x="834" y="220"/>
                  </a:cubicBezTo>
                  <a:cubicBezTo>
                    <a:pt x="828" y="221"/>
                    <a:pt x="824" y="224"/>
                    <a:pt x="820" y="225"/>
                  </a:cubicBezTo>
                  <a:cubicBezTo>
                    <a:pt x="816" y="227"/>
                    <a:pt x="812" y="231"/>
                    <a:pt x="799" y="232"/>
                  </a:cubicBezTo>
                  <a:cubicBezTo>
                    <a:pt x="788" y="233"/>
                    <a:pt x="784" y="235"/>
                    <a:pt x="782" y="238"/>
                  </a:cubicBezTo>
                  <a:cubicBezTo>
                    <a:pt x="780" y="242"/>
                    <a:pt x="782" y="245"/>
                    <a:pt x="784" y="248"/>
                  </a:cubicBezTo>
                  <a:lnTo>
                    <a:pt x="785" y="249"/>
                  </a:lnTo>
                  <a:cubicBezTo>
                    <a:pt x="786" y="252"/>
                    <a:pt x="791" y="255"/>
                    <a:pt x="797" y="261"/>
                  </a:cubicBezTo>
                  <a:cubicBezTo>
                    <a:pt x="802" y="265"/>
                    <a:pt x="815" y="274"/>
                    <a:pt x="817" y="278"/>
                  </a:cubicBezTo>
                  <a:cubicBezTo>
                    <a:pt x="815" y="277"/>
                    <a:pt x="810" y="273"/>
                    <a:pt x="808" y="271"/>
                  </a:cubicBezTo>
                  <a:cubicBezTo>
                    <a:pt x="805" y="268"/>
                    <a:pt x="802" y="265"/>
                    <a:pt x="800" y="264"/>
                  </a:cubicBezTo>
                  <a:cubicBezTo>
                    <a:pt x="798" y="263"/>
                    <a:pt x="796" y="262"/>
                    <a:pt x="792" y="262"/>
                  </a:cubicBezTo>
                  <a:cubicBezTo>
                    <a:pt x="792" y="262"/>
                    <a:pt x="790" y="262"/>
                    <a:pt x="788" y="263"/>
                  </a:cubicBezTo>
                  <a:cubicBezTo>
                    <a:pt x="785" y="263"/>
                    <a:pt x="783" y="264"/>
                    <a:pt x="778" y="264"/>
                  </a:cubicBezTo>
                  <a:cubicBezTo>
                    <a:pt x="768" y="265"/>
                    <a:pt x="766" y="268"/>
                    <a:pt x="764" y="272"/>
                  </a:cubicBezTo>
                  <a:cubicBezTo>
                    <a:pt x="764" y="274"/>
                    <a:pt x="763" y="275"/>
                    <a:pt x="760" y="276"/>
                  </a:cubicBezTo>
                  <a:cubicBezTo>
                    <a:pt x="753" y="281"/>
                    <a:pt x="752" y="283"/>
                    <a:pt x="751" y="288"/>
                  </a:cubicBezTo>
                  <a:cubicBezTo>
                    <a:pt x="750" y="290"/>
                    <a:pt x="750" y="292"/>
                    <a:pt x="749" y="295"/>
                  </a:cubicBezTo>
                  <a:cubicBezTo>
                    <a:pt x="748" y="298"/>
                    <a:pt x="748" y="301"/>
                    <a:pt x="749" y="304"/>
                  </a:cubicBezTo>
                  <a:cubicBezTo>
                    <a:pt x="751" y="307"/>
                    <a:pt x="754" y="308"/>
                    <a:pt x="757" y="308"/>
                  </a:cubicBezTo>
                  <a:cubicBezTo>
                    <a:pt x="759" y="308"/>
                    <a:pt x="761" y="308"/>
                    <a:pt x="763" y="309"/>
                  </a:cubicBezTo>
                  <a:cubicBezTo>
                    <a:pt x="765" y="311"/>
                    <a:pt x="767" y="312"/>
                    <a:pt x="770" y="312"/>
                  </a:cubicBezTo>
                  <a:cubicBezTo>
                    <a:pt x="772" y="312"/>
                    <a:pt x="774" y="311"/>
                    <a:pt x="780" y="309"/>
                  </a:cubicBezTo>
                  <a:cubicBezTo>
                    <a:pt x="782" y="309"/>
                    <a:pt x="785" y="308"/>
                    <a:pt x="788" y="307"/>
                  </a:cubicBezTo>
                  <a:cubicBezTo>
                    <a:pt x="791" y="306"/>
                    <a:pt x="793" y="306"/>
                    <a:pt x="795" y="306"/>
                  </a:cubicBezTo>
                  <a:cubicBezTo>
                    <a:pt x="794" y="309"/>
                    <a:pt x="794" y="312"/>
                    <a:pt x="796" y="314"/>
                  </a:cubicBezTo>
                  <a:cubicBezTo>
                    <a:pt x="795" y="315"/>
                    <a:pt x="795" y="315"/>
                    <a:pt x="793" y="315"/>
                  </a:cubicBezTo>
                  <a:cubicBezTo>
                    <a:pt x="792" y="316"/>
                    <a:pt x="789" y="319"/>
                    <a:pt x="787" y="320"/>
                  </a:cubicBezTo>
                  <a:cubicBezTo>
                    <a:pt x="784" y="322"/>
                    <a:pt x="783" y="322"/>
                    <a:pt x="780" y="322"/>
                  </a:cubicBezTo>
                  <a:lnTo>
                    <a:pt x="778" y="322"/>
                  </a:lnTo>
                  <a:cubicBezTo>
                    <a:pt x="774" y="322"/>
                    <a:pt x="766" y="322"/>
                    <a:pt x="754" y="325"/>
                  </a:cubicBezTo>
                  <a:cubicBezTo>
                    <a:pt x="745" y="328"/>
                    <a:pt x="741" y="328"/>
                    <a:pt x="741" y="333"/>
                  </a:cubicBezTo>
                  <a:cubicBezTo>
                    <a:pt x="741" y="336"/>
                    <a:pt x="745" y="337"/>
                    <a:pt x="751" y="338"/>
                  </a:cubicBezTo>
                  <a:cubicBezTo>
                    <a:pt x="753" y="338"/>
                    <a:pt x="757" y="339"/>
                    <a:pt x="757" y="339"/>
                  </a:cubicBezTo>
                  <a:cubicBezTo>
                    <a:pt x="762" y="343"/>
                    <a:pt x="767" y="345"/>
                    <a:pt x="779" y="350"/>
                  </a:cubicBezTo>
                  <a:lnTo>
                    <a:pt x="784" y="352"/>
                  </a:lnTo>
                  <a:cubicBezTo>
                    <a:pt x="788" y="353"/>
                    <a:pt x="792" y="354"/>
                    <a:pt x="795" y="354"/>
                  </a:cubicBezTo>
                  <a:cubicBezTo>
                    <a:pt x="797" y="354"/>
                    <a:pt x="800" y="353"/>
                    <a:pt x="802" y="353"/>
                  </a:cubicBezTo>
                  <a:cubicBezTo>
                    <a:pt x="804" y="352"/>
                    <a:pt x="808" y="352"/>
                    <a:pt x="811" y="352"/>
                  </a:cubicBezTo>
                  <a:cubicBezTo>
                    <a:pt x="825" y="352"/>
                    <a:pt x="825" y="354"/>
                    <a:pt x="825" y="357"/>
                  </a:cubicBezTo>
                  <a:cubicBezTo>
                    <a:pt x="825" y="365"/>
                    <a:pt x="828" y="367"/>
                    <a:pt x="832" y="367"/>
                  </a:cubicBezTo>
                  <a:cubicBezTo>
                    <a:pt x="834" y="367"/>
                    <a:pt x="835" y="367"/>
                    <a:pt x="836" y="368"/>
                  </a:cubicBezTo>
                  <a:cubicBezTo>
                    <a:pt x="839" y="368"/>
                    <a:pt x="841" y="369"/>
                    <a:pt x="844" y="370"/>
                  </a:cubicBezTo>
                  <a:cubicBezTo>
                    <a:pt x="854" y="374"/>
                    <a:pt x="859" y="379"/>
                    <a:pt x="859" y="381"/>
                  </a:cubicBezTo>
                  <a:cubicBezTo>
                    <a:pt x="859" y="384"/>
                    <a:pt x="857" y="386"/>
                    <a:pt x="834" y="387"/>
                  </a:cubicBezTo>
                  <a:cubicBezTo>
                    <a:pt x="820" y="387"/>
                    <a:pt x="818" y="389"/>
                    <a:pt x="814" y="394"/>
                  </a:cubicBezTo>
                  <a:cubicBezTo>
                    <a:pt x="812" y="397"/>
                    <a:pt x="810" y="399"/>
                    <a:pt x="802" y="403"/>
                  </a:cubicBezTo>
                  <a:cubicBezTo>
                    <a:pt x="799" y="405"/>
                    <a:pt x="798" y="406"/>
                    <a:pt x="796" y="409"/>
                  </a:cubicBezTo>
                  <a:cubicBezTo>
                    <a:pt x="796" y="406"/>
                    <a:pt x="795" y="406"/>
                    <a:pt x="795" y="405"/>
                  </a:cubicBezTo>
                  <a:cubicBezTo>
                    <a:pt x="793" y="402"/>
                    <a:pt x="790" y="399"/>
                    <a:pt x="787" y="399"/>
                  </a:cubicBezTo>
                  <a:cubicBezTo>
                    <a:pt x="784" y="399"/>
                    <a:pt x="782" y="402"/>
                    <a:pt x="779" y="405"/>
                  </a:cubicBezTo>
                  <a:cubicBezTo>
                    <a:pt x="776" y="409"/>
                    <a:pt x="773" y="414"/>
                    <a:pt x="767" y="420"/>
                  </a:cubicBezTo>
                  <a:cubicBezTo>
                    <a:pt x="760" y="427"/>
                    <a:pt x="757" y="428"/>
                    <a:pt x="755" y="428"/>
                  </a:cubicBezTo>
                  <a:cubicBezTo>
                    <a:pt x="754" y="428"/>
                    <a:pt x="753" y="428"/>
                    <a:pt x="752" y="427"/>
                  </a:cubicBezTo>
                  <a:cubicBezTo>
                    <a:pt x="749" y="426"/>
                    <a:pt x="745" y="425"/>
                    <a:pt x="738" y="424"/>
                  </a:cubicBezTo>
                  <a:cubicBezTo>
                    <a:pt x="728" y="424"/>
                    <a:pt x="721" y="435"/>
                    <a:pt x="715" y="445"/>
                  </a:cubicBezTo>
                  <a:cubicBezTo>
                    <a:pt x="712" y="450"/>
                    <a:pt x="709" y="456"/>
                    <a:pt x="705" y="456"/>
                  </a:cubicBezTo>
                  <a:lnTo>
                    <a:pt x="703" y="456"/>
                  </a:lnTo>
                  <a:cubicBezTo>
                    <a:pt x="700" y="455"/>
                    <a:pt x="698" y="454"/>
                    <a:pt x="696" y="454"/>
                  </a:cubicBezTo>
                  <a:cubicBezTo>
                    <a:pt x="690" y="454"/>
                    <a:pt x="687" y="459"/>
                    <a:pt x="683" y="463"/>
                  </a:cubicBezTo>
                  <a:cubicBezTo>
                    <a:pt x="681" y="468"/>
                    <a:pt x="676" y="473"/>
                    <a:pt x="671" y="478"/>
                  </a:cubicBezTo>
                  <a:cubicBezTo>
                    <a:pt x="663" y="486"/>
                    <a:pt x="660" y="488"/>
                    <a:pt x="657" y="488"/>
                  </a:cubicBezTo>
                  <a:cubicBezTo>
                    <a:pt x="656" y="488"/>
                    <a:pt x="654" y="487"/>
                    <a:pt x="652" y="487"/>
                  </a:cubicBezTo>
                  <a:lnTo>
                    <a:pt x="641" y="487"/>
                  </a:lnTo>
                  <a:cubicBezTo>
                    <a:pt x="642" y="490"/>
                    <a:pt x="644" y="493"/>
                    <a:pt x="645" y="495"/>
                  </a:cubicBezTo>
                  <a:cubicBezTo>
                    <a:pt x="649" y="500"/>
                    <a:pt x="651" y="503"/>
                    <a:pt x="650" y="506"/>
                  </a:cubicBezTo>
                  <a:cubicBezTo>
                    <a:pt x="649" y="510"/>
                    <a:pt x="645" y="512"/>
                    <a:pt x="638" y="512"/>
                  </a:cubicBezTo>
                  <a:cubicBezTo>
                    <a:pt x="631" y="513"/>
                    <a:pt x="625" y="514"/>
                    <a:pt x="619" y="514"/>
                  </a:cubicBezTo>
                  <a:lnTo>
                    <a:pt x="611" y="514"/>
                  </a:lnTo>
                  <a:cubicBezTo>
                    <a:pt x="609" y="514"/>
                    <a:pt x="607" y="513"/>
                    <a:pt x="607" y="513"/>
                  </a:cubicBezTo>
                  <a:lnTo>
                    <a:pt x="607" y="513"/>
                  </a:lnTo>
                  <a:cubicBezTo>
                    <a:pt x="609" y="517"/>
                    <a:pt x="615" y="521"/>
                    <a:pt x="619" y="522"/>
                  </a:cubicBezTo>
                  <a:cubicBezTo>
                    <a:pt x="623" y="523"/>
                    <a:pt x="626" y="525"/>
                    <a:pt x="630" y="528"/>
                  </a:cubicBezTo>
                  <a:cubicBezTo>
                    <a:pt x="631" y="529"/>
                    <a:pt x="634" y="531"/>
                    <a:pt x="635" y="531"/>
                  </a:cubicBezTo>
                  <a:lnTo>
                    <a:pt x="638" y="531"/>
                  </a:lnTo>
                  <a:cubicBezTo>
                    <a:pt x="639" y="531"/>
                    <a:pt x="639" y="530"/>
                    <a:pt x="641" y="530"/>
                  </a:cubicBezTo>
                  <a:cubicBezTo>
                    <a:pt x="647" y="530"/>
                    <a:pt x="649" y="536"/>
                    <a:pt x="651" y="540"/>
                  </a:cubicBezTo>
                  <a:cubicBezTo>
                    <a:pt x="651" y="541"/>
                    <a:pt x="652" y="543"/>
                    <a:pt x="653" y="545"/>
                  </a:cubicBezTo>
                  <a:cubicBezTo>
                    <a:pt x="656" y="554"/>
                    <a:pt x="660" y="562"/>
                    <a:pt x="657" y="567"/>
                  </a:cubicBezTo>
                  <a:cubicBezTo>
                    <a:pt x="656" y="568"/>
                    <a:pt x="655" y="568"/>
                    <a:pt x="655" y="569"/>
                  </a:cubicBezTo>
                  <a:cubicBezTo>
                    <a:pt x="655" y="572"/>
                    <a:pt x="659" y="578"/>
                    <a:pt x="664" y="578"/>
                  </a:cubicBezTo>
                  <a:cubicBezTo>
                    <a:pt x="666" y="578"/>
                    <a:pt x="667" y="577"/>
                    <a:pt x="668" y="576"/>
                  </a:cubicBezTo>
                  <a:cubicBezTo>
                    <a:pt x="669" y="580"/>
                    <a:pt x="673" y="580"/>
                    <a:pt x="676" y="580"/>
                  </a:cubicBezTo>
                  <a:cubicBezTo>
                    <a:pt x="676" y="580"/>
                    <a:pt x="676" y="581"/>
                    <a:pt x="676" y="581"/>
                  </a:cubicBezTo>
                  <a:cubicBezTo>
                    <a:pt x="675" y="593"/>
                    <a:pt x="676" y="596"/>
                    <a:pt x="683" y="600"/>
                  </a:cubicBezTo>
                  <a:cubicBezTo>
                    <a:pt x="684" y="600"/>
                    <a:pt x="685" y="602"/>
                    <a:pt x="686" y="603"/>
                  </a:cubicBezTo>
                  <a:cubicBezTo>
                    <a:pt x="689" y="604"/>
                    <a:pt x="690" y="605"/>
                    <a:pt x="692" y="605"/>
                  </a:cubicBezTo>
                  <a:cubicBezTo>
                    <a:pt x="694" y="605"/>
                    <a:pt x="696" y="604"/>
                    <a:pt x="697" y="602"/>
                  </a:cubicBezTo>
                  <a:cubicBezTo>
                    <a:pt x="698" y="604"/>
                    <a:pt x="701" y="604"/>
                    <a:pt x="705" y="605"/>
                  </a:cubicBezTo>
                  <a:cubicBezTo>
                    <a:pt x="708" y="605"/>
                    <a:pt x="713" y="605"/>
                    <a:pt x="719" y="607"/>
                  </a:cubicBezTo>
                  <a:cubicBezTo>
                    <a:pt x="722" y="608"/>
                    <a:pt x="725" y="608"/>
                    <a:pt x="727" y="608"/>
                  </a:cubicBezTo>
                  <a:cubicBezTo>
                    <a:pt x="731" y="608"/>
                    <a:pt x="733" y="606"/>
                    <a:pt x="734" y="604"/>
                  </a:cubicBezTo>
                  <a:cubicBezTo>
                    <a:pt x="735" y="603"/>
                    <a:pt x="736" y="602"/>
                    <a:pt x="740" y="600"/>
                  </a:cubicBezTo>
                  <a:cubicBezTo>
                    <a:pt x="743" y="599"/>
                    <a:pt x="746" y="598"/>
                    <a:pt x="748" y="596"/>
                  </a:cubicBezTo>
                  <a:cubicBezTo>
                    <a:pt x="749" y="597"/>
                    <a:pt x="749" y="597"/>
                    <a:pt x="749" y="597"/>
                  </a:cubicBezTo>
                  <a:cubicBezTo>
                    <a:pt x="750" y="600"/>
                    <a:pt x="752" y="602"/>
                    <a:pt x="753" y="608"/>
                  </a:cubicBezTo>
                  <a:cubicBezTo>
                    <a:pt x="754" y="619"/>
                    <a:pt x="754" y="620"/>
                    <a:pt x="757" y="624"/>
                  </a:cubicBezTo>
                  <a:cubicBezTo>
                    <a:pt x="758" y="625"/>
                    <a:pt x="759" y="627"/>
                    <a:pt x="761" y="631"/>
                  </a:cubicBezTo>
                  <a:lnTo>
                    <a:pt x="761" y="632"/>
                  </a:lnTo>
                  <a:cubicBezTo>
                    <a:pt x="765" y="641"/>
                    <a:pt x="766" y="642"/>
                    <a:pt x="776" y="647"/>
                  </a:cubicBezTo>
                  <a:cubicBezTo>
                    <a:pt x="780" y="648"/>
                    <a:pt x="785" y="650"/>
                    <a:pt x="792" y="653"/>
                  </a:cubicBezTo>
                  <a:cubicBezTo>
                    <a:pt x="798" y="656"/>
                    <a:pt x="802" y="657"/>
                    <a:pt x="805" y="657"/>
                  </a:cubicBezTo>
                  <a:cubicBezTo>
                    <a:pt x="807" y="657"/>
                    <a:pt x="808" y="656"/>
                    <a:pt x="809" y="655"/>
                  </a:cubicBezTo>
                  <a:cubicBezTo>
                    <a:pt x="811" y="652"/>
                    <a:pt x="811" y="649"/>
                    <a:pt x="809" y="645"/>
                  </a:cubicBezTo>
                  <a:cubicBezTo>
                    <a:pt x="808" y="642"/>
                    <a:pt x="808" y="638"/>
                    <a:pt x="809" y="638"/>
                  </a:cubicBezTo>
                  <a:cubicBezTo>
                    <a:pt x="811" y="636"/>
                    <a:pt x="812" y="635"/>
                    <a:pt x="812" y="635"/>
                  </a:cubicBezTo>
                  <a:cubicBezTo>
                    <a:pt x="814" y="635"/>
                    <a:pt x="814" y="636"/>
                    <a:pt x="815" y="637"/>
                  </a:cubicBezTo>
                  <a:cubicBezTo>
                    <a:pt x="817" y="638"/>
                    <a:pt x="820" y="640"/>
                    <a:pt x="826" y="640"/>
                  </a:cubicBezTo>
                  <a:lnTo>
                    <a:pt x="827" y="640"/>
                  </a:lnTo>
                  <a:cubicBezTo>
                    <a:pt x="835" y="640"/>
                    <a:pt x="836" y="634"/>
                    <a:pt x="838" y="631"/>
                  </a:cubicBezTo>
                  <a:cubicBezTo>
                    <a:pt x="839" y="627"/>
                    <a:pt x="839" y="624"/>
                    <a:pt x="842" y="621"/>
                  </a:cubicBezTo>
                  <a:cubicBezTo>
                    <a:pt x="844" y="620"/>
                    <a:pt x="844" y="619"/>
                    <a:pt x="846" y="618"/>
                  </a:cubicBezTo>
                  <a:cubicBezTo>
                    <a:pt x="851" y="611"/>
                    <a:pt x="853" y="610"/>
                    <a:pt x="860" y="598"/>
                  </a:cubicBezTo>
                  <a:cubicBezTo>
                    <a:pt x="866" y="587"/>
                    <a:pt x="866" y="587"/>
                    <a:pt x="869" y="577"/>
                  </a:cubicBezTo>
                  <a:cubicBezTo>
                    <a:pt x="869" y="575"/>
                    <a:pt x="870" y="571"/>
                    <a:pt x="871" y="567"/>
                  </a:cubicBezTo>
                  <a:cubicBezTo>
                    <a:pt x="873" y="561"/>
                    <a:pt x="873" y="560"/>
                    <a:pt x="873" y="560"/>
                  </a:cubicBezTo>
                  <a:lnTo>
                    <a:pt x="875" y="560"/>
                  </a:lnTo>
                  <a:cubicBezTo>
                    <a:pt x="875" y="560"/>
                    <a:pt x="876" y="560"/>
                    <a:pt x="876" y="560"/>
                  </a:cubicBezTo>
                  <a:cubicBezTo>
                    <a:pt x="879" y="560"/>
                    <a:pt x="882" y="558"/>
                    <a:pt x="884" y="555"/>
                  </a:cubicBezTo>
                  <a:cubicBezTo>
                    <a:pt x="888" y="551"/>
                    <a:pt x="889" y="550"/>
                    <a:pt x="896" y="549"/>
                  </a:cubicBezTo>
                  <a:cubicBezTo>
                    <a:pt x="901" y="548"/>
                    <a:pt x="905" y="547"/>
                    <a:pt x="910" y="545"/>
                  </a:cubicBezTo>
                  <a:lnTo>
                    <a:pt x="913" y="545"/>
                  </a:lnTo>
                  <a:cubicBezTo>
                    <a:pt x="916" y="545"/>
                    <a:pt x="917" y="544"/>
                    <a:pt x="919" y="543"/>
                  </a:cubicBezTo>
                  <a:cubicBezTo>
                    <a:pt x="919" y="545"/>
                    <a:pt x="919" y="547"/>
                    <a:pt x="921" y="550"/>
                  </a:cubicBezTo>
                  <a:cubicBezTo>
                    <a:pt x="922" y="552"/>
                    <a:pt x="922" y="553"/>
                    <a:pt x="923" y="554"/>
                  </a:cubicBezTo>
                  <a:cubicBezTo>
                    <a:pt x="925" y="560"/>
                    <a:pt x="928" y="561"/>
                    <a:pt x="929" y="571"/>
                  </a:cubicBezTo>
                  <a:cubicBezTo>
                    <a:pt x="930" y="574"/>
                    <a:pt x="932" y="581"/>
                    <a:pt x="937" y="581"/>
                  </a:cubicBezTo>
                  <a:cubicBezTo>
                    <a:pt x="938" y="581"/>
                    <a:pt x="941" y="580"/>
                    <a:pt x="943" y="579"/>
                  </a:cubicBezTo>
                  <a:cubicBezTo>
                    <a:pt x="945" y="577"/>
                    <a:pt x="948" y="576"/>
                    <a:pt x="950" y="576"/>
                  </a:cubicBezTo>
                  <a:lnTo>
                    <a:pt x="953" y="576"/>
                  </a:lnTo>
                  <a:cubicBezTo>
                    <a:pt x="962" y="576"/>
                    <a:pt x="969" y="577"/>
                    <a:pt x="973" y="587"/>
                  </a:cubicBezTo>
                  <a:lnTo>
                    <a:pt x="973" y="588"/>
                  </a:lnTo>
                  <a:cubicBezTo>
                    <a:pt x="972" y="588"/>
                    <a:pt x="970" y="587"/>
                    <a:pt x="969" y="587"/>
                  </a:cubicBezTo>
                  <a:cubicBezTo>
                    <a:pt x="967" y="585"/>
                    <a:pt x="965" y="583"/>
                    <a:pt x="963" y="583"/>
                  </a:cubicBezTo>
                  <a:cubicBezTo>
                    <a:pt x="962" y="583"/>
                    <a:pt x="961" y="583"/>
                    <a:pt x="960" y="583"/>
                  </a:cubicBezTo>
                  <a:cubicBezTo>
                    <a:pt x="953" y="583"/>
                    <a:pt x="949" y="592"/>
                    <a:pt x="945" y="603"/>
                  </a:cubicBezTo>
                  <a:cubicBezTo>
                    <a:pt x="943" y="610"/>
                    <a:pt x="943" y="613"/>
                    <a:pt x="944" y="617"/>
                  </a:cubicBezTo>
                  <a:cubicBezTo>
                    <a:pt x="945" y="619"/>
                    <a:pt x="946" y="620"/>
                    <a:pt x="945" y="625"/>
                  </a:cubicBezTo>
                  <a:cubicBezTo>
                    <a:pt x="945" y="633"/>
                    <a:pt x="942" y="634"/>
                    <a:pt x="933" y="639"/>
                  </a:cubicBezTo>
                  <a:cubicBezTo>
                    <a:pt x="930" y="641"/>
                    <a:pt x="925" y="642"/>
                    <a:pt x="921" y="647"/>
                  </a:cubicBezTo>
                  <a:cubicBezTo>
                    <a:pt x="916" y="649"/>
                    <a:pt x="914" y="650"/>
                    <a:pt x="913" y="650"/>
                  </a:cubicBezTo>
                  <a:lnTo>
                    <a:pt x="912" y="650"/>
                  </a:lnTo>
                  <a:cubicBezTo>
                    <a:pt x="911" y="649"/>
                    <a:pt x="910" y="648"/>
                    <a:pt x="907" y="648"/>
                  </a:cubicBezTo>
                  <a:cubicBezTo>
                    <a:pt x="905" y="648"/>
                    <a:pt x="902" y="648"/>
                    <a:pt x="900" y="650"/>
                  </a:cubicBezTo>
                  <a:cubicBezTo>
                    <a:pt x="884" y="656"/>
                    <a:pt x="883" y="659"/>
                    <a:pt x="876" y="672"/>
                  </a:cubicBezTo>
                  <a:cubicBezTo>
                    <a:pt x="874" y="678"/>
                    <a:pt x="872" y="680"/>
                    <a:pt x="871" y="682"/>
                  </a:cubicBezTo>
                  <a:cubicBezTo>
                    <a:pt x="868" y="686"/>
                    <a:pt x="866" y="689"/>
                    <a:pt x="868" y="696"/>
                  </a:cubicBezTo>
                  <a:cubicBezTo>
                    <a:pt x="869" y="707"/>
                    <a:pt x="874" y="709"/>
                    <a:pt x="877" y="709"/>
                  </a:cubicBezTo>
                  <a:cubicBezTo>
                    <a:pt x="880" y="709"/>
                    <a:pt x="884" y="707"/>
                    <a:pt x="889" y="702"/>
                  </a:cubicBezTo>
                  <a:cubicBezTo>
                    <a:pt x="892" y="699"/>
                    <a:pt x="895" y="696"/>
                    <a:pt x="898" y="694"/>
                  </a:cubicBezTo>
                  <a:cubicBezTo>
                    <a:pt x="899" y="693"/>
                    <a:pt x="900" y="691"/>
                    <a:pt x="900" y="691"/>
                  </a:cubicBezTo>
                  <a:cubicBezTo>
                    <a:pt x="900" y="691"/>
                    <a:pt x="901" y="691"/>
                    <a:pt x="902" y="692"/>
                  </a:cubicBezTo>
                  <a:cubicBezTo>
                    <a:pt x="903" y="694"/>
                    <a:pt x="904" y="695"/>
                    <a:pt x="904" y="695"/>
                  </a:cubicBezTo>
                  <a:cubicBezTo>
                    <a:pt x="904" y="696"/>
                    <a:pt x="900" y="699"/>
                    <a:pt x="898" y="702"/>
                  </a:cubicBezTo>
                  <a:cubicBezTo>
                    <a:pt x="896" y="703"/>
                    <a:pt x="894" y="704"/>
                    <a:pt x="893" y="706"/>
                  </a:cubicBezTo>
                  <a:cubicBezTo>
                    <a:pt x="891" y="709"/>
                    <a:pt x="889" y="710"/>
                    <a:pt x="887" y="711"/>
                  </a:cubicBezTo>
                  <a:cubicBezTo>
                    <a:pt x="881" y="717"/>
                    <a:pt x="874" y="721"/>
                    <a:pt x="872" y="737"/>
                  </a:cubicBezTo>
                  <a:cubicBezTo>
                    <a:pt x="869" y="748"/>
                    <a:pt x="871" y="751"/>
                    <a:pt x="874" y="756"/>
                  </a:cubicBezTo>
                  <a:cubicBezTo>
                    <a:pt x="876" y="759"/>
                    <a:pt x="877" y="761"/>
                    <a:pt x="878" y="766"/>
                  </a:cubicBezTo>
                  <a:cubicBezTo>
                    <a:pt x="880" y="773"/>
                    <a:pt x="883" y="777"/>
                    <a:pt x="888" y="777"/>
                  </a:cubicBezTo>
                  <a:cubicBezTo>
                    <a:pt x="891" y="777"/>
                    <a:pt x="894" y="775"/>
                    <a:pt x="898" y="774"/>
                  </a:cubicBezTo>
                  <a:cubicBezTo>
                    <a:pt x="900" y="773"/>
                    <a:pt x="902" y="772"/>
                    <a:pt x="905" y="771"/>
                  </a:cubicBezTo>
                  <a:cubicBezTo>
                    <a:pt x="909" y="770"/>
                    <a:pt x="911" y="770"/>
                    <a:pt x="911" y="768"/>
                  </a:cubicBezTo>
                  <a:cubicBezTo>
                    <a:pt x="912" y="766"/>
                    <a:pt x="912" y="763"/>
                    <a:pt x="911" y="763"/>
                  </a:cubicBezTo>
                  <a:cubicBezTo>
                    <a:pt x="911" y="762"/>
                    <a:pt x="911" y="760"/>
                    <a:pt x="913" y="756"/>
                  </a:cubicBezTo>
                  <a:cubicBezTo>
                    <a:pt x="914" y="752"/>
                    <a:pt x="915" y="750"/>
                    <a:pt x="916" y="748"/>
                  </a:cubicBezTo>
                  <a:cubicBezTo>
                    <a:pt x="918" y="748"/>
                    <a:pt x="919" y="750"/>
                    <a:pt x="920" y="750"/>
                  </a:cubicBezTo>
                  <a:cubicBezTo>
                    <a:pt x="922" y="751"/>
                    <a:pt x="923" y="751"/>
                    <a:pt x="921" y="759"/>
                  </a:cubicBezTo>
                  <a:cubicBezTo>
                    <a:pt x="920" y="762"/>
                    <a:pt x="919" y="764"/>
                    <a:pt x="919" y="768"/>
                  </a:cubicBezTo>
                  <a:cubicBezTo>
                    <a:pt x="917" y="777"/>
                    <a:pt x="921" y="782"/>
                    <a:pt x="924" y="784"/>
                  </a:cubicBezTo>
                  <a:cubicBezTo>
                    <a:pt x="928" y="786"/>
                    <a:pt x="929" y="788"/>
                    <a:pt x="931" y="791"/>
                  </a:cubicBezTo>
                  <a:cubicBezTo>
                    <a:pt x="932" y="799"/>
                    <a:pt x="932" y="800"/>
                    <a:pt x="929" y="804"/>
                  </a:cubicBezTo>
                  <a:cubicBezTo>
                    <a:pt x="929" y="806"/>
                    <a:pt x="926" y="810"/>
                    <a:pt x="925" y="816"/>
                  </a:cubicBezTo>
                  <a:lnTo>
                    <a:pt x="923" y="822"/>
                  </a:lnTo>
                  <a:cubicBezTo>
                    <a:pt x="922" y="829"/>
                    <a:pt x="922" y="830"/>
                    <a:pt x="922" y="832"/>
                  </a:cubicBezTo>
                  <a:cubicBezTo>
                    <a:pt x="922" y="832"/>
                    <a:pt x="923" y="833"/>
                    <a:pt x="923" y="834"/>
                  </a:cubicBezTo>
                  <a:cubicBezTo>
                    <a:pt x="923" y="842"/>
                    <a:pt x="932" y="846"/>
                    <a:pt x="940" y="850"/>
                  </a:cubicBezTo>
                  <a:cubicBezTo>
                    <a:pt x="941" y="851"/>
                    <a:pt x="943" y="851"/>
                    <a:pt x="944" y="851"/>
                  </a:cubicBezTo>
                  <a:cubicBezTo>
                    <a:pt x="950" y="851"/>
                    <a:pt x="953" y="846"/>
                    <a:pt x="958" y="842"/>
                  </a:cubicBezTo>
                  <a:cubicBezTo>
                    <a:pt x="960" y="841"/>
                    <a:pt x="960" y="840"/>
                    <a:pt x="962" y="838"/>
                  </a:cubicBezTo>
                  <a:cubicBezTo>
                    <a:pt x="966" y="835"/>
                    <a:pt x="967" y="833"/>
                    <a:pt x="968" y="830"/>
                  </a:cubicBezTo>
                  <a:cubicBezTo>
                    <a:pt x="968" y="827"/>
                    <a:pt x="969" y="824"/>
                    <a:pt x="972" y="818"/>
                  </a:cubicBezTo>
                  <a:lnTo>
                    <a:pt x="973" y="817"/>
                  </a:lnTo>
                  <a:cubicBezTo>
                    <a:pt x="978" y="810"/>
                    <a:pt x="978" y="810"/>
                    <a:pt x="998" y="805"/>
                  </a:cubicBezTo>
                  <a:lnTo>
                    <a:pt x="1003" y="804"/>
                  </a:lnTo>
                  <a:cubicBezTo>
                    <a:pt x="1022" y="800"/>
                    <a:pt x="1025" y="797"/>
                    <a:pt x="1027" y="791"/>
                  </a:cubicBezTo>
                  <a:cubicBezTo>
                    <a:pt x="1028" y="790"/>
                    <a:pt x="1029" y="788"/>
                    <a:pt x="1032" y="786"/>
                  </a:cubicBezTo>
                  <a:cubicBezTo>
                    <a:pt x="1036" y="782"/>
                    <a:pt x="1038" y="779"/>
                    <a:pt x="1040" y="778"/>
                  </a:cubicBezTo>
                  <a:cubicBezTo>
                    <a:pt x="1042" y="776"/>
                    <a:pt x="1043" y="774"/>
                    <a:pt x="1047" y="771"/>
                  </a:cubicBezTo>
                  <a:cubicBezTo>
                    <a:pt x="1052" y="768"/>
                    <a:pt x="1053" y="766"/>
                    <a:pt x="1054" y="763"/>
                  </a:cubicBezTo>
                  <a:cubicBezTo>
                    <a:pt x="1057" y="762"/>
                    <a:pt x="1059" y="759"/>
                    <a:pt x="1066" y="753"/>
                  </a:cubicBezTo>
                  <a:cubicBezTo>
                    <a:pt x="1077" y="745"/>
                    <a:pt x="1077" y="745"/>
                    <a:pt x="1088" y="745"/>
                  </a:cubicBezTo>
                  <a:lnTo>
                    <a:pt x="1110" y="745"/>
                  </a:lnTo>
                  <a:cubicBezTo>
                    <a:pt x="1109" y="747"/>
                    <a:pt x="1109" y="749"/>
                    <a:pt x="1110" y="751"/>
                  </a:cubicBezTo>
                  <a:cubicBezTo>
                    <a:pt x="1110" y="753"/>
                    <a:pt x="1110" y="757"/>
                    <a:pt x="1090" y="774"/>
                  </a:cubicBezTo>
                  <a:cubicBezTo>
                    <a:pt x="1088" y="775"/>
                    <a:pt x="1087" y="776"/>
                    <a:pt x="1087" y="777"/>
                  </a:cubicBezTo>
                  <a:cubicBezTo>
                    <a:pt x="1087" y="777"/>
                    <a:pt x="1085" y="777"/>
                    <a:pt x="1083" y="778"/>
                  </a:cubicBezTo>
                  <a:cubicBezTo>
                    <a:pt x="1077" y="783"/>
                    <a:pt x="1061" y="793"/>
                    <a:pt x="1042" y="811"/>
                  </a:cubicBezTo>
                  <a:cubicBezTo>
                    <a:pt x="1027" y="826"/>
                    <a:pt x="1026" y="830"/>
                    <a:pt x="1027" y="836"/>
                  </a:cubicBezTo>
                  <a:cubicBezTo>
                    <a:pt x="1028" y="839"/>
                    <a:pt x="1029" y="841"/>
                    <a:pt x="1027" y="847"/>
                  </a:cubicBezTo>
                  <a:cubicBezTo>
                    <a:pt x="1023" y="859"/>
                    <a:pt x="1023" y="862"/>
                    <a:pt x="1026" y="866"/>
                  </a:cubicBezTo>
                  <a:cubicBezTo>
                    <a:pt x="1027" y="868"/>
                    <a:pt x="1029" y="871"/>
                    <a:pt x="1030" y="877"/>
                  </a:cubicBezTo>
                  <a:lnTo>
                    <a:pt x="1030" y="879"/>
                  </a:lnTo>
                  <a:cubicBezTo>
                    <a:pt x="1032" y="887"/>
                    <a:pt x="1033" y="891"/>
                    <a:pt x="1036" y="891"/>
                  </a:cubicBezTo>
                  <a:cubicBezTo>
                    <a:pt x="1038" y="891"/>
                    <a:pt x="1040" y="890"/>
                    <a:pt x="1042" y="888"/>
                  </a:cubicBezTo>
                  <a:cubicBezTo>
                    <a:pt x="1044" y="886"/>
                    <a:pt x="1049" y="882"/>
                    <a:pt x="1055" y="879"/>
                  </a:cubicBezTo>
                  <a:cubicBezTo>
                    <a:pt x="1065" y="875"/>
                    <a:pt x="1066" y="873"/>
                    <a:pt x="1068" y="873"/>
                  </a:cubicBezTo>
                  <a:cubicBezTo>
                    <a:pt x="1070" y="871"/>
                    <a:pt x="1072" y="870"/>
                    <a:pt x="1079" y="867"/>
                  </a:cubicBezTo>
                  <a:cubicBezTo>
                    <a:pt x="1089" y="861"/>
                    <a:pt x="1095" y="861"/>
                    <a:pt x="1102" y="859"/>
                  </a:cubicBezTo>
                  <a:cubicBezTo>
                    <a:pt x="1108" y="859"/>
                    <a:pt x="1112" y="858"/>
                    <a:pt x="1117" y="857"/>
                  </a:cubicBezTo>
                  <a:cubicBezTo>
                    <a:pt x="1120" y="856"/>
                    <a:pt x="1123" y="856"/>
                    <a:pt x="1125" y="856"/>
                  </a:cubicBezTo>
                  <a:cubicBezTo>
                    <a:pt x="1127" y="853"/>
                    <a:pt x="1129" y="853"/>
                    <a:pt x="1129" y="853"/>
                  </a:cubicBezTo>
                  <a:cubicBezTo>
                    <a:pt x="1130" y="853"/>
                    <a:pt x="1131" y="853"/>
                    <a:pt x="1133" y="854"/>
                  </a:cubicBezTo>
                  <a:cubicBezTo>
                    <a:pt x="1134" y="854"/>
                    <a:pt x="1135" y="856"/>
                    <a:pt x="1138" y="856"/>
                  </a:cubicBezTo>
                  <a:cubicBezTo>
                    <a:pt x="1145" y="857"/>
                    <a:pt x="1148" y="857"/>
                    <a:pt x="1152" y="857"/>
                  </a:cubicBezTo>
                  <a:cubicBezTo>
                    <a:pt x="1154" y="856"/>
                    <a:pt x="1155" y="856"/>
                    <a:pt x="1158" y="856"/>
                  </a:cubicBezTo>
                  <a:cubicBezTo>
                    <a:pt x="1166" y="856"/>
                    <a:pt x="1168" y="854"/>
                    <a:pt x="1174" y="852"/>
                  </a:cubicBezTo>
                  <a:lnTo>
                    <a:pt x="1178" y="851"/>
                  </a:lnTo>
                  <a:cubicBezTo>
                    <a:pt x="1185" y="848"/>
                    <a:pt x="1188" y="844"/>
                    <a:pt x="1190" y="841"/>
                  </a:cubicBezTo>
                  <a:cubicBezTo>
                    <a:pt x="1191" y="839"/>
                    <a:pt x="1191" y="838"/>
                    <a:pt x="1193" y="836"/>
                  </a:cubicBezTo>
                  <a:cubicBezTo>
                    <a:pt x="1200" y="832"/>
                    <a:pt x="1200" y="830"/>
                    <a:pt x="1202" y="824"/>
                  </a:cubicBezTo>
                  <a:cubicBezTo>
                    <a:pt x="1203" y="822"/>
                    <a:pt x="1203" y="820"/>
                    <a:pt x="1214" y="818"/>
                  </a:cubicBezTo>
                  <a:cubicBezTo>
                    <a:pt x="1217" y="817"/>
                    <a:pt x="1220" y="816"/>
                    <a:pt x="1221" y="815"/>
                  </a:cubicBezTo>
                  <a:lnTo>
                    <a:pt x="1223" y="815"/>
                  </a:lnTo>
                  <a:cubicBezTo>
                    <a:pt x="1223" y="815"/>
                    <a:pt x="1223" y="816"/>
                    <a:pt x="1224" y="816"/>
                  </a:cubicBezTo>
                  <a:cubicBezTo>
                    <a:pt x="1229" y="821"/>
                    <a:pt x="1229" y="822"/>
                    <a:pt x="1231" y="826"/>
                  </a:cubicBezTo>
                  <a:cubicBezTo>
                    <a:pt x="1233" y="830"/>
                    <a:pt x="1238" y="832"/>
                    <a:pt x="1244" y="832"/>
                  </a:cubicBezTo>
                  <a:cubicBezTo>
                    <a:pt x="1251" y="832"/>
                    <a:pt x="1260" y="829"/>
                    <a:pt x="1272" y="822"/>
                  </a:cubicBezTo>
                  <a:cubicBezTo>
                    <a:pt x="1284" y="816"/>
                    <a:pt x="1288" y="812"/>
                    <a:pt x="1288" y="808"/>
                  </a:cubicBezTo>
                  <a:cubicBezTo>
                    <a:pt x="1287" y="804"/>
                    <a:pt x="1282" y="803"/>
                    <a:pt x="1279" y="802"/>
                  </a:cubicBezTo>
                  <a:cubicBezTo>
                    <a:pt x="1277" y="802"/>
                    <a:pt x="1274" y="800"/>
                    <a:pt x="1273" y="800"/>
                  </a:cubicBezTo>
                  <a:cubicBezTo>
                    <a:pt x="1271" y="796"/>
                    <a:pt x="1275" y="790"/>
                    <a:pt x="1281" y="785"/>
                  </a:cubicBezTo>
                  <a:cubicBezTo>
                    <a:pt x="1282" y="783"/>
                    <a:pt x="1284" y="783"/>
                    <a:pt x="1284" y="782"/>
                  </a:cubicBezTo>
                  <a:cubicBezTo>
                    <a:pt x="1290" y="779"/>
                    <a:pt x="1292" y="777"/>
                    <a:pt x="1295" y="764"/>
                  </a:cubicBezTo>
                  <a:cubicBezTo>
                    <a:pt x="1296" y="759"/>
                    <a:pt x="1297" y="756"/>
                    <a:pt x="1296" y="754"/>
                  </a:cubicBezTo>
                  <a:cubicBezTo>
                    <a:pt x="1296" y="754"/>
                    <a:pt x="1297" y="754"/>
                    <a:pt x="1297" y="753"/>
                  </a:cubicBezTo>
                  <a:cubicBezTo>
                    <a:pt x="1298" y="752"/>
                    <a:pt x="1298" y="752"/>
                    <a:pt x="1299" y="752"/>
                  </a:cubicBezTo>
                  <a:cubicBezTo>
                    <a:pt x="1301" y="752"/>
                    <a:pt x="1302" y="753"/>
                    <a:pt x="1303" y="754"/>
                  </a:cubicBezTo>
                  <a:cubicBezTo>
                    <a:pt x="1307" y="756"/>
                    <a:pt x="1310" y="757"/>
                    <a:pt x="1312" y="757"/>
                  </a:cubicBezTo>
                  <a:cubicBezTo>
                    <a:pt x="1314" y="757"/>
                    <a:pt x="1316" y="756"/>
                    <a:pt x="1317" y="754"/>
                  </a:cubicBezTo>
                  <a:cubicBezTo>
                    <a:pt x="1318" y="751"/>
                    <a:pt x="1317" y="748"/>
                    <a:pt x="1306" y="733"/>
                  </a:cubicBezTo>
                  <a:cubicBezTo>
                    <a:pt x="1302" y="728"/>
                    <a:pt x="1302" y="726"/>
                    <a:pt x="1302" y="726"/>
                  </a:cubicBezTo>
                  <a:cubicBezTo>
                    <a:pt x="1302" y="726"/>
                    <a:pt x="1306" y="724"/>
                    <a:pt x="1307" y="723"/>
                  </a:cubicBezTo>
                  <a:cubicBezTo>
                    <a:pt x="1310" y="721"/>
                    <a:pt x="1314" y="719"/>
                    <a:pt x="1318" y="715"/>
                  </a:cubicBezTo>
                  <a:cubicBezTo>
                    <a:pt x="1323" y="709"/>
                    <a:pt x="1323" y="709"/>
                    <a:pt x="1324" y="703"/>
                  </a:cubicBezTo>
                  <a:cubicBezTo>
                    <a:pt x="1324" y="701"/>
                    <a:pt x="1325" y="697"/>
                    <a:pt x="1328" y="691"/>
                  </a:cubicBezTo>
                  <a:cubicBezTo>
                    <a:pt x="1329" y="689"/>
                    <a:pt x="1329" y="687"/>
                    <a:pt x="1329" y="686"/>
                  </a:cubicBezTo>
                  <a:cubicBezTo>
                    <a:pt x="1332" y="688"/>
                    <a:pt x="1335" y="692"/>
                    <a:pt x="1338" y="694"/>
                  </a:cubicBezTo>
                  <a:cubicBezTo>
                    <a:pt x="1343" y="697"/>
                    <a:pt x="1346" y="697"/>
                    <a:pt x="1348" y="697"/>
                  </a:cubicBezTo>
                  <a:cubicBezTo>
                    <a:pt x="1351" y="697"/>
                    <a:pt x="1353" y="695"/>
                    <a:pt x="1355" y="693"/>
                  </a:cubicBezTo>
                  <a:cubicBezTo>
                    <a:pt x="1355" y="692"/>
                    <a:pt x="1356" y="691"/>
                    <a:pt x="1357" y="690"/>
                  </a:cubicBezTo>
                  <a:cubicBezTo>
                    <a:pt x="1361" y="685"/>
                    <a:pt x="1357" y="680"/>
                    <a:pt x="1355" y="678"/>
                  </a:cubicBezTo>
                  <a:cubicBezTo>
                    <a:pt x="1352" y="674"/>
                    <a:pt x="1351" y="672"/>
                    <a:pt x="1353" y="671"/>
                  </a:cubicBezTo>
                  <a:lnTo>
                    <a:pt x="1353" y="669"/>
                  </a:lnTo>
                  <a:cubicBezTo>
                    <a:pt x="1356" y="665"/>
                    <a:pt x="1356" y="664"/>
                    <a:pt x="1358" y="664"/>
                  </a:cubicBezTo>
                  <a:cubicBezTo>
                    <a:pt x="1360" y="664"/>
                    <a:pt x="1364" y="665"/>
                    <a:pt x="1368" y="666"/>
                  </a:cubicBezTo>
                  <a:cubicBezTo>
                    <a:pt x="1371" y="668"/>
                    <a:pt x="1373" y="669"/>
                    <a:pt x="1373" y="669"/>
                  </a:cubicBezTo>
                  <a:lnTo>
                    <a:pt x="1372" y="669"/>
                  </a:lnTo>
                  <a:cubicBezTo>
                    <a:pt x="1371" y="673"/>
                    <a:pt x="1368" y="679"/>
                    <a:pt x="1374" y="688"/>
                  </a:cubicBezTo>
                  <a:cubicBezTo>
                    <a:pt x="1377" y="691"/>
                    <a:pt x="1379" y="693"/>
                    <a:pt x="1379" y="694"/>
                  </a:cubicBezTo>
                  <a:cubicBezTo>
                    <a:pt x="1381" y="697"/>
                    <a:pt x="1382" y="697"/>
                    <a:pt x="1384" y="698"/>
                  </a:cubicBezTo>
                  <a:cubicBezTo>
                    <a:pt x="1385" y="698"/>
                    <a:pt x="1386" y="699"/>
                    <a:pt x="1390" y="701"/>
                  </a:cubicBezTo>
                  <a:cubicBezTo>
                    <a:pt x="1392" y="701"/>
                    <a:pt x="1393" y="703"/>
                    <a:pt x="1395" y="703"/>
                  </a:cubicBezTo>
                  <a:cubicBezTo>
                    <a:pt x="1399" y="703"/>
                    <a:pt x="1402" y="699"/>
                    <a:pt x="1405" y="697"/>
                  </a:cubicBezTo>
                  <a:cubicBezTo>
                    <a:pt x="1407" y="694"/>
                    <a:pt x="1408" y="692"/>
                    <a:pt x="1412" y="691"/>
                  </a:cubicBezTo>
                  <a:cubicBezTo>
                    <a:pt x="1419" y="690"/>
                    <a:pt x="1420" y="689"/>
                    <a:pt x="1424" y="686"/>
                  </a:cubicBezTo>
                  <a:cubicBezTo>
                    <a:pt x="1425" y="685"/>
                    <a:pt x="1426" y="684"/>
                    <a:pt x="1430" y="682"/>
                  </a:cubicBezTo>
                  <a:cubicBezTo>
                    <a:pt x="1431" y="681"/>
                    <a:pt x="1433" y="679"/>
                    <a:pt x="1435" y="679"/>
                  </a:cubicBezTo>
                  <a:cubicBezTo>
                    <a:pt x="1435" y="679"/>
                    <a:pt x="1435" y="680"/>
                    <a:pt x="1436" y="680"/>
                  </a:cubicBezTo>
                  <a:cubicBezTo>
                    <a:pt x="1437" y="681"/>
                    <a:pt x="1438" y="683"/>
                    <a:pt x="1440" y="685"/>
                  </a:cubicBezTo>
                  <a:cubicBezTo>
                    <a:pt x="1444" y="689"/>
                    <a:pt x="1447" y="689"/>
                    <a:pt x="1450" y="690"/>
                  </a:cubicBezTo>
                  <a:cubicBezTo>
                    <a:pt x="1453" y="691"/>
                    <a:pt x="1455" y="691"/>
                    <a:pt x="1457" y="695"/>
                  </a:cubicBezTo>
                  <a:cubicBezTo>
                    <a:pt x="1460" y="697"/>
                    <a:pt x="1463" y="699"/>
                    <a:pt x="1467" y="699"/>
                  </a:cubicBezTo>
                  <a:cubicBezTo>
                    <a:pt x="1469" y="699"/>
                    <a:pt x="1471" y="697"/>
                    <a:pt x="1472" y="697"/>
                  </a:cubicBezTo>
                  <a:cubicBezTo>
                    <a:pt x="1474" y="696"/>
                    <a:pt x="1474" y="696"/>
                    <a:pt x="1475" y="696"/>
                  </a:cubicBezTo>
                  <a:cubicBezTo>
                    <a:pt x="1475" y="696"/>
                    <a:pt x="1476" y="696"/>
                    <a:pt x="1477" y="697"/>
                  </a:cubicBezTo>
                  <a:cubicBezTo>
                    <a:pt x="1482" y="703"/>
                    <a:pt x="1489" y="710"/>
                    <a:pt x="1505" y="711"/>
                  </a:cubicBezTo>
                  <a:cubicBezTo>
                    <a:pt x="1506" y="711"/>
                    <a:pt x="1507" y="711"/>
                    <a:pt x="1508" y="711"/>
                  </a:cubicBezTo>
                  <a:cubicBezTo>
                    <a:pt x="1513" y="711"/>
                    <a:pt x="1516" y="708"/>
                    <a:pt x="1519" y="707"/>
                  </a:cubicBezTo>
                  <a:cubicBezTo>
                    <a:pt x="1523" y="705"/>
                    <a:pt x="1526" y="703"/>
                    <a:pt x="1532" y="703"/>
                  </a:cubicBezTo>
                  <a:cubicBezTo>
                    <a:pt x="1533" y="703"/>
                    <a:pt x="1536" y="703"/>
                    <a:pt x="1538" y="703"/>
                  </a:cubicBezTo>
                  <a:cubicBezTo>
                    <a:pt x="1557" y="703"/>
                    <a:pt x="1560" y="697"/>
                    <a:pt x="1565" y="688"/>
                  </a:cubicBezTo>
                  <a:cubicBezTo>
                    <a:pt x="1566" y="685"/>
                    <a:pt x="1567" y="683"/>
                    <a:pt x="1569" y="680"/>
                  </a:cubicBezTo>
                  <a:cubicBezTo>
                    <a:pt x="1571" y="677"/>
                    <a:pt x="1572" y="673"/>
                    <a:pt x="1571" y="669"/>
                  </a:cubicBezTo>
                  <a:cubicBezTo>
                    <a:pt x="1569" y="659"/>
                    <a:pt x="1553" y="649"/>
                    <a:pt x="1540" y="639"/>
                  </a:cubicBezTo>
                  <a:cubicBezTo>
                    <a:pt x="1537" y="637"/>
                    <a:pt x="1533" y="634"/>
                    <a:pt x="1531" y="633"/>
                  </a:cubicBezTo>
                  <a:cubicBezTo>
                    <a:pt x="1522" y="627"/>
                    <a:pt x="1516" y="626"/>
                    <a:pt x="1512" y="626"/>
                  </a:cubicBezTo>
                  <a:lnTo>
                    <a:pt x="1499" y="626"/>
                  </a:lnTo>
                  <a:cubicBezTo>
                    <a:pt x="1496" y="626"/>
                    <a:pt x="1496" y="623"/>
                    <a:pt x="1492" y="617"/>
                  </a:cubicBezTo>
                  <a:cubicBezTo>
                    <a:pt x="1492" y="612"/>
                    <a:pt x="1491" y="608"/>
                    <a:pt x="1488" y="605"/>
                  </a:cubicBezTo>
                  <a:cubicBezTo>
                    <a:pt x="1487" y="603"/>
                    <a:pt x="1484" y="602"/>
                    <a:pt x="1480" y="602"/>
                  </a:cubicBezTo>
                  <a:cubicBezTo>
                    <a:pt x="1474" y="602"/>
                    <a:pt x="1467" y="604"/>
                    <a:pt x="1458" y="606"/>
                  </a:cubicBezTo>
                  <a:cubicBezTo>
                    <a:pt x="1455" y="607"/>
                    <a:pt x="1451" y="608"/>
                    <a:pt x="1447" y="609"/>
                  </a:cubicBezTo>
                  <a:cubicBezTo>
                    <a:pt x="1444" y="609"/>
                    <a:pt x="1443" y="610"/>
                    <a:pt x="1442" y="610"/>
                  </a:cubicBezTo>
                  <a:cubicBezTo>
                    <a:pt x="1439" y="610"/>
                    <a:pt x="1439" y="609"/>
                    <a:pt x="1438" y="609"/>
                  </a:cubicBezTo>
                  <a:cubicBezTo>
                    <a:pt x="1437" y="608"/>
                    <a:pt x="1436" y="608"/>
                    <a:pt x="1435" y="608"/>
                  </a:cubicBezTo>
                  <a:cubicBezTo>
                    <a:pt x="1432" y="608"/>
                    <a:pt x="1430" y="610"/>
                    <a:pt x="1427" y="613"/>
                  </a:cubicBezTo>
                  <a:cubicBezTo>
                    <a:pt x="1425" y="616"/>
                    <a:pt x="1422" y="617"/>
                    <a:pt x="1421" y="617"/>
                  </a:cubicBezTo>
                  <a:cubicBezTo>
                    <a:pt x="1420" y="617"/>
                    <a:pt x="1419" y="617"/>
                    <a:pt x="1419" y="617"/>
                  </a:cubicBezTo>
                  <a:cubicBezTo>
                    <a:pt x="1418" y="617"/>
                    <a:pt x="1417" y="616"/>
                    <a:pt x="1416" y="616"/>
                  </a:cubicBezTo>
                  <a:cubicBezTo>
                    <a:pt x="1414" y="616"/>
                    <a:pt x="1411" y="617"/>
                    <a:pt x="1409" y="620"/>
                  </a:cubicBezTo>
                  <a:cubicBezTo>
                    <a:pt x="1403" y="624"/>
                    <a:pt x="1395" y="626"/>
                    <a:pt x="1392" y="626"/>
                  </a:cubicBezTo>
                  <a:lnTo>
                    <a:pt x="1391" y="626"/>
                  </a:lnTo>
                  <a:cubicBezTo>
                    <a:pt x="1389" y="627"/>
                    <a:pt x="1387" y="628"/>
                    <a:pt x="1385" y="628"/>
                  </a:cubicBezTo>
                  <a:cubicBezTo>
                    <a:pt x="1383" y="628"/>
                    <a:pt x="1381" y="626"/>
                    <a:pt x="1378" y="624"/>
                  </a:cubicBezTo>
                  <a:cubicBezTo>
                    <a:pt x="1374" y="621"/>
                    <a:pt x="1370" y="617"/>
                    <a:pt x="1363" y="613"/>
                  </a:cubicBezTo>
                  <a:cubicBezTo>
                    <a:pt x="1355" y="608"/>
                    <a:pt x="1353" y="608"/>
                    <a:pt x="1351" y="608"/>
                  </a:cubicBezTo>
                  <a:cubicBezTo>
                    <a:pt x="1348" y="608"/>
                    <a:pt x="1347" y="609"/>
                    <a:pt x="1346" y="610"/>
                  </a:cubicBezTo>
                  <a:cubicBezTo>
                    <a:pt x="1344" y="611"/>
                    <a:pt x="1341" y="613"/>
                    <a:pt x="1336" y="614"/>
                  </a:cubicBezTo>
                  <a:cubicBezTo>
                    <a:pt x="1334" y="614"/>
                    <a:pt x="1332" y="615"/>
                    <a:pt x="1331" y="615"/>
                  </a:cubicBezTo>
                  <a:cubicBezTo>
                    <a:pt x="1328" y="615"/>
                    <a:pt x="1328" y="614"/>
                    <a:pt x="1326" y="611"/>
                  </a:cubicBezTo>
                  <a:cubicBezTo>
                    <a:pt x="1325" y="608"/>
                    <a:pt x="1323" y="604"/>
                    <a:pt x="1318" y="601"/>
                  </a:cubicBezTo>
                  <a:cubicBezTo>
                    <a:pt x="1314" y="599"/>
                    <a:pt x="1311" y="599"/>
                    <a:pt x="1307" y="599"/>
                  </a:cubicBezTo>
                  <a:cubicBezTo>
                    <a:pt x="1304" y="599"/>
                    <a:pt x="1300" y="599"/>
                    <a:pt x="1297" y="600"/>
                  </a:cubicBezTo>
                  <a:cubicBezTo>
                    <a:pt x="1294" y="601"/>
                    <a:pt x="1291" y="602"/>
                    <a:pt x="1288" y="602"/>
                  </a:cubicBezTo>
                  <a:cubicBezTo>
                    <a:pt x="1287" y="602"/>
                    <a:pt x="1286" y="602"/>
                    <a:pt x="1284" y="601"/>
                  </a:cubicBezTo>
                  <a:cubicBezTo>
                    <a:pt x="1284" y="599"/>
                    <a:pt x="1292" y="589"/>
                    <a:pt x="1295" y="583"/>
                  </a:cubicBezTo>
                  <a:cubicBezTo>
                    <a:pt x="1302" y="572"/>
                    <a:pt x="1307" y="565"/>
                    <a:pt x="1305" y="560"/>
                  </a:cubicBezTo>
                  <a:cubicBezTo>
                    <a:pt x="1305" y="559"/>
                    <a:pt x="1303" y="557"/>
                    <a:pt x="1301" y="557"/>
                  </a:cubicBezTo>
                  <a:cubicBezTo>
                    <a:pt x="1289" y="554"/>
                    <a:pt x="1232" y="528"/>
                    <a:pt x="1221" y="520"/>
                  </a:cubicBezTo>
                  <a:cubicBezTo>
                    <a:pt x="1220" y="519"/>
                    <a:pt x="1218" y="518"/>
                    <a:pt x="1217" y="517"/>
                  </a:cubicBezTo>
                  <a:cubicBezTo>
                    <a:pt x="1214" y="514"/>
                    <a:pt x="1211" y="512"/>
                    <a:pt x="1205" y="512"/>
                  </a:cubicBezTo>
                  <a:cubicBezTo>
                    <a:pt x="1202" y="512"/>
                    <a:pt x="1198" y="512"/>
                    <a:pt x="1190" y="513"/>
                  </a:cubicBezTo>
                  <a:cubicBezTo>
                    <a:pt x="1190" y="513"/>
                    <a:pt x="1189" y="514"/>
                    <a:pt x="1188" y="514"/>
                  </a:cubicBezTo>
                  <a:cubicBezTo>
                    <a:pt x="1188" y="514"/>
                    <a:pt x="1188" y="513"/>
                    <a:pt x="1187" y="513"/>
                  </a:cubicBezTo>
                  <a:cubicBezTo>
                    <a:pt x="1182" y="513"/>
                    <a:pt x="1182" y="512"/>
                    <a:pt x="1181" y="507"/>
                  </a:cubicBezTo>
                  <a:cubicBezTo>
                    <a:pt x="1181" y="503"/>
                    <a:pt x="1180" y="497"/>
                    <a:pt x="1175" y="493"/>
                  </a:cubicBezTo>
                  <a:cubicBezTo>
                    <a:pt x="1168" y="488"/>
                    <a:pt x="1162" y="488"/>
                    <a:pt x="1154" y="487"/>
                  </a:cubicBezTo>
                  <a:lnTo>
                    <a:pt x="1142" y="487"/>
                  </a:lnTo>
                  <a:cubicBezTo>
                    <a:pt x="1134" y="486"/>
                    <a:pt x="1134" y="485"/>
                    <a:pt x="1134" y="482"/>
                  </a:cubicBezTo>
                  <a:cubicBezTo>
                    <a:pt x="1134" y="479"/>
                    <a:pt x="1134" y="476"/>
                    <a:pt x="1132" y="472"/>
                  </a:cubicBezTo>
                  <a:cubicBezTo>
                    <a:pt x="1129" y="468"/>
                    <a:pt x="1127" y="461"/>
                    <a:pt x="1139" y="448"/>
                  </a:cubicBezTo>
                  <a:cubicBezTo>
                    <a:pt x="1144" y="442"/>
                    <a:pt x="1145" y="440"/>
                    <a:pt x="1145" y="436"/>
                  </a:cubicBezTo>
                  <a:cubicBezTo>
                    <a:pt x="1145" y="434"/>
                    <a:pt x="1143" y="433"/>
                    <a:pt x="1142" y="432"/>
                  </a:cubicBezTo>
                  <a:cubicBezTo>
                    <a:pt x="1142" y="431"/>
                    <a:pt x="1141" y="431"/>
                    <a:pt x="1139" y="429"/>
                  </a:cubicBezTo>
                  <a:cubicBezTo>
                    <a:pt x="1138" y="427"/>
                    <a:pt x="1137" y="421"/>
                    <a:pt x="1135" y="418"/>
                  </a:cubicBezTo>
                  <a:cubicBezTo>
                    <a:pt x="1135" y="417"/>
                    <a:pt x="1135" y="416"/>
                    <a:pt x="1135" y="415"/>
                  </a:cubicBezTo>
                  <a:cubicBezTo>
                    <a:pt x="1139" y="414"/>
                    <a:pt x="1142" y="414"/>
                    <a:pt x="1147" y="414"/>
                  </a:cubicBezTo>
                  <a:cubicBezTo>
                    <a:pt x="1151" y="415"/>
                    <a:pt x="1153" y="415"/>
                    <a:pt x="1155" y="415"/>
                  </a:cubicBezTo>
                  <a:cubicBezTo>
                    <a:pt x="1160" y="415"/>
                    <a:pt x="1161" y="411"/>
                    <a:pt x="1161" y="409"/>
                  </a:cubicBezTo>
                  <a:cubicBezTo>
                    <a:pt x="1162" y="406"/>
                    <a:pt x="1162" y="403"/>
                    <a:pt x="1164" y="399"/>
                  </a:cubicBezTo>
                  <a:cubicBezTo>
                    <a:pt x="1164" y="399"/>
                    <a:pt x="1166" y="399"/>
                    <a:pt x="1166" y="398"/>
                  </a:cubicBezTo>
                  <a:cubicBezTo>
                    <a:pt x="1166" y="401"/>
                    <a:pt x="1167" y="405"/>
                    <a:pt x="1169" y="409"/>
                  </a:cubicBezTo>
                  <a:cubicBezTo>
                    <a:pt x="1170" y="410"/>
                    <a:pt x="1171" y="412"/>
                    <a:pt x="1172" y="412"/>
                  </a:cubicBezTo>
                  <a:cubicBezTo>
                    <a:pt x="1171" y="413"/>
                    <a:pt x="1170" y="415"/>
                    <a:pt x="1169" y="416"/>
                  </a:cubicBezTo>
                  <a:cubicBezTo>
                    <a:pt x="1166" y="421"/>
                    <a:pt x="1164" y="423"/>
                    <a:pt x="1162" y="426"/>
                  </a:cubicBezTo>
                  <a:cubicBezTo>
                    <a:pt x="1161" y="427"/>
                    <a:pt x="1159" y="429"/>
                    <a:pt x="1157" y="432"/>
                  </a:cubicBezTo>
                  <a:cubicBezTo>
                    <a:pt x="1156" y="433"/>
                    <a:pt x="1153" y="438"/>
                    <a:pt x="1154" y="441"/>
                  </a:cubicBezTo>
                  <a:cubicBezTo>
                    <a:pt x="1155" y="445"/>
                    <a:pt x="1159" y="447"/>
                    <a:pt x="1162" y="448"/>
                  </a:cubicBezTo>
                  <a:cubicBezTo>
                    <a:pt x="1166" y="449"/>
                    <a:pt x="1169" y="450"/>
                    <a:pt x="1171" y="452"/>
                  </a:cubicBezTo>
                  <a:cubicBezTo>
                    <a:pt x="1173" y="454"/>
                    <a:pt x="1176" y="455"/>
                    <a:pt x="1179" y="455"/>
                  </a:cubicBezTo>
                  <a:cubicBezTo>
                    <a:pt x="1182" y="455"/>
                    <a:pt x="1184" y="455"/>
                    <a:pt x="1187" y="454"/>
                  </a:cubicBezTo>
                  <a:cubicBezTo>
                    <a:pt x="1191" y="453"/>
                    <a:pt x="1195" y="453"/>
                    <a:pt x="1199" y="453"/>
                  </a:cubicBezTo>
                  <a:cubicBezTo>
                    <a:pt x="1200" y="453"/>
                    <a:pt x="1202" y="453"/>
                    <a:pt x="1203" y="453"/>
                  </a:cubicBezTo>
                  <a:cubicBezTo>
                    <a:pt x="1206" y="455"/>
                    <a:pt x="1209" y="455"/>
                    <a:pt x="1212" y="455"/>
                  </a:cubicBezTo>
                  <a:cubicBezTo>
                    <a:pt x="1223" y="455"/>
                    <a:pt x="1229" y="448"/>
                    <a:pt x="1230" y="442"/>
                  </a:cubicBezTo>
                  <a:cubicBezTo>
                    <a:pt x="1232" y="433"/>
                    <a:pt x="1229" y="423"/>
                    <a:pt x="1214" y="418"/>
                  </a:cubicBezTo>
                  <a:cubicBezTo>
                    <a:pt x="1209" y="417"/>
                    <a:pt x="1206" y="416"/>
                    <a:pt x="1203" y="416"/>
                  </a:cubicBezTo>
                  <a:cubicBezTo>
                    <a:pt x="1201" y="416"/>
                    <a:pt x="1199" y="416"/>
                    <a:pt x="1197" y="417"/>
                  </a:cubicBezTo>
                  <a:cubicBezTo>
                    <a:pt x="1194" y="417"/>
                    <a:pt x="1192" y="418"/>
                    <a:pt x="1189" y="418"/>
                  </a:cubicBezTo>
                  <a:lnTo>
                    <a:pt x="1188" y="418"/>
                  </a:lnTo>
                  <a:cubicBezTo>
                    <a:pt x="1188" y="418"/>
                    <a:pt x="1188" y="417"/>
                    <a:pt x="1188" y="417"/>
                  </a:cubicBezTo>
                  <a:cubicBezTo>
                    <a:pt x="1189" y="415"/>
                    <a:pt x="1189" y="411"/>
                    <a:pt x="1189" y="405"/>
                  </a:cubicBezTo>
                  <a:cubicBezTo>
                    <a:pt x="1189" y="402"/>
                    <a:pt x="1189" y="401"/>
                    <a:pt x="1189" y="400"/>
                  </a:cubicBezTo>
                  <a:cubicBezTo>
                    <a:pt x="1189" y="397"/>
                    <a:pt x="1190" y="395"/>
                    <a:pt x="1188" y="387"/>
                  </a:cubicBezTo>
                  <a:cubicBezTo>
                    <a:pt x="1187" y="385"/>
                    <a:pt x="1187" y="383"/>
                    <a:pt x="1187" y="383"/>
                  </a:cubicBezTo>
                  <a:lnTo>
                    <a:pt x="1187" y="383"/>
                  </a:lnTo>
                  <a:cubicBezTo>
                    <a:pt x="1188" y="383"/>
                    <a:pt x="1189" y="384"/>
                    <a:pt x="1190" y="387"/>
                  </a:cubicBezTo>
                  <a:cubicBezTo>
                    <a:pt x="1194" y="392"/>
                    <a:pt x="1196" y="392"/>
                    <a:pt x="1199" y="395"/>
                  </a:cubicBezTo>
                  <a:cubicBezTo>
                    <a:pt x="1200" y="396"/>
                    <a:pt x="1201" y="398"/>
                    <a:pt x="1203" y="401"/>
                  </a:cubicBezTo>
                  <a:cubicBezTo>
                    <a:pt x="1209" y="406"/>
                    <a:pt x="1212" y="409"/>
                    <a:pt x="1216" y="409"/>
                  </a:cubicBezTo>
                  <a:cubicBezTo>
                    <a:pt x="1220" y="409"/>
                    <a:pt x="1224" y="405"/>
                    <a:pt x="1229" y="402"/>
                  </a:cubicBezTo>
                  <a:lnTo>
                    <a:pt x="1232" y="400"/>
                  </a:lnTo>
                  <a:cubicBezTo>
                    <a:pt x="1235" y="397"/>
                    <a:pt x="1237" y="395"/>
                    <a:pt x="1237" y="393"/>
                  </a:cubicBezTo>
                  <a:cubicBezTo>
                    <a:pt x="1237" y="391"/>
                    <a:pt x="1236" y="389"/>
                    <a:pt x="1234" y="387"/>
                  </a:cubicBezTo>
                  <a:cubicBezTo>
                    <a:pt x="1233" y="385"/>
                    <a:pt x="1232" y="383"/>
                    <a:pt x="1230" y="380"/>
                  </a:cubicBezTo>
                  <a:cubicBezTo>
                    <a:pt x="1228" y="376"/>
                    <a:pt x="1227" y="374"/>
                    <a:pt x="1224" y="373"/>
                  </a:cubicBezTo>
                  <a:lnTo>
                    <a:pt x="1233" y="373"/>
                  </a:lnTo>
                  <a:cubicBezTo>
                    <a:pt x="1241" y="373"/>
                    <a:pt x="1244" y="375"/>
                    <a:pt x="1251" y="380"/>
                  </a:cubicBezTo>
                  <a:cubicBezTo>
                    <a:pt x="1253" y="381"/>
                    <a:pt x="1256" y="382"/>
                    <a:pt x="1259" y="384"/>
                  </a:cubicBezTo>
                  <a:cubicBezTo>
                    <a:pt x="1264" y="386"/>
                    <a:pt x="1268" y="388"/>
                    <a:pt x="1272" y="388"/>
                  </a:cubicBezTo>
                  <a:cubicBezTo>
                    <a:pt x="1280" y="388"/>
                    <a:pt x="1286" y="383"/>
                    <a:pt x="1287" y="374"/>
                  </a:cubicBezTo>
                  <a:cubicBezTo>
                    <a:pt x="1287" y="365"/>
                    <a:pt x="1283" y="359"/>
                    <a:pt x="1276" y="354"/>
                  </a:cubicBezTo>
                  <a:cubicBezTo>
                    <a:pt x="1272" y="350"/>
                    <a:pt x="1268" y="349"/>
                    <a:pt x="1263" y="349"/>
                  </a:cubicBezTo>
                  <a:lnTo>
                    <a:pt x="1229" y="349"/>
                  </a:lnTo>
                  <a:cubicBezTo>
                    <a:pt x="1226" y="349"/>
                    <a:pt x="1223" y="349"/>
                    <a:pt x="1222" y="348"/>
                  </a:cubicBezTo>
                  <a:cubicBezTo>
                    <a:pt x="1222" y="348"/>
                    <a:pt x="1222" y="345"/>
                    <a:pt x="1221" y="344"/>
                  </a:cubicBezTo>
                  <a:cubicBezTo>
                    <a:pt x="1221" y="343"/>
                    <a:pt x="1220" y="342"/>
                    <a:pt x="1220" y="340"/>
                  </a:cubicBezTo>
                  <a:cubicBezTo>
                    <a:pt x="1219" y="336"/>
                    <a:pt x="1219" y="334"/>
                    <a:pt x="1219" y="334"/>
                  </a:cubicBezTo>
                  <a:lnTo>
                    <a:pt x="1220" y="334"/>
                  </a:lnTo>
                  <a:cubicBezTo>
                    <a:pt x="1223" y="334"/>
                    <a:pt x="1229" y="336"/>
                    <a:pt x="1234" y="338"/>
                  </a:cubicBezTo>
                  <a:cubicBezTo>
                    <a:pt x="1237" y="339"/>
                    <a:pt x="1240" y="340"/>
                    <a:pt x="1241" y="340"/>
                  </a:cubicBezTo>
                  <a:cubicBezTo>
                    <a:pt x="1244" y="340"/>
                    <a:pt x="1246" y="338"/>
                    <a:pt x="1246" y="337"/>
                  </a:cubicBezTo>
                  <a:cubicBezTo>
                    <a:pt x="1247" y="334"/>
                    <a:pt x="1245" y="331"/>
                    <a:pt x="1243" y="328"/>
                  </a:cubicBezTo>
                  <a:cubicBezTo>
                    <a:pt x="1242" y="327"/>
                    <a:pt x="1241" y="324"/>
                    <a:pt x="1241" y="323"/>
                  </a:cubicBezTo>
                  <a:cubicBezTo>
                    <a:pt x="1242" y="321"/>
                    <a:pt x="1244" y="321"/>
                    <a:pt x="1247" y="319"/>
                  </a:cubicBezTo>
                  <a:cubicBezTo>
                    <a:pt x="1250" y="319"/>
                    <a:pt x="1253" y="318"/>
                    <a:pt x="1259" y="316"/>
                  </a:cubicBezTo>
                  <a:cubicBezTo>
                    <a:pt x="1262" y="315"/>
                    <a:pt x="1263" y="313"/>
                    <a:pt x="1264" y="311"/>
                  </a:cubicBezTo>
                  <a:cubicBezTo>
                    <a:pt x="1264" y="310"/>
                    <a:pt x="1264" y="310"/>
                    <a:pt x="1264" y="310"/>
                  </a:cubicBezTo>
                  <a:cubicBezTo>
                    <a:pt x="1269" y="313"/>
                    <a:pt x="1275" y="314"/>
                    <a:pt x="1282" y="314"/>
                  </a:cubicBezTo>
                  <a:cubicBezTo>
                    <a:pt x="1284" y="314"/>
                    <a:pt x="1288" y="314"/>
                    <a:pt x="1289" y="311"/>
                  </a:cubicBezTo>
                  <a:cubicBezTo>
                    <a:pt x="1291" y="308"/>
                    <a:pt x="1288" y="304"/>
                    <a:pt x="1281" y="298"/>
                  </a:cubicBezTo>
                  <a:cubicBezTo>
                    <a:pt x="1279" y="294"/>
                    <a:pt x="1275" y="289"/>
                    <a:pt x="1271" y="283"/>
                  </a:cubicBezTo>
                  <a:cubicBezTo>
                    <a:pt x="1271" y="282"/>
                    <a:pt x="1270" y="282"/>
                    <a:pt x="1270" y="282"/>
                  </a:cubicBezTo>
                  <a:lnTo>
                    <a:pt x="1271" y="282"/>
                  </a:lnTo>
                  <a:cubicBezTo>
                    <a:pt x="1274" y="283"/>
                    <a:pt x="1278" y="284"/>
                    <a:pt x="1282" y="284"/>
                  </a:cubicBezTo>
                  <a:cubicBezTo>
                    <a:pt x="1283" y="284"/>
                    <a:pt x="1285" y="284"/>
                    <a:pt x="1287" y="283"/>
                  </a:cubicBezTo>
                  <a:cubicBezTo>
                    <a:pt x="1295" y="281"/>
                    <a:pt x="1297" y="279"/>
                    <a:pt x="1299" y="273"/>
                  </a:cubicBezTo>
                  <a:cubicBezTo>
                    <a:pt x="1301" y="271"/>
                    <a:pt x="1302" y="267"/>
                    <a:pt x="1309" y="260"/>
                  </a:cubicBezTo>
                  <a:cubicBezTo>
                    <a:pt x="1316" y="251"/>
                    <a:pt x="1319" y="251"/>
                    <a:pt x="1319" y="251"/>
                  </a:cubicBezTo>
                  <a:lnTo>
                    <a:pt x="1319" y="251"/>
                  </a:lnTo>
                  <a:cubicBezTo>
                    <a:pt x="1319" y="251"/>
                    <a:pt x="1319" y="254"/>
                    <a:pt x="1317" y="261"/>
                  </a:cubicBezTo>
                  <a:cubicBezTo>
                    <a:pt x="1312" y="275"/>
                    <a:pt x="1312" y="276"/>
                    <a:pt x="1319" y="292"/>
                  </a:cubicBezTo>
                  <a:lnTo>
                    <a:pt x="1320" y="294"/>
                  </a:lnTo>
                  <a:cubicBezTo>
                    <a:pt x="1323" y="302"/>
                    <a:pt x="1328" y="306"/>
                    <a:pt x="1337" y="306"/>
                  </a:cubicBezTo>
                  <a:cubicBezTo>
                    <a:pt x="1340" y="306"/>
                    <a:pt x="1342" y="305"/>
                    <a:pt x="1347" y="304"/>
                  </a:cubicBezTo>
                  <a:cubicBezTo>
                    <a:pt x="1349" y="304"/>
                    <a:pt x="1353" y="304"/>
                    <a:pt x="1357" y="304"/>
                  </a:cubicBezTo>
                  <a:cubicBezTo>
                    <a:pt x="1359" y="304"/>
                    <a:pt x="1361" y="304"/>
                    <a:pt x="1363" y="304"/>
                  </a:cubicBezTo>
                  <a:lnTo>
                    <a:pt x="1372" y="304"/>
                  </a:lnTo>
                  <a:cubicBezTo>
                    <a:pt x="1372" y="306"/>
                    <a:pt x="1370" y="309"/>
                    <a:pt x="1370" y="314"/>
                  </a:cubicBezTo>
                  <a:cubicBezTo>
                    <a:pt x="1370" y="319"/>
                    <a:pt x="1370" y="322"/>
                    <a:pt x="1372" y="324"/>
                  </a:cubicBezTo>
                  <a:cubicBezTo>
                    <a:pt x="1373" y="325"/>
                    <a:pt x="1374" y="325"/>
                    <a:pt x="1377" y="325"/>
                  </a:cubicBezTo>
                  <a:cubicBezTo>
                    <a:pt x="1379" y="325"/>
                    <a:pt x="1382" y="324"/>
                    <a:pt x="1385" y="322"/>
                  </a:cubicBezTo>
                  <a:cubicBezTo>
                    <a:pt x="1390" y="319"/>
                    <a:pt x="1394" y="315"/>
                    <a:pt x="1399" y="314"/>
                  </a:cubicBezTo>
                  <a:lnTo>
                    <a:pt x="1402" y="314"/>
                  </a:lnTo>
                  <a:cubicBezTo>
                    <a:pt x="1406" y="314"/>
                    <a:pt x="1407" y="314"/>
                    <a:pt x="1408" y="318"/>
                  </a:cubicBezTo>
                  <a:cubicBezTo>
                    <a:pt x="1408" y="320"/>
                    <a:pt x="1409" y="324"/>
                    <a:pt x="1412" y="326"/>
                  </a:cubicBezTo>
                  <a:cubicBezTo>
                    <a:pt x="1414" y="328"/>
                    <a:pt x="1416" y="330"/>
                    <a:pt x="1419" y="330"/>
                  </a:cubicBezTo>
                  <a:cubicBezTo>
                    <a:pt x="1425" y="330"/>
                    <a:pt x="1431" y="325"/>
                    <a:pt x="1440" y="321"/>
                  </a:cubicBezTo>
                  <a:cubicBezTo>
                    <a:pt x="1444" y="318"/>
                    <a:pt x="1449" y="314"/>
                    <a:pt x="1454" y="312"/>
                  </a:cubicBezTo>
                  <a:cubicBezTo>
                    <a:pt x="1463" y="308"/>
                    <a:pt x="1468" y="302"/>
                    <a:pt x="1471" y="298"/>
                  </a:cubicBezTo>
                  <a:cubicBezTo>
                    <a:pt x="1472" y="299"/>
                    <a:pt x="1473" y="299"/>
                    <a:pt x="1474" y="299"/>
                  </a:cubicBezTo>
                  <a:cubicBezTo>
                    <a:pt x="1477" y="299"/>
                    <a:pt x="1482" y="296"/>
                    <a:pt x="1487" y="293"/>
                  </a:cubicBezTo>
                  <a:cubicBezTo>
                    <a:pt x="1487" y="292"/>
                    <a:pt x="1488" y="292"/>
                    <a:pt x="1488" y="292"/>
                  </a:cubicBezTo>
                  <a:cubicBezTo>
                    <a:pt x="1488" y="292"/>
                    <a:pt x="1489" y="292"/>
                    <a:pt x="1489" y="293"/>
                  </a:cubicBezTo>
                  <a:cubicBezTo>
                    <a:pt x="1491" y="297"/>
                    <a:pt x="1496" y="298"/>
                    <a:pt x="1500" y="299"/>
                  </a:cubicBezTo>
                  <a:cubicBezTo>
                    <a:pt x="1503" y="300"/>
                    <a:pt x="1508" y="300"/>
                    <a:pt x="1509" y="302"/>
                  </a:cubicBezTo>
                  <a:cubicBezTo>
                    <a:pt x="1513" y="306"/>
                    <a:pt x="1518" y="306"/>
                    <a:pt x="1520" y="307"/>
                  </a:cubicBezTo>
                  <a:cubicBezTo>
                    <a:pt x="1525" y="307"/>
                    <a:pt x="1528" y="307"/>
                    <a:pt x="1533" y="310"/>
                  </a:cubicBezTo>
                  <a:cubicBezTo>
                    <a:pt x="1540" y="315"/>
                    <a:pt x="1540" y="315"/>
                    <a:pt x="1538" y="320"/>
                  </a:cubicBezTo>
                  <a:cubicBezTo>
                    <a:pt x="1537" y="321"/>
                    <a:pt x="1536" y="322"/>
                    <a:pt x="1536" y="323"/>
                  </a:cubicBezTo>
                  <a:cubicBezTo>
                    <a:pt x="1533" y="330"/>
                    <a:pt x="1530" y="333"/>
                    <a:pt x="1530" y="333"/>
                  </a:cubicBezTo>
                  <a:lnTo>
                    <a:pt x="1529" y="334"/>
                  </a:lnTo>
                  <a:cubicBezTo>
                    <a:pt x="1528" y="334"/>
                    <a:pt x="1526" y="334"/>
                    <a:pt x="1523" y="333"/>
                  </a:cubicBezTo>
                  <a:cubicBezTo>
                    <a:pt x="1520" y="332"/>
                    <a:pt x="1516" y="332"/>
                    <a:pt x="1512" y="332"/>
                  </a:cubicBezTo>
                  <a:cubicBezTo>
                    <a:pt x="1511" y="332"/>
                    <a:pt x="1510" y="332"/>
                    <a:pt x="1509" y="332"/>
                  </a:cubicBezTo>
                  <a:lnTo>
                    <a:pt x="1507" y="333"/>
                  </a:lnTo>
                  <a:cubicBezTo>
                    <a:pt x="1499" y="336"/>
                    <a:pt x="1499" y="339"/>
                    <a:pt x="1501" y="353"/>
                  </a:cubicBezTo>
                  <a:cubicBezTo>
                    <a:pt x="1502" y="361"/>
                    <a:pt x="1506" y="363"/>
                    <a:pt x="1509" y="363"/>
                  </a:cubicBezTo>
                  <a:cubicBezTo>
                    <a:pt x="1510" y="363"/>
                    <a:pt x="1511" y="363"/>
                    <a:pt x="1512" y="363"/>
                  </a:cubicBezTo>
                  <a:cubicBezTo>
                    <a:pt x="1512" y="370"/>
                    <a:pt x="1512" y="374"/>
                    <a:pt x="1519" y="384"/>
                  </a:cubicBezTo>
                  <a:cubicBezTo>
                    <a:pt x="1526" y="391"/>
                    <a:pt x="1532" y="392"/>
                    <a:pt x="1538" y="394"/>
                  </a:cubicBezTo>
                  <a:cubicBezTo>
                    <a:pt x="1542" y="395"/>
                    <a:pt x="1546" y="396"/>
                    <a:pt x="1550" y="398"/>
                  </a:cubicBezTo>
                  <a:cubicBezTo>
                    <a:pt x="1558" y="400"/>
                    <a:pt x="1561" y="403"/>
                    <a:pt x="1564" y="405"/>
                  </a:cubicBezTo>
                  <a:cubicBezTo>
                    <a:pt x="1567" y="409"/>
                    <a:pt x="1570" y="412"/>
                    <a:pt x="1578" y="414"/>
                  </a:cubicBezTo>
                  <a:lnTo>
                    <a:pt x="1581" y="415"/>
                  </a:lnTo>
                  <a:cubicBezTo>
                    <a:pt x="1583" y="416"/>
                    <a:pt x="1583" y="416"/>
                    <a:pt x="1585" y="416"/>
                  </a:cubicBezTo>
                  <a:cubicBezTo>
                    <a:pt x="1585" y="418"/>
                    <a:pt x="1587" y="420"/>
                    <a:pt x="1591" y="423"/>
                  </a:cubicBezTo>
                  <a:cubicBezTo>
                    <a:pt x="1593" y="427"/>
                    <a:pt x="1595" y="428"/>
                    <a:pt x="1596" y="429"/>
                  </a:cubicBezTo>
                  <a:lnTo>
                    <a:pt x="1596" y="436"/>
                  </a:lnTo>
                  <a:cubicBezTo>
                    <a:pt x="1596" y="442"/>
                    <a:pt x="1593" y="444"/>
                    <a:pt x="1588" y="448"/>
                  </a:cubicBezTo>
                  <a:cubicBezTo>
                    <a:pt x="1583" y="451"/>
                    <a:pt x="1578" y="455"/>
                    <a:pt x="1575" y="461"/>
                  </a:cubicBezTo>
                  <a:cubicBezTo>
                    <a:pt x="1570" y="473"/>
                    <a:pt x="1578" y="478"/>
                    <a:pt x="1585" y="482"/>
                  </a:cubicBezTo>
                  <a:cubicBezTo>
                    <a:pt x="1588" y="484"/>
                    <a:pt x="1592" y="486"/>
                    <a:pt x="1593" y="490"/>
                  </a:cubicBezTo>
                  <a:cubicBezTo>
                    <a:pt x="1597" y="498"/>
                    <a:pt x="1601" y="499"/>
                    <a:pt x="1604" y="500"/>
                  </a:cubicBezTo>
                  <a:cubicBezTo>
                    <a:pt x="1607" y="500"/>
                    <a:pt x="1609" y="501"/>
                    <a:pt x="1612" y="503"/>
                  </a:cubicBezTo>
                  <a:cubicBezTo>
                    <a:pt x="1619" y="509"/>
                    <a:pt x="1627" y="511"/>
                    <a:pt x="1638" y="511"/>
                  </a:cubicBezTo>
                  <a:cubicBezTo>
                    <a:pt x="1642" y="511"/>
                    <a:pt x="1647" y="511"/>
                    <a:pt x="1653" y="510"/>
                  </a:cubicBezTo>
                  <a:lnTo>
                    <a:pt x="1658" y="510"/>
                  </a:lnTo>
                  <a:cubicBezTo>
                    <a:pt x="1657" y="512"/>
                    <a:pt x="1655" y="516"/>
                    <a:pt x="1657" y="520"/>
                  </a:cubicBezTo>
                  <a:cubicBezTo>
                    <a:pt x="1657" y="527"/>
                    <a:pt x="1660" y="533"/>
                    <a:pt x="1671" y="533"/>
                  </a:cubicBezTo>
                  <a:cubicBezTo>
                    <a:pt x="1677" y="533"/>
                    <a:pt x="1683" y="532"/>
                    <a:pt x="1692" y="530"/>
                  </a:cubicBezTo>
                  <a:cubicBezTo>
                    <a:pt x="1694" y="529"/>
                    <a:pt x="1697" y="529"/>
                    <a:pt x="1699" y="529"/>
                  </a:cubicBezTo>
                  <a:cubicBezTo>
                    <a:pt x="1699" y="530"/>
                    <a:pt x="1699" y="534"/>
                    <a:pt x="1700" y="538"/>
                  </a:cubicBezTo>
                  <a:cubicBezTo>
                    <a:pt x="1701" y="541"/>
                    <a:pt x="1702" y="547"/>
                    <a:pt x="1708" y="547"/>
                  </a:cubicBezTo>
                  <a:cubicBezTo>
                    <a:pt x="1710" y="547"/>
                    <a:pt x="1712" y="546"/>
                    <a:pt x="1715" y="544"/>
                  </a:cubicBezTo>
                  <a:cubicBezTo>
                    <a:pt x="1718" y="544"/>
                    <a:pt x="1722" y="542"/>
                    <a:pt x="1727" y="541"/>
                  </a:cubicBezTo>
                  <a:lnTo>
                    <a:pt x="1731" y="541"/>
                  </a:lnTo>
                  <a:cubicBezTo>
                    <a:pt x="1731" y="542"/>
                    <a:pt x="1730" y="546"/>
                    <a:pt x="1734" y="549"/>
                  </a:cubicBezTo>
                  <a:cubicBezTo>
                    <a:pt x="1737" y="553"/>
                    <a:pt x="1740" y="557"/>
                    <a:pt x="1744" y="557"/>
                  </a:cubicBezTo>
                  <a:cubicBezTo>
                    <a:pt x="1747" y="557"/>
                    <a:pt x="1750" y="555"/>
                    <a:pt x="1754" y="553"/>
                  </a:cubicBezTo>
                  <a:cubicBezTo>
                    <a:pt x="1759" y="550"/>
                    <a:pt x="1761" y="549"/>
                    <a:pt x="1762" y="544"/>
                  </a:cubicBezTo>
                  <a:cubicBezTo>
                    <a:pt x="1764" y="542"/>
                    <a:pt x="1765" y="541"/>
                    <a:pt x="1766" y="538"/>
                  </a:cubicBezTo>
                  <a:cubicBezTo>
                    <a:pt x="1766" y="539"/>
                    <a:pt x="1766" y="541"/>
                    <a:pt x="1767" y="542"/>
                  </a:cubicBezTo>
                  <a:cubicBezTo>
                    <a:pt x="1767" y="543"/>
                    <a:pt x="1768" y="545"/>
                    <a:pt x="1769" y="550"/>
                  </a:cubicBezTo>
                  <a:cubicBezTo>
                    <a:pt x="1769" y="560"/>
                    <a:pt x="1770" y="565"/>
                    <a:pt x="1776" y="565"/>
                  </a:cubicBezTo>
                  <a:lnTo>
                    <a:pt x="1783" y="565"/>
                  </a:lnTo>
                  <a:cubicBezTo>
                    <a:pt x="1784" y="565"/>
                    <a:pt x="1785" y="565"/>
                    <a:pt x="1785" y="565"/>
                  </a:cubicBezTo>
                  <a:cubicBezTo>
                    <a:pt x="1790" y="565"/>
                    <a:pt x="1795" y="561"/>
                    <a:pt x="1798" y="560"/>
                  </a:cubicBezTo>
                  <a:cubicBezTo>
                    <a:pt x="1799" y="559"/>
                    <a:pt x="1800" y="557"/>
                    <a:pt x="1800" y="557"/>
                  </a:cubicBezTo>
                  <a:cubicBezTo>
                    <a:pt x="1802" y="557"/>
                    <a:pt x="1802" y="557"/>
                    <a:pt x="1802" y="558"/>
                  </a:cubicBezTo>
                  <a:cubicBezTo>
                    <a:pt x="1803" y="558"/>
                    <a:pt x="1803" y="559"/>
                    <a:pt x="1803" y="559"/>
                  </a:cubicBezTo>
                  <a:cubicBezTo>
                    <a:pt x="1803" y="559"/>
                    <a:pt x="1802" y="560"/>
                    <a:pt x="1802" y="560"/>
                  </a:cubicBezTo>
                  <a:cubicBezTo>
                    <a:pt x="1799" y="562"/>
                    <a:pt x="1796" y="565"/>
                    <a:pt x="1790" y="569"/>
                  </a:cubicBezTo>
                  <a:cubicBezTo>
                    <a:pt x="1785" y="574"/>
                    <a:pt x="1783" y="578"/>
                    <a:pt x="1784" y="582"/>
                  </a:cubicBezTo>
                  <a:cubicBezTo>
                    <a:pt x="1784" y="582"/>
                    <a:pt x="1783" y="582"/>
                    <a:pt x="1782" y="583"/>
                  </a:cubicBezTo>
                  <a:cubicBezTo>
                    <a:pt x="1780" y="584"/>
                    <a:pt x="1778" y="585"/>
                    <a:pt x="1777" y="587"/>
                  </a:cubicBezTo>
                  <a:cubicBezTo>
                    <a:pt x="1770" y="591"/>
                    <a:pt x="1771" y="594"/>
                    <a:pt x="1775" y="605"/>
                  </a:cubicBezTo>
                  <a:cubicBezTo>
                    <a:pt x="1777" y="609"/>
                    <a:pt x="1780" y="610"/>
                    <a:pt x="1783" y="610"/>
                  </a:cubicBezTo>
                  <a:cubicBezTo>
                    <a:pt x="1787" y="610"/>
                    <a:pt x="1792" y="605"/>
                    <a:pt x="1798" y="601"/>
                  </a:cubicBezTo>
                  <a:cubicBezTo>
                    <a:pt x="1799" y="599"/>
                    <a:pt x="1802" y="596"/>
                    <a:pt x="1803" y="596"/>
                  </a:cubicBezTo>
                  <a:lnTo>
                    <a:pt x="1807" y="596"/>
                  </a:lnTo>
                  <a:cubicBezTo>
                    <a:pt x="1811" y="596"/>
                    <a:pt x="1814" y="595"/>
                    <a:pt x="1820" y="591"/>
                  </a:cubicBezTo>
                  <a:cubicBezTo>
                    <a:pt x="1828" y="587"/>
                    <a:pt x="1826" y="576"/>
                    <a:pt x="1825" y="568"/>
                  </a:cubicBezTo>
                  <a:cubicBezTo>
                    <a:pt x="1824" y="565"/>
                    <a:pt x="1822" y="561"/>
                    <a:pt x="1822" y="559"/>
                  </a:cubicBezTo>
                  <a:cubicBezTo>
                    <a:pt x="1824" y="558"/>
                    <a:pt x="1824" y="558"/>
                    <a:pt x="1825" y="558"/>
                  </a:cubicBezTo>
                  <a:cubicBezTo>
                    <a:pt x="1827" y="558"/>
                    <a:pt x="1828" y="559"/>
                    <a:pt x="1830" y="559"/>
                  </a:cubicBezTo>
                  <a:cubicBezTo>
                    <a:pt x="1833" y="560"/>
                    <a:pt x="1835" y="560"/>
                    <a:pt x="1837" y="560"/>
                  </a:cubicBezTo>
                  <a:cubicBezTo>
                    <a:pt x="1843" y="560"/>
                    <a:pt x="1848" y="558"/>
                    <a:pt x="1853" y="552"/>
                  </a:cubicBezTo>
                  <a:cubicBezTo>
                    <a:pt x="1855" y="549"/>
                    <a:pt x="1856" y="546"/>
                    <a:pt x="1856" y="542"/>
                  </a:cubicBezTo>
                  <a:cubicBezTo>
                    <a:pt x="1858" y="542"/>
                    <a:pt x="1859" y="543"/>
                    <a:pt x="1860" y="544"/>
                  </a:cubicBezTo>
                  <a:cubicBezTo>
                    <a:pt x="1864" y="545"/>
                    <a:pt x="1868" y="545"/>
                    <a:pt x="1870" y="545"/>
                  </a:cubicBezTo>
                  <a:lnTo>
                    <a:pt x="1875" y="545"/>
                  </a:lnTo>
                  <a:cubicBezTo>
                    <a:pt x="1877" y="545"/>
                    <a:pt x="1881" y="545"/>
                    <a:pt x="1891" y="546"/>
                  </a:cubicBezTo>
                  <a:cubicBezTo>
                    <a:pt x="1889" y="549"/>
                    <a:pt x="1889" y="553"/>
                    <a:pt x="1889" y="558"/>
                  </a:cubicBezTo>
                  <a:cubicBezTo>
                    <a:pt x="1890" y="560"/>
                    <a:pt x="1890" y="562"/>
                    <a:pt x="1890" y="563"/>
                  </a:cubicBezTo>
                  <a:cubicBezTo>
                    <a:pt x="1889" y="567"/>
                    <a:pt x="1890" y="569"/>
                    <a:pt x="1892" y="570"/>
                  </a:cubicBezTo>
                  <a:cubicBezTo>
                    <a:pt x="1890" y="571"/>
                    <a:pt x="1887" y="571"/>
                    <a:pt x="1885" y="573"/>
                  </a:cubicBezTo>
                  <a:cubicBezTo>
                    <a:pt x="1883" y="574"/>
                    <a:pt x="1881" y="574"/>
                    <a:pt x="1880" y="574"/>
                  </a:cubicBezTo>
                  <a:cubicBezTo>
                    <a:pt x="1879" y="574"/>
                    <a:pt x="1878" y="574"/>
                    <a:pt x="1877" y="574"/>
                  </a:cubicBezTo>
                  <a:lnTo>
                    <a:pt x="1875" y="574"/>
                  </a:lnTo>
                  <a:cubicBezTo>
                    <a:pt x="1875" y="574"/>
                    <a:pt x="1872" y="574"/>
                    <a:pt x="1871" y="576"/>
                  </a:cubicBezTo>
                  <a:cubicBezTo>
                    <a:pt x="1869" y="579"/>
                    <a:pt x="1869" y="582"/>
                    <a:pt x="1871" y="590"/>
                  </a:cubicBezTo>
                  <a:cubicBezTo>
                    <a:pt x="1873" y="599"/>
                    <a:pt x="1876" y="603"/>
                    <a:pt x="1878" y="607"/>
                  </a:cubicBezTo>
                  <a:cubicBezTo>
                    <a:pt x="1880" y="609"/>
                    <a:pt x="1881" y="611"/>
                    <a:pt x="1883" y="615"/>
                  </a:cubicBezTo>
                  <a:cubicBezTo>
                    <a:pt x="1884" y="618"/>
                    <a:pt x="1886" y="621"/>
                    <a:pt x="1887" y="623"/>
                  </a:cubicBezTo>
                  <a:cubicBezTo>
                    <a:pt x="1884" y="622"/>
                    <a:pt x="1881" y="622"/>
                    <a:pt x="1879" y="622"/>
                  </a:cubicBezTo>
                  <a:cubicBezTo>
                    <a:pt x="1877" y="621"/>
                    <a:pt x="1877" y="621"/>
                    <a:pt x="1876" y="620"/>
                  </a:cubicBezTo>
                  <a:cubicBezTo>
                    <a:pt x="1876" y="620"/>
                    <a:pt x="1875" y="619"/>
                    <a:pt x="1875" y="618"/>
                  </a:cubicBezTo>
                  <a:lnTo>
                    <a:pt x="1875" y="615"/>
                  </a:lnTo>
                  <a:cubicBezTo>
                    <a:pt x="1872" y="609"/>
                    <a:pt x="1870" y="607"/>
                    <a:pt x="1869" y="605"/>
                  </a:cubicBezTo>
                  <a:cubicBezTo>
                    <a:pt x="1869" y="603"/>
                    <a:pt x="1869" y="603"/>
                    <a:pt x="1868" y="598"/>
                  </a:cubicBezTo>
                  <a:lnTo>
                    <a:pt x="1868" y="596"/>
                  </a:lnTo>
                  <a:cubicBezTo>
                    <a:pt x="1868" y="585"/>
                    <a:pt x="1868" y="583"/>
                    <a:pt x="1865" y="577"/>
                  </a:cubicBezTo>
                  <a:cubicBezTo>
                    <a:pt x="1864" y="576"/>
                    <a:pt x="1864" y="574"/>
                    <a:pt x="1864" y="573"/>
                  </a:cubicBezTo>
                  <a:cubicBezTo>
                    <a:pt x="1862" y="568"/>
                    <a:pt x="1861" y="565"/>
                    <a:pt x="1857" y="565"/>
                  </a:cubicBezTo>
                  <a:cubicBezTo>
                    <a:pt x="1854" y="565"/>
                    <a:pt x="1853" y="569"/>
                    <a:pt x="1851" y="571"/>
                  </a:cubicBezTo>
                  <a:cubicBezTo>
                    <a:pt x="1850" y="574"/>
                    <a:pt x="1850" y="575"/>
                    <a:pt x="1849" y="576"/>
                  </a:cubicBezTo>
                  <a:cubicBezTo>
                    <a:pt x="1845" y="580"/>
                    <a:pt x="1845" y="583"/>
                    <a:pt x="1848" y="591"/>
                  </a:cubicBezTo>
                  <a:cubicBezTo>
                    <a:pt x="1853" y="603"/>
                    <a:pt x="1853" y="604"/>
                    <a:pt x="1851" y="606"/>
                  </a:cubicBezTo>
                  <a:lnTo>
                    <a:pt x="1851" y="607"/>
                  </a:lnTo>
                  <a:cubicBezTo>
                    <a:pt x="1850" y="608"/>
                    <a:pt x="1849" y="609"/>
                    <a:pt x="1846" y="612"/>
                  </a:cubicBezTo>
                  <a:cubicBezTo>
                    <a:pt x="1844" y="617"/>
                    <a:pt x="1844" y="619"/>
                    <a:pt x="1845" y="622"/>
                  </a:cubicBezTo>
                  <a:lnTo>
                    <a:pt x="1841" y="622"/>
                  </a:lnTo>
                  <a:cubicBezTo>
                    <a:pt x="1836" y="622"/>
                    <a:pt x="1833" y="621"/>
                    <a:pt x="1832" y="621"/>
                  </a:cubicBezTo>
                  <a:lnTo>
                    <a:pt x="1830" y="621"/>
                  </a:lnTo>
                  <a:cubicBezTo>
                    <a:pt x="1829" y="621"/>
                    <a:pt x="1828" y="622"/>
                    <a:pt x="1827" y="622"/>
                  </a:cubicBezTo>
                  <a:cubicBezTo>
                    <a:pt x="1826" y="622"/>
                    <a:pt x="1826" y="624"/>
                    <a:pt x="1822" y="625"/>
                  </a:cubicBezTo>
                  <a:cubicBezTo>
                    <a:pt x="1815" y="629"/>
                    <a:pt x="1814" y="629"/>
                    <a:pt x="1811" y="634"/>
                  </a:cubicBezTo>
                  <a:cubicBezTo>
                    <a:pt x="1811" y="635"/>
                    <a:pt x="1811" y="635"/>
                    <a:pt x="1810" y="637"/>
                  </a:cubicBezTo>
                  <a:cubicBezTo>
                    <a:pt x="1807" y="642"/>
                    <a:pt x="1807" y="642"/>
                    <a:pt x="1802" y="643"/>
                  </a:cubicBezTo>
                  <a:lnTo>
                    <a:pt x="1798" y="643"/>
                  </a:lnTo>
                  <a:cubicBezTo>
                    <a:pt x="1796" y="644"/>
                    <a:pt x="1794" y="644"/>
                    <a:pt x="1792" y="644"/>
                  </a:cubicBezTo>
                  <a:cubicBezTo>
                    <a:pt x="1791" y="644"/>
                    <a:pt x="1789" y="644"/>
                    <a:pt x="1788" y="643"/>
                  </a:cubicBezTo>
                  <a:lnTo>
                    <a:pt x="1785" y="643"/>
                  </a:lnTo>
                  <a:cubicBezTo>
                    <a:pt x="1778" y="643"/>
                    <a:pt x="1776" y="650"/>
                    <a:pt x="1775" y="654"/>
                  </a:cubicBezTo>
                  <a:cubicBezTo>
                    <a:pt x="1775" y="659"/>
                    <a:pt x="1774" y="662"/>
                    <a:pt x="1774" y="664"/>
                  </a:cubicBezTo>
                  <a:cubicBezTo>
                    <a:pt x="1773" y="670"/>
                    <a:pt x="1773" y="671"/>
                    <a:pt x="1767" y="672"/>
                  </a:cubicBezTo>
                  <a:cubicBezTo>
                    <a:pt x="1761" y="674"/>
                    <a:pt x="1757" y="676"/>
                    <a:pt x="1757" y="679"/>
                  </a:cubicBezTo>
                  <a:cubicBezTo>
                    <a:pt x="1755" y="683"/>
                    <a:pt x="1758" y="687"/>
                    <a:pt x="1764" y="690"/>
                  </a:cubicBezTo>
                  <a:cubicBezTo>
                    <a:pt x="1765" y="692"/>
                    <a:pt x="1768" y="694"/>
                    <a:pt x="1769" y="696"/>
                  </a:cubicBezTo>
                  <a:cubicBezTo>
                    <a:pt x="1774" y="700"/>
                    <a:pt x="1778" y="703"/>
                    <a:pt x="1781" y="706"/>
                  </a:cubicBezTo>
                  <a:cubicBezTo>
                    <a:pt x="1781" y="706"/>
                    <a:pt x="1782" y="707"/>
                    <a:pt x="1783" y="707"/>
                  </a:cubicBezTo>
                  <a:cubicBezTo>
                    <a:pt x="1782" y="708"/>
                    <a:pt x="1781" y="708"/>
                    <a:pt x="1780" y="709"/>
                  </a:cubicBezTo>
                  <a:cubicBezTo>
                    <a:pt x="1778" y="711"/>
                    <a:pt x="1777" y="712"/>
                    <a:pt x="1776" y="712"/>
                  </a:cubicBezTo>
                  <a:cubicBezTo>
                    <a:pt x="1775" y="712"/>
                    <a:pt x="1774" y="711"/>
                    <a:pt x="1772" y="711"/>
                  </a:cubicBezTo>
                  <a:lnTo>
                    <a:pt x="1768" y="711"/>
                  </a:lnTo>
                  <a:cubicBezTo>
                    <a:pt x="1766" y="711"/>
                    <a:pt x="1761" y="708"/>
                    <a:pt x="1757" y="706"/>
                  </a:cubicBezTo>
                  <a:cubicBezTo>
                    <a:pt x="1748" y="701"/>
                    <a:pt x="1745" y="700"/>
                    <a:pt x="1741" y="700"/>
                  </a:cubicBezTo>
                  <a:cubicBezTo>
                    <a:pt x="1738" y="700"/>
                    <a:pt x="1736" y="703"/>
                    <a:pt x="1734" y="704"/>
                  </a:cubicBezTo>
                  <a:cubicBezTo>
                    <a:pt x="1732" y="707"/>
                    <a:pt x="1730" y="708"/>
                    <a:pt x="1727" y="711"/>
                  </a:cubicBezTo>
                  <a:cubicBezTo>
                    <a:pt x="1724" y="714"/>
                    <a:pt x="1722" y="715"/>
                    <a:pt x="1720" y="716"/>
                  </a:cubicBezTo>
                  <a:cubicBezTo>
                    <a:pt x="1716" y="719"/>
                    <a:pt x="1714" y="721"/>
                    <a:pt x="1714" y="727"/>
                  </a:cubicBezTo>
                  <a:cubicBezTo>
                    <a:pt x="1714" y="728"/>
                    <a:pt x="1713" y="729"/>
                    <a:pt x="1713" y="730"/>
                  </a:cubicBezTo>
                  <a:cubicBezTo>
                    <a:pt x="1711" y="733"/>
                    <a:pt x="1710" y="738"/>
                    <a:pt x="1715" y="742"/>
                  </a:cubicBezTo>
                  <a:cubicBezTo>
                    <a:pt x="1716" y="743"/>
                    <a:pt x="1717" y="744"/>
                    <a:pt x="1718" y="744"/>
                  </a:cubicBezTo>
                  <a:cubicBezTo>
                    <a:pt x="1720" y="747"/>
                    <a:pt x="1721" y="747"/>
                    <a:pt x="1732" y="751"/>
                  </a:cubicBezTo>
                  <a:cubicBezTo>
                    <a:pt x="1738" y="752"/>
                    <a:pt x="1742" y="754"/>
                    <a:pt x="1747" y="755"/>
                  </a:cubicBezTo>
                  <a:cubicBezTo>
                    <a:pt x="1753" y="759"/>
                    <a:pt x="1759" y="762"/>
                    <a:pt x="1770" y="762"/>
                  </a:cubicBezTo>
                  <a:lnTo>
                    <a:pt x="1772" y="762"/>
                  </a:lnTo>
                  <a:cubicBezTo>
                    <a:pt x="1783" y="762"/>
                    <a:pt x="1791" y="757"/>
                    <a:pt x="1800" y="753"/>
                  </a:cubicBezTo>
                  <a:cubicBezTo>
                    <a:pt x="1803" y="751"/>
                    <a:pt x="1807" y="749"/>
                    <a:pt x="1810" y="748"/>
                  </a:cubicBezTo>
                  <a:cubicBezTo>
                    <a:pt x="1815" y="746"/>
                    <a:pt x="1817" y="745"/>
                    <a:pt x="1819" y="745"/>
                  </a:cubicBezTo>
                  <a:cubicBezTo>
                    <a:pt x="1820" y="745"/>
                    <a:pt x="1821" y="745"/>
                    <a:pt x="1822" y="746"/>
                  </a:cubicBezTo>
                  <a:lnTo>
                    <a:pt x="1835" y="746"/>
                  </a:lnTo>
                  <a:cubicBezTo>
                    <a:pt x="1841" y="746"/>
                    <a:pt x="1845" y="747"/>
                    <a:pt x="1847" y="748"/>
                  </a:cubicBezTo>
                  <a:lnTo>
                    <a:pt x="1851" y="748"/>
                  </a:lnTo>
                  <a:lnTo>
                    <a:pt x="1853" y="746"/>
                  </a:lnTo>
                  <a:cubicBezTo>
                    <a:pt x="1854" y="744"/>
                    <a:pt x="1853" y="742"/>
                    <a:pt x="1851" y="740"/>
                  </a:cubicBezTo>
                  <a:cubicBezTo>
                    <a:pt x="1850" y="739"/>
                    <a:pt x="1850" y="737"/>
                    <a:pt x="1848" y="733"/>
                  </a:cubicBezTo>
                  <a:cubicBezTo>
                    <a:pt x="1846" y="731"/>
                    <a:pt x="1845" y="729"/>
                    <a:pt x="1843" y="727"/>
                  </a:cubicBezTo>
                  <a:cubicBezTo>
                    <a:pt x="1844" y="726"/>
                    <a:pt x="1845" y="725"/>
                    <a:pt x="1847" y="724"/>
                  </a:cubicBezTo>
                  <a:cubicBezTo>
                    <a:pt x="1856" y="718"/>
                    <a:pt x="1860" y="714"/>
                    <a:pt x="1863" y="711"/>
                  </a:cubicBezTo>
                  <a:cubicBezTo>
                    <a:pt x="1864" y="709"/>
                    <a:pt x="1865" y="708"/>
                    <a:pt x="1867" y="708"/>
                  </a:cubicBezTo>
                  <a:lnTo>
                    <a:pt x="1868" y="708"/>
                  </a:lnTo>
                  <a:cubicBezTo>
                    <a:pt x="1870" y="711"/>
                    <a:pt x="1873" y="711"/>
                    <a:pt x="1874" y="711"/>
                  </a:cubicBezTo>
                  <a:cubicBezTo>
                    <a:pt x="1876" y="712"/>
                    <a:pt x="1878" y="712"/>
                    <a:pt x="1884" y="720"/>
                  </a:cubicBezTo>
                  <a:lnTo>
                    <a:pt x="1885" y="722"/>
                  </a:lnTo>
                  <a:cubicBezTo>
                    <a:pt x="1892" y="736"/>
                    <a:pt x="1893" y="736"/>
                    <a:pt x="1905" y="742"/>
                  </a:cubicBezTo>
                  <a:lnTo>
                    <a:pt x="1917" y="748"/>
                  </a:lnTo>
                  <a:cubicBezTo>
                    <a:pt x="1926" y="753"/>
                    <a:pt x="1935" y="757"/>
                    <a:pt x="1946" y="762"/>
                  </a:cubicBezTo>
                  <a:cubicBezTo>
                    <a:pt x="1953" y="766"/>
                    <a:pt x="1958" y="770"/>
                    <a:pt x="1962" y="773"/>
                  </a:cubicBezTo>
                  <a:cubicBezTo>
                    <a:pt x="1965" y="775"/>
                    <a:pt x="1968" y="778"/>
                    <a:pt x="1975" y="781"/>
                  </a:cubicBezTo>
                  <a:cubicBezTo>
                    <a:pt x="1981" y="783"/>
                    <a:pt x="2000" y="791"/>
                    <a:pt x="2015" y="791"/>
                  </a:cubicBezTo>
                  <a:cubicBezTo>
                    <a:pt x="2020" y="791"/>
                    <a:pt x="2024" y="790"/>
                    <a:pt x="2026" y="788"/>
                  </a:cubicBezTo>
                  <a:cubicBezTo>
                    <a:pt x="2035" y="782"/>
                    <a:pt x="2027" y="773"/>
                    <a:pt x="2021" y="763"/>
                  </a:cubicBezTo>
                  <a:cubicBezTo>
                    <a:pt x="2018" y="758"/>
                    <a:pt x="2013" y="751"/>
                    <a:pt x="2013" y="748"/>
                  </a:cubicBezTo>
                  <a:lnTo>
                    <a:pt x="2014" y="748"/>
                  </a:lnTo>
                  <a:cubicBezTo>
                    <a:pt x="2015" y="747"/>
                    <a:pt x="2018" y="746"/>
                    <a:pt x="2025" y="746"/>
                  </a:cubicBezTo>
                  <a:cubicBezTo>
                    <a:pt x="2047" y="746"/>
                    <a:pt x="2085" y="755"/>
                    <a:pt x="2086" y="755"/>
                  </a:cubicBezTo>
                  <a:lnTo>
                    <a:pt x="2089" y="756"/>
                  </a:lnTo>
                  <a:lnTo>
                    <a:pt x="2090" y="753"/>
                  </a:lnTo>
                  <a:cubicBezTo>
                    <a:pt x="2095" y="745"/>
                    <a:pt x="2095" y="742"/>
                    <a:pt x="2087" y="738"/>
                  </a:cubicBezTo>
                  <a:cubicBezTo>
                    <a:pt x="2085" y="737"/>
                    <a:pt x="2083" y="734"/>
                    <a:pt x="2081" y="732"/>
                  </a:cubicBezTo>
                  <a:cubicBezTo>
                    <a:pt x="2078" y="730"/>
                    <a:pt x="2077" y="728"/>
                    <a:pt x="2075" y="726"/>
                  </a:cubicBezTo>
                  <a:cubicBezTo>
                    <a:pt x="2072" y="721"/>
                    <a:pt x="2068" y="717"/>
                    <a:pt x="2056" y="715"/>
                  </a:cubicBezTo>
                  <a:cubicBezTo>
                    <a:pt x="2051" y="714"/>
                    <a:pt x="2047" y="713"/>
                    <a:pt x="2043" y="713"/>
                  </a:cubicBezTo>
                  <a:cubicBezTo>
                    <a:pt x="2035" y="712"/>
                    <a:pt x="2028" y="711"/>
                    <a:pt x="2022" y="707"/>
                  </a:cubicBezTo>
                  <a:cubicBezTo>
                    <a:pt x="2018" y="703"/>
                    <a:pt x="2015" y="703"/>
                    <a:pt x="2013" y="703"/>
                  </a:cubicBezTo>
                  <a:lnTo>
                    <a:pt x="2013" y="702"/>
                  </a:lnTo>
                  <a:lnTo>
                    <a:pt x="2013" y="697"/>
                  </a:lnTo>
                  <a:cubicBezTo>
                    <a:pt x="2012" y="695"/>
                    <a:pt x="2012" y="693"/>
                    <a:pt x="2013" y="692"/>
                  </a:cubicBezTo>
                  <a:cubicBezTo>
                    <a:pt x="2013" y="689"/>
                    <a:pt x="2011" y="688"/>
                    <a:pt x="2009" y="685"/>
                  </a:cubicBezTo>
                  <a:cubicBezTo>
                    <a:pt x="2008" y="683"/>
                    <a:pt x="2007" y="681"/>
                    <a:pt x="2005" y="679"/>
                  </a:cubicBezTo>
                  <a:cubicBezTo>
                    <a:pt x="1998" y="671"/>
                    <a:pt x="1995" y="667"/>
                    <a:pt x="1992" y="665"/>
                  </a:cubicBezTo>
                  <a:cubicBezTo>
                    <a:pt x="1989" y="662"/>
                    <a:pt x="1986" y="659"/>
                    <a:pt x="1981" y="653"/>
                  </a:cubicBezTo>
                  <a:cubicBezTo>
                    <a:pt x="1977" y="648"/>
                    <a:pt x="1974" y="644"/>
                    <a:pt x="1970" y="642"/>
                  </a:cubicBezTo>
                  <a:cubicBezTo>
                    <a:pt x="1967" y="640"/>
                    <a:pt x="1965" y="637"/>
                    <a:pt x="1960" y="629"/>
                  </a:cubicBezTo>
                  <a:lnTo>
                    <a:pt x="1957" y="625"/>
                  </a:lnTo>
                  <a:cubicBezTo>
                    <a:pt x="1951" y="615"/>
                    <a:pt x="1951" y="615"/>
                    <a:pt x="1943" y="608"/>
                  </a:cubicBezTo>
                  <a:lnTo>
                    <a:pt x="1936" y="603"/>
                  </a:lnTo>
                  <a:cubicBezTo>
                    <a:pt x="1931" y="599"/>
                    <a:pt x="1929" y="595"/>
                    <a:pt x="1926" y="593"/>
                  </a:cubicBezTo>
                  <a:cubicBezTo>
                    <a:pt x="1922" y="588"/>
                    <a:pt x="1920" y="584"/>
                    <a:pt x="1909" y="581"/>
                  </a:cubicBezTo>
                  <a:cubicBezTo>
                    <a:pt x="1905" y="580"/>
                    <a:pt x="1903" y="577"/>
                    <a:pt x="1901" y="576"/>
                  </a:cubicBezTo>
                  <a:lnTo>
                    <a:pt x="1901" y="576"/>
                  </a:lnTo>
                  <a:cubicBezTo>
                    <a:pt x="1903" y="576"/>
                    <a:pt x="1904" y="577"/>
                    <a:pt x="1905" y="577"/>
                  </a:cubicBezTo>
                  <a:cubicBezTo>
                    <a:pt x="1908" y="577"/>
                    <a:pt x="1913" y="578"/>
                    <a:pt x="1915" y="580"/>
                  </a:cubicBezTo>
                  <a:cubicBezTo>
                    <a:pt x="1920" y="581"/>
                    <a:pt x="1922" y="582"/>
                    <a:pt x="1924" y="582"/>
                  </a:cubicBezTo>
                  <a:cubicBezTo>
                    <a:pt x="1927" y="583"/>
                    <a:pt x="1927" y="583"/>
                    <a:pt x="1928" y="587"/>
                  </a:cubicBezTo>
                  <a:cubicBezTo>
                    <a:pt x="1931" y="595"/>
                    <a:pt x="1947" y="597"/>
                    <a:pt x="1952" y="597"/>
                  </a:cubicBezTo>
                  <a:cubicBezTo>
                    <a:pt x="1962" y="604"/>
                    <a:pt x="1963" y="604"/>
                    <a:pt x="1965" y="604"/>
                  </a:cubicBezTo>
                  <a:cubicBezTo>
                    <a:pt x="1966" y="604"/>
                    <a:pt x="1968" y="605"/>
                    <a:pt x="1976" y="607"/>
                  </a:cubicBezTo>
                  <a:lnTo>
                    <a:pt x="1983" y="610"/>
                  </a:lnTo>
                  <a:cubicBezTo>
                    <a:pt x="1991" y="612"/>
                    <a:pt x="1991" y="612"/>
                    <a:pt x="1999" y="618"/>
                  </a:cubicBezTo>
                  <a:lnTo>
                    <a:pt x="2000" y="619"/>
                  </a:lnTo>
                  <a:lnTo>
                    <a:pt x="2001" y="619"/>
                  </a:lnTo>
                  <a:cubicBezTo>
                    <a:pt x="1999" y="620"/>
                    <a:pt x="1998" y="620"/>
                    <a:pt x="1996" y="621"/>
                  </a:cubicBezTo>
                  <a:cubicBezTo>
                    <a:pt x="1988" y="626"/>
                    <a:pt x="1987" y="627"/>
                    <a:pt x="1988" y="631"/>
                  </a:cubicBezTo>
                  <a:cubicBezTo>
                    <a:pt x="1988" y="633"/>
                    <a:pt x="1991" y="634"/>
                    <a:pt x="1992" y="634"/>
                  </a:cubicBezTo>
                  <a:cubicBezTo>
                    <a:pt x="1995" y="634"/>
                    <a:pt x="2000" y="635"/>
                    <a:pt x="2004" y="640"/>
                  </a:cubicBezTo>
                  <a:cubicBezTo>
                    <a:pt x="2008" y="650"/>
                    <a:pt x="2015" y="652"/>
                    <a:pt x="2022" y="654"/>
                  </a:cubicBezTo>
                  <a:cubicBezTo>
                    <a:pt x="2028" y="657"/>
                    <a:pt x="2035" y="659"/>
                    <a:pt x="2043" y="665"/>
                  </a:cubicBezTo>
                  <a:cubicBezTo>
                    <a:pt x="2055" y="674"/>
                    <a:pt x="2058" y="676"/>
                    <a:pt x="2063" y="679"/>
                  </a:cubicBezTo>
                  <a:cubicBezTo>
                    <a:pt x="2065" y="679"/>
                    <a:pt x="2067" y="681"/>
                    <a:pt x="2071" y="684"/>
                  </a:cubicBezTo>
                  <a:cubicBezTo>
                    <a:pt x="2075" y="687"/>
                    <a:pt x="2078" y="690"/>
                    <a:pt x="2082" y="694"/>
                  </a:cubicBezTo>
                  <a:cubicBezTo>
                    <a:pt x="2086" y="699"/>
                    <a:pt x="2090" y="706"/>
                    <a:pt x="2100" y="711"/>
                  </a:cubicBezTo>
                  <a:cubicBezTo>
                    <a:pt x="2104" y="714"/>
                    <a:pt x="2108" y="715"/>
                    <a:pt x="2111" y="715"/>
                  </a:cubicBezTo>
                  <a:cubicBezTo>
                    <a:pt x="2113" y="715"/>
                    <a:pt x="2115" y="714"/>
                    <a:pt x="2116" y="714"/>
                  </a:cubicBezTo>
                  <a:cubicBezTo>
                    <a:pt x="2118" y="714"/>
                    <a:pt x="2120" y="713"/>
                    <a:pt x="2125" y="713"/>
                  </a:cubicBezTo>
                  <a:cubicBezTo>
                    <a:pt x="2130" y="713"/>
                    <a:pt x="2135" y="714"/>
                    <a:pt x="2141" y="716"/>
                  </a:cubicBezTo>
                  <a:cubicBezTo>
                    <a:pt x="2152" y="719"/>
                    <a:pt x="2158" y="721"/>
                    <a:pt x="2161" y="721"/>
                  </a:cubicBezTo>
                  <a:cubicBezTo>
                    <a:pt x="2164" y="721"/>
                    <a:pt x="2166" y="720"/>
                    <a:pt x="2168" y="719"/>
                  </a:cubicBezTo>
                  <a:cubicBezTo>
                    <a:pt x="2170" y="719"/>
                    <a:pt x="2173" y="718"/>
                    <a:pt x="2180" y="717"/>
                  </a:cubicBezTo>
                  <a:lnTo>
                    <a:pt x="2193" y="717"/>
                  </a:lnTo>
                  <a:cubicBezTo>
                    <a:pt x="2196" y="717"/>
                    <a:pt x="2197" y="716"/>
                    <a:pt x="2200" y="714"/>
                  </a:cubicBezTo>
                  <a:cubicBezTo>
                    <a:pt x="2201" y="713"/>
                    <a:pt x="2202" y="712"/>
                    <a:pt x="2205" y="710"/>
                  </a:cubicBezTo>
                  <a:cubicBezTo>
                    <a:pt x="2207" y="708"/>
                    <a:pt x="2209" y="704"/>
                    <a:pt x="2210" y="701"/>
                  </a:cubicBezTo>
                  <a:cubicBezTo>
                    <a:pt x="2215" y="708"/>
                    <a:pt x="2216" y="709"/>
                    <a:pt x="2221" y="717"/>
                  </a:cubicBezTo>
                  <a:cubicBezTo>
                    <a:pt x="2223" y="720"/>
                    <a:pt x="2224" y="723"/>
                    <a:pt x="2226" y="727"/>
                  </a:cubicBezTo>
                  <a:cubicBezTo>
                    <a:pt x="2233" y="739"/>
                    <a:pt x="2236" y="741"/>
                    <a:pt x="2240" y="743"/>
                  </a:cubicBezTo>
                  <a:cubicBezTo>
                    <a:pt x="2243" y="744"/>
                    <a:pt x="2244" y="745"/>
                    <a:pt x="2247" y="748"/>
                  </a:cubicBezTo>
                  <a:cubicBezTo>
                    <a:pt x="2249" y="751"/>
                    <a:pt x="2251" y="755"/>
                    <a:pt x="2255" y="755"/>
                  </a:cubicBezTo>
                  <a:cubicBezTo>
                    <a:pt x="2258" y="755"/>
                    <a:pt x="2260" y="753"/>
                    <a:pt x="2261" y="751"/>
                  </a:cubicBezTo>
                  <a:lnTo>
                    <a:pt x="2264" y="751"/>
                  </a:lnTo>
                  <a:cubicBezTo>
                    <a:pt x="2268" y="754"/>
                    <a:pt x="2272" y="755"/>
                    <a:pt x="2276" y="755"/>
                  </a:cubicBezTo>
                  <a:cubicBezTo>
                    <a:pt x="2282" y="755"/>
                    <a:pt x="2289" y="753"/>
                    <a:pt x="2298" y="748"/>
                  </a:cubicBezTo>
                  <a:cubicBezTo>
                    <a:pt x="2301" y="746"/>
                    <a:pt x="2303" y="745"/>
                    <a:pt x="2306" y="744"/>
                  </a:cubicBezTo>
                  <a:cubicBezTo>
                    <a:pt x="2309" y="742"/>
                    <a:pt x="2311" y="741"/>
                    <a:pt x="2314" y="741"/>
                  </a:cubicBezTo>
                  <a:cubicBezTo>
                    <a:pt x="2316" y="741"/>
                    <a:pt x="2320" y="742"/>
                    <a:pt x="2324" y="743"/>
                  </a:cubicBezTo>
                  <a:cubicBezTo>
                    <a:pt x="2326" y="743"/>
                    <a:pt x="2328" y="743"/>
                    <a:pt x="2330" y="743"/>
                  </a:cubicBezTo>
                  <a:cubicBezTo>
                    <a:pt x="2337" y="743"/>
                    <a:pt x="2339" y="740"/>
                    <a:pt x="2342" y="737"/>
                  </a:cubicBezTo>
                  <a:cubicBezTo>
                    <a:pt x="2344" y="736"/>
                    <a:pt x="2345" y="733"/>
                    <a:pt x="2348" y="732"/>
                  </a:cubicBezTo>
                  <a:cubicBezTo>
                    <a:pt x="2351" y="731"/>
                    <a:pt x="2356" y="730"/>
                    <a:pt x="2362" y="729"/>
                  </a:cubicBezTo>
                  <a:cubicBezTo>
                    <a:pt x="2369" y="729"/>
                    <a:pt x="2376" y="729"/>
                    <a:pt x="2384" y="725"/>
                  </a:cubicBezTo>
                  <a:cubicBezTo>
                    <a:pt x="2391" y="723"/>
                    <a:pt x="2394" y="719"/>
                    <a:pt x="2396" y="717"/>
                  </a:cubicBezTo>
                  <a:cubicBezTo>
                    <a:pt x="2399" y="714"/>
                    <a:pt x="2399" y="712"/>
                    <a:pt x="2404" y="712"/>
                  </a:cubicBezTo>
                  <a:cubicBezTo>
                    <a:pt x="2405" y="712"/>
                    <a:pt x="2407" y="712"/>
                    <a:pt x="2409" y="713"/>
                  </a:cubicBezTo>
                  <a:cubicBezTo>
                    <a:pt x="2412" y="714"/>
                    <a:pt x="2413" y="714"/>
                    <a:pt x="2413" y="714"/>
                  </a:cubicBezTo>
                  <a:cubicBezTo>
                    <a:pt x="2413" y="716"/>
                    <a:pt x="2408" y="719"/>
                    <a:pt x="2406" y="721"/>
                  </a:cubicBezTo>
                  <a:cubicBezTo>
                    <a:pt x="2404" y="723"/>
                    <a:pt x="2403" y="724"/>
                    <a:pt x="2401" y="725"/>
                  </a:cubicBezTo>
                  <a:cubicBezTo>
                    <a:pt x="2399" y="727"/>
                    <a:pt x="2393" y="729"/>
                    <a:pt x="2387" y="731"/>
                  </a:cubicBezTo>
                  <a:cubicBezTo>
                    <a:pt x="2382" y="732"/>
                    <a:pt x="2377" y="734"/>
                    <a:pt x="2372" y="737"/>
                  </a:cubicBezTo>
                  <a:cubicBezTo>
                    <a:pt x="2363" y="742"/>
                    <a:pt x="2339" y="744"/>
                    <a:pt x="2325" y="745"/>
                  </a:cubicBezTo>
                  <a:lnTo>
                    <a:pt x="2316" y="745"/>
                  </a:lnTo>
                  <a:cubicBezTo>
                    <a:pt x="2306" y="746"/>
                    <a:pt x="2298" y="746"/>
                    <a:pt x="2291" y="759"/>
                  </a:cubicBezTo>
                  <a:cubicBezTo>
                    <a:pt x="2285" y="770"/>
                    <a:pt x="2288" y="774"/>
                    <a:pt x="2292" y="778"/>
                  </a:cubicBezTo>
                  <a:cubicBezTo>
                    <a:pt x="2294" y="779"/>
                    <a:pt x="2297" y="781"/>
                    <a:pt x="2297" y="786"/>
                  </a:cubicBezTo>
                  <a:cubicBezTo>
                    <a:pt x="2298" y="794"/>
                    <a:pt x="2301" y="798"/>
                    <a:pt x="2308" y="798"/>
                  </a:cubicBezTo>
                  <a:cubicBezTo>
                    <a:pt x="2311" y="798"/>
                    <a:pt x="2314" y="798"/>
                    <a:pt x="2320" y="800"/>
                  </a:cubicBezTo>
                  <a:cubicBezTo>
                    <a:pt x="2327" y="803"/>
                    <a:pt x="2332" y="804"/>
                    <a:pt x="2336" y="804"/>
                  </a:cubicBezTo>
                  <a:cubicBezTo>
                    <a:pt x="2340" y="804"/>
                    <a:pt x="2341" y="805"/>
                    <a:pt x="2345" y="810"/>
                  </a:cubicBezTo>
                  <a:cubicBezTo>
                    <a:pt x="2348" y="815"/>
                    <a:pt x="2351" y="817"/>
                    <a:pt x="2356" y="817"/>
                  </a:cubicBezTo>
                  <a:cubicBezTo>
                    <a:pt x="2361" y="817"/>
                    <a:pt x="2365" y="816"/>
                    <a:pt x="2370" y="815"/>
                  </a:cubicBezTo>
                  <a:cubicBezTo>
                    <a:pt x="2376" y="812"/>
                    <a:pt x="2384" y="811"/>
                    <a:pt x="2395" y="810"/>
                  </a:cubicBezTo>
                  <a:cubicBezTo>
                    <a:pt x="2398" y="810"/>
                    <a:pt x="2400" y="810"/>
                    <a:pt x="2402" y="809"/>
                  </a:cubicBezTo>
                  <a:cubicBezTo>
                    <a:pt x="2402" y="812"/>
                    <a:pt x="2402" y="818"/>
                    <a:pt x="2405" y="824"/>
                  </a:cubicBezTo>
                  <a:cubicBezTo>
                    <a:pt x="2408" y="831"/>
                    <a:pt x="2412" y="835"/>
                    <a:pt x="2417" y="835"/>
                  </a:cubicBezTo>
                  <a:cubicBezTo>
                    <a:pt x="2418" y="835"/>
                    <a:pt x="2419" y="835"/>
                    <a:pt x="2421" y="834"/>
                  </a:cubicBezTo>
                  <a:cubicBezTo>
                    <a:pt x="2423" y="834"/>
                    <a:pt x="2426" y="834"/>
                    <a:pt x="2431" y="836"/>
                  </a:cubicBezTo>
                  <a:cubicBezTo>
                    <a:pt x="2438" y="841"/>
                    <a:pt x="2440" y="841"/>
                    <a:pt x="2442" y="841"/>
                  </a:cubicBezTo>
                  <a:cubicBezTo>
                    <a:pt x="2444" y="842"/>
                    <a:pt x="2446" y="842"/>
                    <a:pt x="2452" y="845"/>
                  </a:cubicBezTo>
                  <a:cubicBezTo>
                    <a:pt x="2460" y="850"/>
                    <a:pt x="2461" y="851"/>
                    <a:pt x="2464" y="852"/>
                  </a:cubicBezTo>
                  <a:cubicBezTo>
                    <a:pt x="2467" y="853"/>
                    <a:pt x="2470" y="854"/>
                    <a:pt x="2479" y="859"/>
                  </a:cubicBezTo>
                  <a:cubicBezTo>
                    <a:pt x="2484" y="861"/>
                    <a:pt x="2487" y="862"/>
                    <a:pt x="2489" y="863"/>
                  </a:cubicBezTo>
                  <a:cubicBezTo>
                    <a:pt x="2491" y="864"/>
                    <a:pt x="2493" y="865"/>
                    <a:pt x="2493" y="865"/>
                  </a:cubicBezTo>
                  <a:lnTo>
                    <a:pt x="2493" y="866"/>
                  </a:lnTo>
                  <a:cubicBezTo>
                    <a:pt x="2494" y="868"/>
                    <a:pt x="2494" y="871"/>
                    <a:pt x="2496" y="873"/>
                  </a:cubicBezTo>
                  <a:cubicBezTo>
                    <a:pt x="2499" y="878"/>
                    <a:pt x="2501" y="881"/>
                    <a:pt x="2504" y="881"/>
                  </a:cubicBezTo>
                  <a:cubicBezTo>
                    <a:pt x="2506" y="881"/>
                    <a:pt x="2507" y="880"/>
                    <a:pt x="2508" y="880"/>
                  </a:cubicBezTo>
                  <a:cubicBezTo>
                    <a:pt x="2510" y="880"/>
                    <a:pt x="2510" y="879"/>
                    <a:pt x="2511" y="879"/>
                  </a:cubicBezTo>
                  <a:cubicBezTo>
                    <a:pt x="2512" y="879"/>
                    <a:pt x="2514" y="881"/>
                    <a:pt x="2516" y="883"/>
                  </a:cubicBezTo>
                  <a:cubicBezTo>
                    <a:pt x="2522" y="889"/>
                    <a:pt x="2526" y="890"/>
                    <a:pt x="2529" y="891"/>
                  </a:cubicBezTo>
                  <a:cubicBezTo>
                    <a:pt x="2532" y="892"/>
                    <a:pt x="2534" y="893"/>
                    <a:pt x="2540" y="898"/>
                  </a:cubicBezTo>
                  <a:cubicBezTo>
                    <a:pt x="2546" y="902"/>
                    <a:pt x="2549" y="903"/>
                    <a:pt x="2552" y="905"/>
                  </a:cubicBezTo>
                  <a:cubicBezTo>
                    <a:pt x="2556" y="906"/>
                    <a:pt x="2559" y="907"/>
                    <a:pt x="2564" y="915"/>
                  </a:cubicBezTo>
                  <a:cubicBezTo>
                    <a:pt x="2572" y="922"/>
                    <a:pt x="2575" y="923"/>
                    <a:pt x="2579" y="924"/>
                  </a:cubicBezTo>
                  <a:cubicBezTo>
                    <a:pt x="2582" y="924"/>
                    <a:pt x="2583" y="925"/>
                    <a:pt x="2588" y="931"/>
                  </a:cubicBezTo>
                  <a:cubicBezTo>
                    <a:pt x="2595" y="939"/>
                    <a:pt x="2597" y="940"/>
                    <a:pt x="2600" y="942"/>
                  </a:cubicBezTo>
                  <a:cubicBezTo>
                    <a:pt x="2602" y="945"/>
                    <a:pt x="2604" y="948"/>
                    <a:pt x="2610" y="953"/>
                  </a:cubicBezTo>
                  <a:cubicBezTo>
                    <a:pt x="2618" y="962"/>
                    <a:pt x="2621" y="964"/>
                    <a:pt x="2625" y="967"/>
                  </a:cubicBezTo>
                  <a:cubicBezTo>
                    <a:pt x="2627" y="968"/>
                    <a:pt x="2633" y="970"/>
                    <a:pt x="2639" y="975"/>
                  </a:cubicBezTo>
                  <a:cubicBezTo>
                    <a:pt x="2648" y="982"/>
                    <a:pt x="2652" y="983"/>
                    <a:pt x="2654" y="983"/>
                  </a:cubicBezTo>
                  <a:cubicBezTo>
                    <a:pt x="2655" y="984"/>
                    <a:pt x="2656" y="984"/>
                    <a:pt x="2660" y="988"/>
                  </a:cubicBezTo>
                  <a:cubicBezTo>
                    <a:pt x="2664" y="991"/>
                    <a:pt x="2664" y="993"/>
                    <a:pt x="2665" y="995"/>
                  </a:cubicBezTo>
                  <a:cubicBezTo>
                    <a:pt x="2667" y="1000"/>
                    <a:pt x="2669" y="1006"/>
                    <a:pt x="2680" y="1016"/>
                  </a:cubicBezTo>
                  <a:cubicBezTo>
                    <a:pt x="2686" y="1021"/>
                    <a:pt x="2690" y="1023"/>
                    <a:pt x="2693" y="1025"/>
                  </a:cubicBezTo>
                  <a:cubicBezTo>
                    <a:pt x="2698" y="1029"/>
                    <a:pt x="2698" y="1030"/>
                    <a:pt x="2707" y="1040"/>
                  </a:cubicBezTo>
                  <a:cubicBezTo>
                    <a:pt x="2711" y="1045"/>
                    <a:pt x="2712" y="1048"/>
                    <a:pt x="2713" y="1049"/>
                  </a:cubicBezTo>
                  <a:cubicBezTo>
                    <a:pt x="2712" y="1050"/>
                    <a:pt x="2712" y="1053"/>
                    <a:pt x="2714" y="1059"/>
                  </a:cubicBezTo>
                  <a:cubicBezTo>
                    <a:pt x="2718" y="1069"/>
                    <a:pt x="2720" y="1071"/>
                    <a:pt x="2723" y="1073"/>
                  </a:cubicBezTo>
                  <a:cubicBezTo>
                    <a:pt x="2725" y="1074"/>
                    <a:pt x="2727" y="1075"/>
                    <a:pt x="2729" y="1079"/>
                  </a:cubicBezTo>
                  <a:cubicBezTo>
                    <a:pt x="2732" y="1083"/>
                    <a:pt x="2735" y="1085"/>
                    <a:pt x="2736" y="1087"/>
                  </a:cubicBezTo>
                  <a:cubicBezTo>
                    <a:pt x="2740" y="1089"/>
                    <a:pt x="2742" y="1091"/>
                    <a:pt x="2744" y="1098"/>
                  </a:cubicBezTo>
                  <a:cubicBezTo>
                    <a:pt x="2746" y="1103"/>
                    <a:pt x="2746" y="1103"/>
                    <a:pt x="2744" y="1105"/>
                  </a:cubicBezTo>
                  <a:cubicBezTo>
                    <a:pt x="2743" y="1106"/>
                    <a:pt x="2742" y="1107"/>
                    <a:pt x="2740" y="1109"/>
                  </a:cubicBezTo>
                  <a:cubicBezTo>
                    <a:pt x="2740" y="1110"/>
                    <a:pt x="2739" y="1110"/>
                    <a:pt x="2739" y="1111"/>
                  </a:cubicBezTo>
                  <a:cubicBezTo>
                    <a:pt x="2736" y="1113"/>
                    <a:pt x="2736" y="1114"/>
                    <a:pt x="2736" y="1114"/>
                  </a:cubicBezTo>
                  <a:cubicBezTo>
                    <a:pt x="2735" y="1114"/>
                    <a:pt x="2734" y="1114"/>
                    <a:pt x="2731" y="1113"/>
                  </a:cubicBezTo>
                  <a:cubicBezTo>
                    <a:pt x="2725" y="1110"/>
                    <a:pt x="2707" y="1108"/>
                    <a:pt x="2693" y="1108"/>
                  </a:cubicBezTo>
                  <a:cubicBezTo>
                    <a:pt x="2674" y="1108"/>
                    <a:pt x="2671" y="1111"/>
                    <a:pt x="2670" y="1112"/>
                  </a:cubicBezTo>
                  <a:cubicBezTo>
                    <a:pt x="2664" y="1119"/>
                    <a:pt x="2666" y="1124"/>
                    <a:pt x="2669" y="1129"/>
                  </a:cubicBezTo>
                  <a:cubicBezTo>
                    <a:pt x="2671" y="1131"/>
                    <a:pt x="2673" y="1135"/>
                    <a:pt x="2676" y="1139"/>
                  </a:cubicBezTo>
                  <a:cubicBezTo>
                    <a:pt x="2679" y="1145"/>
                    <a:pt x="2680" y="1148"/>
                    <a:pt x="2681" y="1149"/>
                  </a:cubicBezTo>
                  <a:cubicBezTo>
                    <a:pt x="2682" y="1155"/>
                    <a:pt x="2683" y="1156"/>
                    <a:pt x="2687" y="1163"/>
                  </a:cubicBezTo>
                  <a:lnTo>
                    <a:pt x="2688" y="1164"/>
                  </a:lnTo>
                  <a:cubicBezTo>
                    <a:pt x="2694" y="1173"/>
                    <a:pt x="2694" y="1173"/>
                    <a:pt x="2697" y="1185"/>
                  </a:cubicBezTo>
                  <a:lnTo>
                    <a:pt x="2698" y="1187"/>
                  </a:lnTo>
                  <a:cubicBezTo>
                    <a:pt x="2700" y="1196"/>
                    <a:pt x="2700" y="1198"/>
                    <a:pt x="2700" y="1201"/>
                  </a:cubicBezTo>
                  <a:cubicBezTo>
                    <a:pt x="2700" y="1204"/>
                    <a:pt x="2700" y="1208"/>
                    <a:pt x="2701" y="1217"/>
                  </a:cubicBezTo>
                  <a:cubicBezTo>
                    <a:pt x="2702" y="1227"/>
                    <a:pt x="2703" y="1230"/>
                    <a:pt x="2708" y="1232"/>
                  </a:cubicBezTo>
                  <a:cubicBezTo>
                    <a:pt x="2711" y="1232"/>
                    <a:pt x="2712" y="1233"/>
                    <a:pt x="2715" y="1237"/>
                  </a:cubicBezTo>
                  <a:cubicBezTo>
                    <a:pt x="2717" y="1239"/>
                    <a:pt x="2718" y="1240"/>
                    <a:pt x="2720" y="1241"/>
                  </a:cubicBezTo>
                  <a:lnTo>
                    <a:pt x="2712" y="1241"/>
                  </a:lnTo>
                  <a:cubicBezTo>
                    <a:pt x="2703" y="1241"/>
                    <a:pt x="2697" y="1238"/>
                    <a:pt x="2690" y="1235"/>
                  </a:cubicBezTo>
                  <a:cubicBezTo>
                    <a:pt x="2687" y="1233"/>
                    <a:pt x="2686" y="1232"/>
                    <a:pt x="2683" y="1231"/>
                  </a:cubicBezTo>
                  <a:cubicBezTo>
                    <a:pt x="2680" y="1229"/>
                    <a:pt x="2677" y="1229"/>
                    <a:pt x="2674" y="1229"/>
                  </a:cubicBezTo>
                  <a:cubicBezTo>
                    <a:pt x="2672" y="1229"/>
                    <a:pt x="2670" y="1229"/>
                    <a:pt x="2668" y="1229"/>
                  </a:cubicBezTo>
                  <a:cubicBezTo>
                    <a:pt x="2661" y="1229"/>
                    <a:pt x="2653" y="1229"/>
                    <a:pt x="2644" y="1226"/>
                  </a:cubicBezTo>
                  <a:cubicBezTo>
                    <a:pt x="2637" y="1223"/>
                    <a:pt x="2632" y="1221"/>
                    <a:pt x="2628" y="1221"/>
                  </a:cubicBezTo>
                  <a:cubicBezTo>
                    <a:pt x="2624" y="1221"/>
                    <a:pt x="2621" y="1222"/>
                    <a:pt x="2617" y="1224"/>
                  </a:cubicBezTo>
                  <a:cubicBezTo>
                    <a:pt x="2614" y="1224"/>
                    <a:pt x="2612" y="1226"/>
                    <a:pt x="2609" y="1226"/>
                  </a:cubicBezTo>
                  <a:cubicBezTo>
                    <a:pt x="2602" y="1227"/>
                    <a:pt x="2594" y="1232"/>
                    <a:pt x="2586" y="1237"/>
                  </a:cubicBezTo>
                  <a:cubicBezTo>
                    <a:pt x="2577" y="1242"/>
                    <a:pt x="2564" y="1250"/>
                    <a:pt x="2554" y="1252"/>
                  </a:cubicBezTo>
                  <a:lnTo>
                    <a:pt x="2543" y="1252"/>
                  </a:lnTo>
                  <a:cubicBezTo>
                    <a:pt x="2543" y="1251"/>
                    <a:pt x="2542" y="1250"/>
                    <a:pt x="2540" y="1250"/>
                  </a:cubicBezTo>
                  <a:cubicBezTo>
                    <a:pt x="2538" y="1250"/>
                    <a:pt x="2536" y="1251"/>
                    <a:pt x="2534" y="1253"/>
                  </a:cubicBezTo>
                  <a:cubicBezTo>
                    <a:pt x="2529" y="1255"/>
                    <a:pt x="2527" y="1259"/>
                    <a:pt x="2525" y="1263"/>
                  </a:cubicBezTo>
                  <a:cubicBezTo>
                    <a:pt x="2523" y="1266"/>
                    <a:pt x="2520" y="1269"/>
                    <a:pt x="2516" y="1272"/>
                  </a:cubicBezTo>
                  <a:cubicBezTo>
                    <a:pt x="2514" y="1275"/>
                    <a:pt x="2512" y="1277"/>
                    <a:pt x="2510" y="1278"/>
                  </a:cubicBezTo>
                  <a:cubicBezTo>
                    <a:pt x="2505" y="1281"/>
                    <a:pt x="2502" y="1283"/>
                    <a:pt x="2496" y="1293"/>
                  </a:cubicBezTo>
                  <a:cubicBezTo>
                    <a:pt x="2490" y="1301"/>
                    <a:pt x="2488" y="1304"/>
                    <a:pt x="2491" y="1309"/>
                  </a:cubicBezTo>
                  <a:cubicBezTo>
                    <a:pt x="2492" y="1311"/>
                    <a:pt x="2493" y="1313"/>
                    <a:pt x="2493" y="1317"/>
                  </a:cubicBezTo>
                  <a:lnTo>
                    <a:pt x="2494" y="1319"/>
                  </a:lnTo>
                  <a:cubicBezTo>
                    <a:pt x="2494" y="1320"/>
                    <a:pt x="2494" y="1321"/>
                    <a:pt x="2494" y="1322"/>
                  </a:cubicBezTo>
                  <a:cubicBezTo>
                    <a:pt x="2493" y="1322"/>
                    <a:pt x="2490" y="1322"/>
                    <a:pt x="2487" y="1323"/>
                  </a:cubicBezTo>
                  <a:cubicBezTo>
                    <a:pt x="2482" y="1324"/>
                    <a:pt x="2479" y="1324"/>
                    <a:pt x="2478" y="1324"/>
                  </a:cubicBezTo>
                  <a:cubicBezTo>
                    <a:pt x="2473" y="1324"/>
                    <a:pt x="2470" y="1324"/>
                    <a:pt x="2465" y="1327"/>
                  </a:cubicBezTo>
                  <a:cubicBezTo>
                    <a:pt x="2458" y="1334"/>
                    <a:pt x="2446" y="1338"/>
                    <a:pt x="2432" y="1342"/>
                  </a:cubicBezTo>
                  <a:cubicBezTo>
                    <a:pt x="2425" y="1345"/>
                    <a:pt x="2421" y="1345"/>
                    <a:pt x="2416" y="1346"/>
                  </a:cubicBezTo>
                  <a:cubicBezTo>
                    <a:pt x="2410" y="1347"/>
                    <a:pt x="2405" y="1348"/>
                    <a:pt x="2398" y="1351"/>
                  </a:cubicBezTo>
                  <a:cubicBezTo>
                    <a:pt x="2393" y="1354"/>
                    <a:pt x="2389" y="1358"/>
                    <a:pt x="2389" y="1361"/>
                  </a:cubicBezTo>
                  <a:cubicBezTo>
                    <a:pt x="2389" y="1366"/>
                    <a:pt x="2389" y="1368"/>
                    <a:pt x="2392" y="1369"/>
                  </a:cubicBezTo>
                  <a:cubicBezTo>
                    <a:pt x="2396" y="1374"/>
                    <a:pt x="2399" y="1380"/>
                    <a:pt x="2403" y="1385"/>
                  </a:cubicBezTo>
                  <a:cubicBezTo>
                    <a:pt x="2388" y="1378"/>
                    <a:pt x="2372" y="1377"/>
                    <a:pt x="2361" y="1376"/>
                  </a:cubicBezTo>
                  <a:cubicBezTo>
                    <a:pt x="2359" y="1376"/>
                    <a:pt x="2357" y="1375"/>
                    <a:pt x="2356" y="1375"/>
                  </a:cubicBezTo>
                  <a:lnTo>
                    <a:pt x="2349" y="1375"/>
                  </a:lnTo>
                  <a:cubicBezTo>
                    <a:pt x="2331" y="1375"/>
                    <a:pt x="2283" y="1379"/>
                    <a:pt x="2257" y="1383"/>
                  </a:cubicBezTo>
                  <a:cubicBezTo>
                    <a:pt x="2247" y="1385"/>
                    <a:pt x="2239" y="1389"/>
                    <a:pt x="2235" y="1396"/>
                  </a:cubicBezTo>
                  <a:cubicBezTo>
                    <a:pt x="2231" y="1403"/>
                    <a:pt x="2232" y="1410"/>
                    <a:pt x="2233" y="1412"/>
                  </a:cubicBezTo>
                  <a:cubicBezTo>
                    <a:pt x="2234" y="1425"/>
                    <a:pt x="2239" y="1428"/>
                    <a:pt x="2246" y="1433"/>
                  </a:cubicBezTo>
                  <a:cubicBezTo>
                    <a:pt x="2249" y="1436"/>
                    <a:pt x="2253" y="1438"/>
                    <a:pt x="2257" y="1443"/>
                  </a:cubicBezTo>
                  <a:cubicBezTo>
                    <a:pt x="2263" y="1451"/>
                    <a:pt x="2266" y="1454"/>
                    <a:pt x="2268" y="1456"/>
                  </a:cubicBezTo>
                  <a:cubicBezTo>
                    <a:pt x="2272" y="1459"/>
                    <a:pt x="2272" y="1460"/>
                    <a:pt x="2276" y="1465"/>
                  </a:cubicBezTo>
                  <a:cubicBezTo>
                    <a:pt x="2279" y="1471"/>
                    <a:pt x="2279" y="1472"/>
                    <a:pt x="2279" y="1477"/>
                  </a:cubicBezTo>
                  <a:cubicBezTo>
                    <a:pt x="2278" y="1481"/>
                    <a:pt x="2277" y="1486"/>
                    <a:pt x="2278" y="1493"/>
                  </a:cubicBezTo>
                  <a:cubicBezTo>
                    <a:pt x="2279" y="1504"/>
                    <a:pt x="2281" y="1506"/>
                    <a:pt x="2286" y="1509"/>
                  </a:cubicBezTo>
                  <a:cubicBezTo>
                    <a:pt x="2288" y="1510"/>
                    <a:pt x="2290" y="1513"/>
                    <a:pt x="2293" y="1516"/>
                  </a:cubicBezTo>
                  <a:cubicBezTo>
                    <a:pt x="2297" y="1522"/>
                    <a:pt x="2297" y="1523"/>
                    <a:pt x="2298" y="1526"/>
                  </a:cubicBezTo>
                  <a:cubicBezTo>
                    <a:pt x="2298" y="1528"/>
                    <a:pt x="2298" y="1532"/>
                    <a:pt x="2303" y="1538"/>
                  </a:cubicBezTo>
                  <a:cubicBezTo>
                    <a:pt x="2308" y="1544"/>
                    <a:pt x="2311" y="1545"/>
                    <a:pt x="2313" y="1548"/>
                  </a:cubicBezTo>
                  <a:cubicBezTo>
                    <a:pt x="2316" y="1549"/>
                    <a:pt x="2319" y="1551"/>
                    <a:pt x="2323" y="1557"/>
                  </a:cubicBezTo>
                  <a:cubicBezTo>
                    <a:pt x="2326" y="1561"/>
                    <a:pt x="2327" y="1561"/>
                    <a:pt x="2327" y="1562"/>
                  </a:cubicBezTo>
                  <a:cubicBezTo>
                    <a:pt x="2327" y="1562"/>
                    <a:pt x="2326" y="1562"/>
                    <a:pt x="2326" y="1563"/>
                  </a:cubicBezTo>
                  <a:cubicBezTo>
                    <a:pt x="2325" y="1564"/>
                    <a:pt x="2323" y="1566"/>
                    <a:pt x="2321" y="1570"/>
                  </a:cubicBezTo>
                  <a:cubicBezTo>
                    <a:pt x="2320" y="1575"/>
                    <a:pt x="2318" y="1577"/>
                    <a:pt x="2315" y="1581"/>
                  </a:cubicBezTo>
                  <a:cubicBezTo>
                    <a:pt x="2313" y="1585"/>
                    <a:pt x="2309" y="1590"/>
                    <a:pt x="2305" y="1597"/>
                  </a:cubicBezTo>
                  <a:cubicBezTo>
                    <a:pt x="2301" y="1606"/>
                    <a:pt x="2299" y="1609"/>
                    <a:pt x="2301" y="1612"/>
                  </a:cubicBezTo>
                  <a:cubicBezTo>
                    <a:pt x="2302" y="1616"/>
                    <a:pt x="2305" y="1617"/>
                    <a:pt x="2307" y="1618"/>
                  </a:cubicBezTo>
                  <a:cubicBezTo>
                    <a:pt x="2308" y="1620"/>
                    <a:pt x="2310" y="1620"/>
                    <a:pt x="2312" y="1621"/>
                  </a:cubicBezTo>
                  <a:cubicBezTo>
                    <a:pt x="2313" y="1623"/>
                    <a:pt x="2315" y="1623"/>
                    <a:pt x="2316" y="1624"/>
                  </a:cubicBezTo>
                  <a:cubicBezTo>
                    <a:pt x="2308" y="1626"/>
                    <a:pt x="2302" y="1628"/>
                    <a:pt x="2297" y="1632"/>
                  </a:cubicBezTo>
                  <a:cubicBezTo>
                    <a:pt x="2290" y="1636"/>
                    <a:pt x="2288" y="1641"/>
                    <a:pt x="2285" y="1647"/>
                  </a:cubicBezTo>
                  <a:cubicBezTo>
                    <a:pt x="2284" y="1649"/>
                    <a:pt x="2282" y="1653"/>
                    <a:pt x="2279" y="1656"/>
                  </a:cubicBezTo>
                  <a:cubicBezTo>
                    <a:pt x="2274" y="1666"/>
                    <a:pt x="2275" y="1669"/>
                    <a:pt x="2279" y="1673"/>
                  </a:cubicBezTo>
                  <a:cubicBezTo>
                    <a:pt x="2280" y="1676"/>
                    <a:pt x="2281" y="1678"/>
                    <a:pt x="2282" y="1682"/>
                  </a:cubicBezTo>
                  <a:cubicBezTo>
                    <a:pt x="2283" y="1684"/>
                    <a:pt x="2284" y="1685"/>
                    <a:pt x="2285" y="1687"/>
                  </a:cubicBezTo>
                  <a:cubicBezTo>
                    <a:pt x="2284" y="1687"/>
                    <a:pt x="2282" y="1687"/>
                    <a:pt x="2281" y="1687"/>
                  </a:cubicBezTo>
                  <a:cubicBezTo>
                    <a:pt x="2275" y="1687"/>
                    <a:pt x="2268" y="1689"/>
                    <a:pt x="2263" y="1690"/>
                  </a:cubicBezTo>
                  <a:lnTo>
                    <a:pt x="2260" y="1692"/>
                  </a:lnTo>
                  <a:cubicBezTo>
                    <a:pt x="2257" y="1693"/>
                    <a:pt x="2253" y="1696"/>
                    <a:pt x="2252" y="1699"/>
                  </a:cubicBezTo>
                  <a:cubicBezTo>
                    <a:pt x="2251" y="1693"/>
                    <a:pt x="2247" y="1690"/>
                    <a:pt x="2244" y="1688"/>
                  </a:cubicBezTo>
                  <a:cubicBezTo>
                    <a:pt x="2242" y="1687"/>
                    <a:pt x="2240" y="1686"/>
                    <a:pt x="2239" y="1684"/>
                  </a:cubicBezTo>
                  <a:cubicBezTo>
                    <a:pt x="2236" y="1678"/>
                    <a:pt x="2230" y="1672"/>
                    <a:pt x="2221" y="1665"/>
                  </a:cubicBezTo>
                  <a:cubicBezTo>
                    <a:pt x="2218" y="1663"/>
                    <a:pt x="2216" y="1662"/>
                    <a:pt x="2214" y="1662"/>
                  </a:cubicBezTo>
                  <a:cubicBezTo>
                    <a:pt x="2209" y="1662"/>
                    <a:pt x="2207" y="1665"/>
                    <a:pt x="2206" y="1666"/>
                  </a:cubicBezTo>
                  <a:cubicBezTo>
                    <a:pt x="2205" y="1669"/>
                    <a:pt x="2204" y="1670"/>
                    <a:pt x="2202" y="1671"/>
                  </a:cubicBezTo>
                  <a:cubicBezTo>
                    <a:pt x="2198" y="1673"/>
                    <a:pt x="2197" y="1684"/>
                    <a:pt x="2198" y="1694"/>
                  </a:cubicBezTo>
                  <a:cubicBezTo>
                    <a:pt x="2197" y="1692"/>
                    <a:pt x="2195" y="1689"/>
                    <a:pt x="2194" y="1687"/>
                  </a:cubicBezTo>
                  <a:cubicBezTo>
                    <a:pt x="2192" y="1686"/>
                    <a:pt x="2191" y="1685"/>
                    <a:pt x="2191" y="1683"/>
                  </a:cubicBezTo>
                  <a:cubicBezTo>
                    <a:pt x="2187" y="1679"/>
                    <a:pt x="2187" y="1678"/>
                    <a:pt x="2187" y="1672"/>
                  </a:cubicBezTo>
                  <a:cubicBezTo>
                    <a:pt x="2189" y="1660"/>
                    <a:pt x="2185" y="1655"/>
                    <a:pt x="2180" y="1650"/>
                  </a:cubicBezTo>
                  <a:lnTo>
                    <a:pt x="2179" y="1648"/>
                  </a:lnTo>
                  <a:cubicBezTo>
                    <a:pt x="2174" y="1642"/>
                    <a:pt x="2161" y="1629"/>
                    <a:pt x="2146" y="1621"/>
                  </a:cubicBezTo>
                  <a:cubicBezTo>
                    <a:pt x="2136" y="1614"/>
                    <a:pt x="2136" y="1614"/>
                    <a:pt x="2135" y="1608"/>
                  </a:cubicBezTo>
                  <a:cubicBezTo>
                    <a:pt x="2135" y="1606"/>
                    <a:pt x="2134" y="1603"/>
                    <a:pt x="2134" y="1598"/>
                  </a:cubicBezTo>
                  <a:cubicBezTo>
                    <a:pt x="2132" y="1589"/>
                    <a:pt x="2132" y="1584"/>
                    <a:pt x="2133" y="1577"/>
                  </a:cubicBezTo>
                  <a:cubicBezTo>
                    <a:pt x="2134" y="1573"/>
                    <a:pt x="2134" y="1567"/>
                    <a:pt x="2134" y="1562"/>
                  </a:cubicBezTo>
                  <a:cubicBezTo>
                    <a:pt x="2134" y="1551"/>
                    <a:pt x="2131" y="1547"/>
                    <a:pt x="2128" y="1544"/>
                  </a:cubicBezTo>
                  <a:cubicBezTo>
                    <a:pt x="2126" y="1541"/>
                    <a:pt x="2125" y="1540"/>
                    <a:pt x="2123" y="1538"/>
                  </a:cubicBezTo>
                  <a:cubicBezTo>
                    <a:pt x="2120" y="1532"/>
                    <a:pt x="2120" y="1525"/>
                    <a:pt x="2119" y="1518"/>
                  </a:cubicBezTo>
                  <a:cubicBezTo>
                    <a:pt x="2118" y="1513"/>
                    <a:pt x="2117" y="1506"/>
                    <a:pt x="2116" y="1502"/>
                  </a:cubicBezTo>
                  <a:cubicBezTo>
                    <a:pt x="2114" y="1498"/>
                    <a:pt x="2111" y="1496"/>
                    <a:pt x="2108" y="1494"/>
                  </a:cubicBezTo>
                  <a:cubicBezTo>
                    <a:pt x="2104" y="1491"/>
                    <a:pt x="2102" y="1490"/>
                    <a:pt x="2102" y="1485"/>
                  </a:cubicBezTo>
                  <a:cubicBezTo>
                    <a:pt x="2102" y="1478"/>
                    <a:pt x="2103" y="1476"/>
                    <a:pt x="2106" y="1472"/>
                  </a:cubicBezTo>
                  <a:cubicBezTo>
                    <a:pt x="2108" y="1471"/>
                    <a:pt x="2109" y="1469"/>
                    <a:pt x="2112" y="1465"/>
                  </a:cubicBezTo>
                  <a:cubicBezTo>
                    <a:pt x="2117" y="1457"/>
                    <a:pt x="2115" y="1445"/>
                    <a:pt x="2112" y="1434"/>
                  </a:cubicBezTo>
                  <a:cubicBezTo>
                    <a:pt x="2112" y="1433"/>
                    <a:pt x="2111" y="1430"/>
                    <a:pt x="2111" y="1428"/>
                  </a:cubicBezTo>
                  <a:cubicBezTo>
                    <a:pt x="2108" y="1412"/>
                    <a:pt x="2096" y="1410"/>
                    <a:pt x="2084" y="1410"/>
                  </a:cubicBezTo>
                  <a:lnTo>
                    <a:pt x="2080" y="1410"/>
                  </a:lnTo>
                  <a:cubicBezTo>
                    <a:pt x="2071" y="1410"/>
                    <a:pt x="2059" y="1408"/>
                    <a:pt x="2048" y="1406"/>
                  </a:cubicBezTo>
                  <a:cubicBezTo>
                    <a:pt x="2042" y="1404"/>
                    <a:pt x="2034" y="1403"/>
                    <a:pt x="2027" y="1401"/>
                  </a:cubicBezTo>
                  <a:cubicBezTo>
                    <a:pt x="2016" y="1400"/>
                    <a:pt x="2004" y="1393"/>
                    <a:pt x="1990" y="1384"/>
                  </a:cubicBezTo>
                  <a:cubicBezTo>
                    <a:pt x="1983" y="1380"/>
                    <a:pt x="1976" y="1375"/>
                    <a:pt x="1966" y="1372"/>
                  </a:cubicBezTo>
                  <a:cubicBezTo>
                    <a:pt x="1940" y="1358"/>
                    <a:pt x="1872" y="1315"/>
                    <a:pt x="1868" y="1307"/>
                  </a:cubicBezTo>
                  <a:cubicBezTo>
                    <a:pt x="1868" y="1304"/>
                    <a:pt x="1861" y="1293"/>
                    <a:pt x="1849" y="1274"/>
                  </a:cubicBezTo>
                  <a:cubicBezTo>
                    <a:pt x="1837" y="1255"/>
                    <a:pt x="1824" y="1231"/>
                    <a:pt x="1820" y="1225"/>
                  </a:cubicBezTo>
                  <a:cubicBezTo>
                    <a:pt x="1816" y="1209"/>
                    <a:pt x="1814" y="1188"/>
                    <a:pt x="1819" y="1176"/>
                  </a:cubicBezTo>
                  <a:cubicBezTo>
                    <a:pt x="1821" y="1173"/>
                    <a:pt x="1830" y="1163"/>
                    <a:pt x="1838" y="1152"/>
                  </a:cubicBezTo>
                  <a:cubicBezTo>
                    <a:pt x="1854" y="1134"/>
                    <a:pt x="1864" y="1120"/>
                    <a:pt x="1865" y="1114"/>
                  </a:cubicBezTo>
                  <a:cubicBezTo>
                    <a:pt x="1867" y="1105"/>
                    <a:pt x="1854" y="1097"/>
                    <a:pt x="1835" y="1086"/>
                  </a:cubicBezTo>
                  <a:cubicBezTo>
                    <a:pt x="1829" y="1083"/>
                    <a:pt x="1821" y="1079"/>
                    <a:pt x="1820" y="1078"/>
                  </a:cubicBezTo>
                  <a:cubicBezTo>
                    <a:pt x="1817" y="1074"/>
                    <a:pt x="1813" y="1073"/>
                    <a:pt x="1809" y="1073"/>
                  </a:cubicBezTo>
                  <a:cubicBezTo>
                    <a:pt x="1805" y="1072"/>
                    <a:pt x="1801" y="1071"/>
                    <a:pt x="1798" y="1065"/>
                  </a:cubicBezTo>
                  <a:cubicBezTo>
                    <a:pt x="1791" y="1045"/>
                    <a:pt x="1745" y="1029"/>
                    <a:pt x="1745" y="1029"/>
                  </a:cubicBezTo>
                  <a:cubicBezTo>
                    <a:pt x="1743" y="1028"/>
                    <a:pt x="1743" y="1028"/>
                    <a:pt x="1742" y="1028"/>
                  </a:cubicBezTo>
                  <a:cubicBezTo>
                    <a:pt x="1742" y="1027"/>
                    <a:pt x="1743" y="1027"/>
                    <a:pt x="1743" y="1026"/>
                  </a:cubicBezTo>
                  <a:cubicBezTo>
                    <a:pt x="1744" y="1024"/>
                    <a:pt x="1746" y="1019"/>
                    <a:pt x="1746" y="1014"/>
                  </a:cubicBezTo>
                  <a:cubicBezTo>
                    <a:pt x="1746" y="1000"/>
                    <a:pt x="1745" y="995"/>
                    <a:pt x="1739" y="986"/>
                  </a:cubicBezTo>
                  <a:cubicBezTo>
                    <a:pt x="1734" y="979"/>
                    <a:pt x="1731" y="975"/>
                    <a:pt x="1731" y="972"/>
                  </a:cubicBezTo>
                  <a:cubicBezTo>
                    <a:pt x="1735" y="972"/>
                    <a:pt x="1737" y="971"/>
                    <a:pt x="1739" y="968"/>
                  </a:cubicBezTo>
                  <a:cubicBezTo>
                    <a:pt x="1742" y="964"/>
                    <a:pt x="1744" y="957"/>
                    <a:pt x="1742" y="950"/>
                  </a:cubicBezTo>
                  <a:cubicBezTo>
                    <a:pt x="1740" y="940"/>
                    <a:pt x="1717" y="926"/>
                    <a:pt x="1709" y="922"/>
                  </a:cubicBezTo>
                  <a:cubicBezTo>
                    <a:pt x="1702" y="912"/>
                    <a:pt x="1692" y="907"/>
                    <a:pt x="1677" y="904"/>
                  </a:cubicBezTo>
                  <a:cubicBezTo>
                    <a:pt x="1676" y="904"/>
                    <a:pt x="1674" y="903"/>
                    <a:pt x="1672" y="903"/>
                  </a:cubicBezTo>
                  <a:cubicBezTo>
                    <a:pt x="1676" y="901"/>
                    <a:pt x="1681" y="897"/>
                    <a:pt x="1684" y="896"/>
                  </a:cubicBezTo>
                  <a:cubicBezTo>
                    <a:pt x="1696" y="889"/>
                    <a:pt x="1695" y="882"/>
                    <a:pt x="1690" y="872"/>
                  </a:cubicBezTo>
                  <a:cubicBezTo>
                    <a:pt x="1688" y="867"/>
                    <a:pt x="1686" y="864"/>
                    <a:pt x="1683" y="861"/>
                  </a:cubicBezTo>
                  <a:cubicBezTo>
                    <a:pt x="1680" y="857"/>
                    <a:pt x="1677" y="852"/>
                    <a:pt x="1677" y="847"/>
                  </a:cubicBezTo>
                  <a:cubicBezTo>
                    <a:pt x="1675" y="836"/>
                    <a:pt x="1669" y="834"/>
                    <a:pt x="1662" y="833"/>
                  </a:cubicBezTo>
                  <a:cubicBezTo>
                    <a:pt x="1660" y="832"/>
                    <a:pt x="1657" y="831"/>
                    <a:pt x="1654" y="830"/>
                  </a:cubicBezTo>
                  <a:cubicBezTo>
                    <a:pt x="1650" y="828"/>
                    <a:pt x="1648" y="828"/>
                    <a:pt x="1646" y="826"/>
                  </a:cubicBezTo>
                  <a:cubicBezTo>
                    <a:pt x="1640" y="823"/>
                    <a:pt x="1636" y="820"/>
                    <a:pt x="1620" y="820"/>
                  </a:cubicBezTo>
                  <a:cubicBezTo>
                    <a:pt x="1616" y="820"/>
                    <a:pt x="1614" y="820"/>
                    <a:pt x="1611" y="820"/>
                  </a:cubicBezTo>
                  <a:cubicBezTo>
                    <a:pt x="1605" y="820"/>
                    <a:pt x="1602" y="821"/>
                    <a:pt x="1598" y="823"/>
                  </a:cubicBezTo>
                  <a:cubicBezTo>
                    <a:pt x="1595" y="823"/>
                    <a:pt x="1593" y="824"/>
                    <a:pt x="1588" y="826"/>
                  </a:cubicBezTo>
                  <a:lnTo>
                    <a:pt x="1582" y="827"/>
                  </a:lnTo>
                  <a:cubicBezTo>
                    <a:pt x="1569" y="829"/>
                    <a:pt x="1560" y="831"/>
                    <a:pt x="1550" y="835"/>
                  </a:cubicBezTo>
                  <a:cubicBezTo>
                    <a:pt x="1548" y="837"/>
                    <a:pt x="1544" y="837"/>
                    <a:pt x="1541" y="837"/>
                  </a:cubicBezTo>
                  <a:lnTo>
                    <a:pt x="1538" y="837"/>
                  </a:lnTo>
                  <a:cubicBezTo>
                    <a:pt x="1533" y="837"/>
                    <a:pt x="1527" y="838"/>
                    <a:pt x="1521" y="842"/>
                  </a:cubicBezTo>
                  <a:cubicBezTo>
                    <a:pt x="1519" y="844"/>
                    <a:pt x="1517" y="844"/>
                    <a:pt x="1517" y="844"/>
                  </a:cubicBezTo>
                  <a:cubicBezTo>
                    <a:pt x="1516" y="844"/>
                    <a:pt x="1514" y="844"/>
                    <a:pt x="1512" y="843"/>
                  </a:cubicBezTo>
                  <a:cubicBezTo>
                    <a:pt x="1508" y="841"/>
                    <a:pt x="1502" y="839"/>
                    <a:pt x="1491" y="838"/>
                  </a:cubicBezTo>
                  <a:cubicBezTo>
                    <a:pt x="1479" y="838"/>
                    <a:pt x="1479" y="838"/>
                    <a:pt x="1476" y="837"/>
                  </a:cubicBezTo>
                  <a:cubicBezTo>
                    <a:pt x="1474" y="837"/>
                    <a:pt x="1471" y="836"/>
                    <a:pt x="1463" y="834"/>
                  </a:cubicBezTo>
                  <a:cubicBezTo>
                    <a:pt x="1456" y="833"/>
                    <a:pt x="1454" y="832"/>
                    <a:pt x="1452" y="831"/>
                  </a:cubicBezTo>
                  <a:cubicBezTo>
                    <a:pt x="1449" y="829"/>
                    <a:pt x="1446" y="827"/>
                    <a:pt x="1435" y="827"/>
                  </a:cubicBezTo>
                  <a:cubicBezTo>
                    <a:pt x="1432" y="826"/>
                    <a:pt x="1429" y="826"/>
                    <a:pt x="1428" y="826"/>
                  </a:cubicBezTo>
                  <a:cubicBezTo>
                    <a:pt x="1422" y="826"/>
                    <a:pt x="1420" y="827"/>
                    <a:pt x="1419" y="832"/>
                  </a:cubicBezTo>
                  <a:cubicBezTo>
                    <a:pt x="1418" y="834"/>
                    <a:pt x="1418" y="837"/>
                    <a:pt x="1411" y="840"/>
                  </a:cubicBezTo>
                  <a:cubicBezTo>
                    <a:pt x="1409" y="842"/>
                    <a:pt x="1406" y="843"/>
                    <a:pt x="1405" y="844"/>
                  </a:cubicBezTo>
                  <a:cubicBezTo>
                    <a:pt x="1398" y="847"/>
                    <a:pt x="1397" y="848"/>
                    <a:pt x="1396" y="851"/>
                  </a:cubicBezTo>
                  <a:cubicBezTo>
                    <a:pt x="1396" y="851"/>
                    <a:pt x="1396" y="852"/>
                    <a:pt x="1395" y="853"/>
                  </a:cubicBezTo>
                  <a:cubicBezTo>
                    <a:pt x="1394" y="857"/>
                    <a:pt x="1393" y="858"/>
                    <a:pt x="1391" y="860"/>
                  </a:cubicBezTo>
                  <a:cubicBezTo>
                    <a:pt x="1388" y="861"/>
                    <a:pt x="1384" y="863"/>
                    <a:pt x="1379" y="867"/>
                  </a:cubicBezTo>
                  <a:cubicBezTo>
                    <a:pt x="1371" y="873"/>
                    <a:pt x="1370" y="875"/>
                    <a:pt x="1370" y="879"/>
                  </a:cubicBezTo>
                  <a:cubicBezTo>
                    <a:pt x="1370" y="880"/>
                    <a:pt x="1370" y="882"/>
                    <a:pt x="1368" y="886"/>
                  </a:cubicBezTo>
                  <a:cubicBezTo>
                    <a:pt x="1368" y="888"/>
                    <a:pt x="1367" y="888"/>
                    <a:pt x="1366" y="888"/>
                  </a:cubicBezTo>
                  <a:cubicBezTo>
                    <a:pt x="1366" y="888"/>
                    <a:pt x="1363" y="887"/>
                    <a:pt x="1361" y="886"/>
                  </a:cubicBezTo>
                  <a:cubicBezTo>
                    <a:pt x="1358" y="884"/>
                    <a:pt x="1354" y="882"/>
                    <a:pt x="1351" y="882"/>
                  </a:cubicBezTo>
                  <a:cubicBezTo>
                    <a:pt x="1349" y="882"/>
                    <a:pt x="1347" y="883"/>
                    <a:pt x="1346" y="884"/>
                  </a:cubicBezTo>
                  <a:cubicBezTo>
                    <a:pt x="1343" y="887"/>
                    <a:pt x="1341" y="888"/>
                    <a:pt x="1341" y="890"/>
                  </a:cubicBezTo>
                  <a:cubicBezTo>
                    <a:pt x="1342" y="893"/>
                    <a:pt x="1343" y="894"/>
                    <a:pt x="1344" y="895"/>
                  </a:cubicBezTo>
                  <a:cubicBezTo>
                    <a:pt x="1347" y="895"/>
                    <a:pt x="1350" y="897"/>
                    <a:pt x="1352" y="902"/>
                  </a:cubicBezTo>
                  <a:cubicBezTo>
                    <a:pt x="1358" y="911"/>
                    <a:pt x="1362" y="913"/>
                    <a:pt x="1368" y="913"/>
                  </a:cubicBezTo>
                  <a:cubicBezTo>
                    <a:pt x="1370" y="913"/>
                    <a:pt x="1372" y="913"/>
                    <a:pt x="1376" y="916"/>
                  </a:cubicBezTo>
                  <a:cubicBezTo>
                    <a:pt x="1377" y="916"/>
                    <a:pt x="1378" y="916"/>
                    <a:pt x="1378" y="917"/>
                  </a:cubicBezTo>
                  <a:cubicBezTo>
                    <a:pt x="1377" y="918"/>
                    <a:pt x="1374" y="918"/>
                    <a:pt x="1371" y="921"/>
                  </a:cubicBezTo>
                  <a:cubicBezTo>
                    <a:pt x="1367" y="925"/>
                    <a:pt x="1354" y="925"/>
                    <a:pt x="1344" y="925"/>
                  </a:cubicBezTo>
                  <a:cubicBezTo>
                    <a:pt x="1336" y="926"/>
                    <a:pt x="1333" y="926"/>
                    <a:pt x="1331" y="927"/>
                  </a:cubicBezTo>
                  <a:cubicBezTo>
                    <a:pt x="1330" y="928"/>
                    <a:pt x="1323" y="929"/>
                    <a:pt x="1317" y="930"/>
                  </a:cubicBezTo>
                  <a:cubicBezTo>
                    <a:pt x="1314" y="929"/>
                    <a:pt x="1313" y="929"/>
                    <a:pt x="1311" y="929"/>
                  </a:cubicBezTo>
                  <a:cubicBezTo>
                    <a:pt x="1307" y="929"/>
                    <a:pt x="1306" y="933"/>
                    <a:pt x="1304" y="936"/>
                  </a:cubicBezTo>
                  <a:cubicBezTo>
                    <a:pt x="1304" y="938"/>
                    <a:pt x="1303" y="941"/>
                    <a:pt x="1302" y="945"/>
                  </a:cubicBezTo>
                  <a:lnTo>
                    <a:pt x="1300" y="947"/>
                  </a:lnTo>
                  <a:cubicBezTo>
                    <a:pt x="1298" y="945"/>
                    <a:pt x="1293" y="940"/>
                    <a:pt x="1282" y="936"/>
                  </a:cubicBezTo>
                  <a:cubicBezTo>
                    <a:pt x="1274" y="933"/>
                    <a:pt x="1272" y="931"/>
                    <a:pt x="1271" y="931"/>
                  </a:cubicBezTo>
                  <a:lnTo>
                    <a:pt x="1268" y="936"/>
                  </a:lnTo>
                  <a:lnTo>
                    <a:pt x="1267" y="936"/>
                  </a:lnTo>
                  <a:lnTo>
                    <a:pt x="1267" y="934"/>
                  </a:lnTo>
                  <a:cubicBezTo>
                    <a:pt x="1268" y="933"/>
                    <a:pt x="1269" y="932"/>
                    <a:pt x="1269" y="932"/>
                  </a:cubicBezTo>
                  <a:lnTo>
                    <a:pt x="1267" y="932"/>
                  </a:lnTo>
                  <a:cubicBezTo>
                    <a:pt x="1265" y="932"/>
                    <a:pt x="1261" y="932"/>
                    <a:pt x="1260" y="935"/>
                  </a:cubicBezTo>
                  <a:cubicBezTo>
                    <a:pt x="1258" y="939"/>
                    <a:pt x="1260" y="941"/>
                    <a:pt x="1263" y="949"/>
                  </a:cubicBezTo>
                  <a:cubicBezTo>
                    <a:pt x="1264" y="952"/>
                    <a:pt x="1265" y="956"/>
                    <a:pt x="1267" y="960"/>
                  </a:cubicBezTo>
                  <a:cubicBezTo>
                    <a:pt x="1272" y="971"/>
                    <a:pt x="1277" y="972"/>
                    <a:pt x="1283" y="972"/>
                  </a:cubicBezTo>
                  <a:cubicBezTo>
                    <a:pt x="1286" y="972"/>
                    <a:pt x="1288" y="972"/>
                    <a:pt x="1289" y="973"/>
                  </a:cubicBezTo>
                  <a:cubicBezTo>
                    <a:pt x="1292" y="977"/>
                    <a:pt x="1294" y="977"/>
                    <a:pt x="1295" y="978"/>
                  </a:cubicBezTo>
                  <a:cubicBezTo>
                    <a:pt x="1297" y="979"/>
                    <a:pt x="1298" y="981"/>
                    <a:pt x="1302" y="985"/>
                  </a:cubicBezTo>
                  <a:cubicBezTo>
                    <a:pt x="1304" y="988"/>
                    <a:pt x="1304" y="988"/>
                    <a:pt x="1304" y="994"/>
                  </a:cubicBezTo>
                  <a:cubicBezTo>
                    <a:pt x="1304" y="997"/>
                    <a:pt x="1303" y="1003"/>
                    <a:pt x="1303" y="1011"/>
                  </a:cubicBezTo>
                  <a:cubicBezTo>
                    <a:pt x="1302" y="1019"/>
                    <a:pt x="1303" y="1021"/>
                    <a:pt x="1304" y="1023"/>
                  </a:cubicBezTo>
                  <a:cubicBezTo>
                    <a:pt x="1306" y="1025"/>
                    <a:pt x="1307" y="1025"/>
                    <a:pt x="1308" y="1025"/>
                  </a:cubicBezTo>
                  <a:cubicBezTo>
                    <a:pt x="1310" y="1025"/>
                    <a:pt x="1311" y="1024"/>
                    <a:pt x="1312" y="1023"/>
                  </a:cubicBezTo>
                  <a:cubicBezTo>
                    <a:pt x="1313" y="1022"/>
                    <a:pt x="1314" y="1021"/>
                    <a:pt x="1316" y="1021"/>
                  </a:cubicBezTo>
                  <a:cubicBezTo>
                    <a:pt x="1316" y="1024"/>
                    <a:pt x="1316" y="1028"/>
                    <a:pt x="1320" y="1038"/>
                  </a:cubicBezTo>
                  <a:cubicBezTo>
                    <a:pt x="1326" y="1052"/>
                    <a:pt x="1329" y="1054"/>
                    <a:pt x="1332" y="1054"/>
                  </a:cubicBezTo>
                  <a:cubicBezTo>
                    <a:pt x="1333" y="1055"/>
                    <a:pt x="1334" y="1056"/>
                    <a:pt x="1336" y="1061"/>
                  </a:cubicBezTo>
                  <a:cubicBezTo>
                    <a:pt x="1337" y="1065"/>
                    <a:pt x="1337" y="1067"/>
                    <a:pt x="1338" y="1068"/>
                  </a:cubicBezTo>
                  <a:lnTo>
                    <a:pt x="1337" y="1068"/>
                  </a:lnTo>
                  <a:cubicBezTo>
                    <a:pt x="1334" y="1070"/>
                    <a:pt x="1330" y="1073"/>
                    <a:pt x="1330" y="1083"/>
                  </a:cubicBezTo>
                  <a:cubicBezTo>
                    <a:pt x="1330" y="1090"/>
                    <a:pt x="1331" y="1093"/>
                    <a:pt x="1331" y="1096"/>
                  </a:cubicBezTo>
                  <a:lnTo>
                    <a:pt x="1331" y="1097"/>
                  </a:lnTo>
                  <a:cubicBezTo>
                    <a:pt x="1330" y="1098"/>
                    <a:pt x="1329" y="1099"/>
                    <a:pt x="1328" y="1101"/>
                  </a:cubicBezTo>
                  <a:cubicBezTo>
                    <a:pt x="1327" y="1102"/>
                    <a:pt x="1326" y="1102"/>
                    <a:pt x="1326" y="1102"/>
                  </a:cubicBezTo>
                  <a:lnTo>
                    <a:pt x="1322" y="1102"/>
                  </a:lnTo>
                  <a:cubicBezTo>
                    <a:pt x="1319" y="1100"/>
                    <a:pt x="1316" y="1098"/>
                    <a:pt x="1311" y="1098"/>
                  </a:cubicBezTo>
                  <a:cubicBezTo>
                    <a:pt x="1310" y="1098"/>
                    <a:pt x="1309" y="1098"/>
                    <a:pt x="1308" y="1099"/>
                  </a:cubicBezTo>
                  <a:cubicBezTo>
                    <a:pt x="1299" y="1100"/>
                    <a:pt x="1298" y="1103"/>
                    <a:pt x="1299" y="1111"/>
                  </a:cubicBezTo>
                  <a:cubicBezTo>
                    <a:pt x="1299" y="1114"/>
                    <a:pt x="1299" y="1117"/>
                    <a:pt x="1299" y="1122"/>
                  </a:cubicBezTo>
                  <a:cubicBezTo>
                    <a:pt x="1299" y="1126"/>
                    <a:pt x="1299" y="1128"/>
                    <a:pt x="1299" y="1128"/>
                  </a:cubicBezTo>
                  <a:lnTo>
                    <a:pt x="1298" y="1128"/>
                  </a:lnTo>
                  <a:cubicBezTo>
                    <a:pt x="1296" y="1128"/>
                    <a:pt x="1293" y="1127"/>
                    <a:pt x="1290" y="1127"/>
                  </a:cubicBezTo>
                  <a:cubicBezTo>
                    <a:pt x="1288" y="1127"/>
                    <a:pt x="1286" y="1127"/>
                    <a:pt x="1284" y="1128"/>
                  </a:cubicBezTo>
                  <a:cubicBezTo>
                    <a:pt x="1276" y="1129"/>
                    <a:pt x="1274" y="1131"/>
                    <a:pt x="1274" y="1136"/>
                  </a:cubicBezTo>
                  <a:cubicBezTo>
                    <a:pt x="1274" y="1139"/>
                    <a:pt x="1274" y="1142"/>
                    <a:pt x="1271" y="1148"/>
                  </a:cubicBezTo>
                  <a:cubicBezTo>
                    <a:pt x="1270" y="1150"/>
                    <a:pt x="1269" y="1151"/>
                    <a:pt x="1268" y="1152"/>
                  </a:cubicBezTo>
                  <a:cubicBezTo>
                    <a:pt x="1268" y="1151"/>
                    <a:pt x="1268" y="1150"/>
                    <a:pt x="1268" y="1150"/>
                  </a:cubicBezTo>
                  <a:cubicBezTo>
                    <a:pt x="1264" y="1146"/>
                    <a:pt x="1260" y="1140"/>
                    <a:pt x="1249" y="1136"/>
                  </a:cubicBezTo>
                  <a:cubicBezTo>
                    <a:pt x="1243" y="1134"/>
                    <a:pt x="1238" y="1132"/>
                    <a:pt x="1233" y="1131"/>
                  </a:cubicBezTo>
                  <a:cubicBezTo>
                    <a:pt x="1223" y="1128"/>
                    <a:pt x="1217" y="1126"/>
                    <a:pt x="1207" y="1117"/>
                  </a:cubicBezTo>
                  <a:cubicBezTo>
                    <a:pt x="1199" y="1112"/>
                    <a:pt x="1198" y="1109"/>
                    <a:pt x="1197" y="1108"/>
                  </a:cubicBezTo>
                  <a:cubicBezTo>
                    <a:pt x="1193" y="1104"/>
                    <a:pt x="1192" y="1103"/>
                    <a:pt x="1187" y="1103"/>
                  </a:cubicBezTo>
                  <a:cubicBezTo>
                    <a:pt x="1186" y="1103"/>
                    <a:pt x="1184" y="1103"/>
                    <a:pt x="1183" y="1103"/>
                  </a:cubicBezTo>
                  <a:cubicBezTo>
                    <a:pt x="1178" y="1103"/>
                    <a:pt x="1177" y="1104"/>
                    <a:pt x="1176" y="1107"/>
                  </a:cubicBezTo>
                  <a:cubicBezTo>
                    <a:pt x="1175" y="1108"/>
                    <a:pt x="1174" y="1109"/>
                    <a:pt x="1172" y="1110"/>
                  </a:cubicBezTo>
                  <a:cubicBezTo>
                    <a:pt x="1168" y="1110"/>
                    <a:pt x="1160" y="1102"/>
                    <a:pt x="1155" y="1097"/>
                  </a:cubicBezTo>
                  <a:cubicBezTo>
                    <a:pt x="1148" y="1089"/>
                    <a:pt x="1141" y="1081"/>
                    <a:pt x="1132" y="1076"/>
                  </a:cubicBezTo>
                  <a:cubicBezTo>
                    <a:pt x="1124" y="1071"/>
                    <a:pt x="1119" y="1060"/>
                    <a:pt x="1115" y="1052"/>
                  </a:cubicBezTo>
                  <a:cubicBezTo>
                    <a:pt x="1110" y="1043"/>
                    <a:pt x="1105" y="1033"/>
                    <a:pt x="1096" y="1029"/>
                  </a:cubicBezTo>
                  <a:cubicBezTo>
                    <a:pt x="1086" y="1026"/>
                    <a:pt x="1074" y="1017"/>
                    <a:pt x="1064" y="1009"/>
                  </a:cubicBezTo>
                  <a:cubicBezTo>
                    <a:pt x="1061" y="1005"/>
                    <a:pt x="1056" y="1001"/>
                    <a:pt x="1052" y="999"/>
                  </a:cubicBezTo>
                  <a:cubicBezTo>
                    <a:pt x="1043" y="993"/>
                    <a:pt x="1038" y="981"/>
                    <a:pt x="1036" y="975"/>
                  </a:cubicBezTo>
                  <a:cubicBezTo>
                    <a:pt x="1034" y="971"/>
                    <a:pt x="1034" y="969"/>
                    <a:pt x="1033" y="968"/>
                  </a:cubicBezTo>
                  <a:cubicBezTo>
                    <a:pt x="1032" y="968"/>
                    <a:pt x="1030" y="967"/>
                    <a:pt x="1027" y="967"/>
                  </a:cubicBezTo>
                  <a:cubicBezTo>
                    <a:pt x="1023" y="967"/>
                    <a:pt x="1018" y="968"/>
                    <a:pt x="1013" y="970"/>
                  </a:cubicBezTo>
                  <a:cubicBezTo>
                    <a:pt x="1007" y="975"/>
                    <a:pt x="1009" y="980"/>
                    <a:pt x="1010" y="984"/>
                  </a:cubicBezTo>
                  <a:cubicBezTo>
                    <a:pt x="1011" y="986"/>
                    <a:pt x="1013" y="988"/>
                    <a:pt x="1013" y="992"/>
                  </a:cubicBezTo>
                  <a:cubicBezTo>
                    <a:pt x="1013" y="1000"/>
                    <a:pt x="1014" y="1002"/>
                    <a:pt x="1018" y="1008"/>
                  </a:cubicBezTo>
                  <a:cubicBezTo>
                    <a:pt x="1020" y="1011"/>
                    <a:pt x="1022" y="1014"/>
                    <a:pt x="1025" y="1018"/>
                  </a:cubicBezTo>
                  <a:cubicBezTo>
                    <a:pt x="1029" y="1025"/>
                    <a:pt x="1028" y="1025"/>
                    <a:pt x="1025" y="1028"/>
                  </a:cubicBezTo>
                  <a:cubicBezTo>
                    <a:pt x="1023" y="1029"/>
                    <a:pt x="1021" y="1030"/>
                    <a:pt x="1019" y="1032"/>
                  </a:cubicBezTo>
                  <a:cubicBezTo>
                    <a:pt x="1017" y="1035"/>
                    <a:pt x="1015" y="1035"/>
                    <a:pt x="1014" y="1036"/>
                  </a:cubicBezTo>
                  <a:cubicBezTo>
                    <a:pt x="1010" y="1037"/>
                    <a:pt x="1008" y="1039"/>
                    <a:pt x="1006" y="1046"/>
                  </a:cubicBezTo>
                  <a:cubicBezTo>
                    <a:pt x="1004" y="1054"/>
                    <a:pt x="1006" y="1056"/>
                    <a:pt x="1009" y="1060"/>
                  </a:cubicBezTo>
                  <a:cubicBezTo>
                    <a:pt x="1011" y="1062"/>
                    <a:pt x="1013" y="1066"/>
                    <a:pt x="1014" y="1071"/>
                  </a:cubicBezTo>
                  <a:cubicBezTo>
                    <a:pt x="1015" y="1077"/>
                    <a:pt x="1015" y="1077"/>
                    <a:pt x="1011" y="1079"/>
                  </a:cubicBezTo>
                  <a:cubicBezTo>
                    <a:pt x="1006" y="1082"/>
                    <a:pt x="999" y="1086"/>
                    <a:pt x="991" y="1099"/>
                  </a:cubicBezTo>
                  <a:cubicBezTo>
                    <a:pt x="984" y="1108"/>
                    <a:pt x="983" y="1111"/>
                    <a:pt x="984" y="1113"/>
                  </a:cubicBezTo>
                  <a:lnTo>
                    <a:pt x="985" y="1115"/>
                  </a:lnTo>
                  <a:lnTo>
                    <a:pt x="988" y="1116"/>
                  </a:lnTo>
                  <a:cubicBezTo>
                    <a:pt x="989" y="1116"/>
                    <a:pt x="989" y="1115"/>
                    <a:pt x="990" y="1115"/>
                  </a:cubicBezTo>
                  <a:lnTo>
                    <a:pt x="990" y="1115"/>
                  </a:lnTo>
                  <a:cubicBezTo>
                    <a:pt x="990" y="1116"/>
                    <a:pt x="990" y="1119"/>
                    <a:pt x="988" y="1122"/>
                  </a:cubicBezTo>
                  <a:cubicBezTo>
                    <a:pt x="984" y="1136"/>
                    <a:pt x="985" y="1141"/>
                    <a:pt x="990" y="1144"/>
                  </a:cubicBezTo>
                  <a:cubicBezTo>
                    <a:pt x="992" y="1145"/>
                    <a:pt x="993" y="1146"/>
                    <a:pt x="993" y="1151"/>
                  </a:cubicBezTo>
                  <a:cubicBezTo>
                    <a:pt x="994" y="1162"/>
                    <a:pt x="993" y="1162"/>
                    <a:pt x="992" y="1164"/>
                  </a:cubicBezTo>
                  <a:cubicBezTo>
                    <a:pt x="991" y="1165"/>
                    <a:pt x="989" y="1166"/>
                    <a:pt x="988" y="1170"/>
                  </a:cubicBezTo>
                  <a:cubicBezTo>
                    <a:pt x="987" y="1174"/>
                    <a:pt x="984" y="1175"/>
                    <a:pt x="982" y="1176"/>
                  </a:cubicBezTo>
                  <a:cubicBezTo>
                    <a:pt x="979" y="1177"/>
                    <a:pt x="976" y="1178"/>
                    <a:pt x="971" y="1186"/>
                  </a:cubicBezTo>
                  <a:cubicBezTo>
                    <a:pt x="965" y="1192"/>
                    <a:pt x="963" y="1195"/>
                    <a:pt x="967" y="1200"/>
                  </a:cubicBezTo>
                  <a:cubicBezTo>
                    <a:pt x="969" y="1201"/>
                    <a:pt x="970" y="1202"/>
                    <a:pt x="971" y="1206"/>
                  </a:cubicBezTo>
                  <a:cubicBezTo>
                    <a:pt x="973" y="1212"/>
                    <a:pt x="974" y="1215"/>
                    <a:pt x="975" y="1216"/>
                  </a:cubicBezTo>
                  <a:lnTo>
                    <a:pt x="975" y="1217"/>
                  </a:lnTo>
                  <a:lnTo>
                    <a:pt x="975" y="1219"/>
                  </a:lnTo>
                  <a:cubicBezTo>
                    <a:pt x="973" y="1224"/>
                    <a:pt x="975" y="1228"/>
                    <a:pt x="976" y="1232"/>
                  </a:cubicBezTo>
                  <a:lnTo>
                    <a:pt x="976" y="1234"/>
                  </a:lnTo>
                  <a:cubicBezTo>
                    <a:pt x="976" y="1234"/>
                    <a:pt x="973" y="1233"/>
                    <a:pt x="969" y="1232"/>
                  </a:cubicBezTo>
                  <a:cubicBezTo>
                    <a:pt x="963" y="1229"/>
                    <a:pt x="961" y="1229"/>
                    <a:pt x="960" y="1229"/>
                  </a:cubicBezTo>
                  <a:lnTo>
                    <a:pt x="958" y="1229"/>
                  </a:lnTo>
                  <a:lnTo>
                    <a:pt x="955" y="1231"/>
                  </a:lnTo>
                  <a:cubicBezTo>
                    <a:pt x="954" y="1233"/>
                    <a:pt x="957" y="1236"/>
                    <a:pt x="962" y="1242"/>
                  </a:cubicBezTo>
                  <a:cubicBezTo>
                    <a:pt x="967" y="1249"/>
                    <a:pt x="976" y="1259"/>
                    <a:pt x="984" y="1274"/>
                  </a:cubicBezTo>
                  <a:cubicBezTo>
                    <a:pt x="994" y="1289"/>
                    <a:pt x="998" y="1292"/>
                    <a:pt x="1001" y="1292"/>
                  </a:cubicBezTo>
                  <a:cubicBezTo>
                    <a:pt x="1003" y="1292"/>
                    <a:pt x="1005" y="1291"/>
                    <a:pt x="1005" y="1290"/>
                  </a:cubicBezTo>
                  <a:cubicBezTo>
                    <a:pt x="1005" y="1290"/>
                    <a:pt x="1006" y="1290"/>
                    <a:pt x="1008" y="1292"/>
                  </a:cubicBezTo>
                  <a:cubicBezTo>
                    <a:pt x="1009" y="1293"/>
                    <a:pt x="1010" y="1294"/>
                    <a:pt x="1011" y="1294"/>
                  </a:cubicBezTo>
                  <a:cubicBezTo>
                    <a:pt x="1007" y="1295"/>
                    <a:pt x="1001" y="1298"/>
                    <a:pt x="995" y="1305"/>
                  </a:cubicBezTo>
                  <a:cubicBezTo>
                    <a:pt x="987" y="1312"/>
                    <a:pt x="984" y="1314"/>
                    <a:pt x="987" y="1320"/>
                  </a:cubicBezTo>
                  <a:cubicBezTo>
                    <a:pt x="987" y="1322"/>
                    <a:pt x="987" y="1324"/>
                    <a:pt x="987" y="1329"/>
                  </a:cubicBezTo>
                  <a:cubicBezTo>
                    <a:pt x="987" y="1330"/>
                    <a:pt x="987" y="1331"/>
                    <a:pt x="985" y="1331"/>
                  </a:cubicBezTo>
                  <a:lnTo>
                    <a:pt x="984" y="1331"/>
                  </a:lnTo>
                  <a:cubicBezTo>
                    <a:pt x="983" y="1329"/>
                    <a:pt x="979" y="1326"/>
                    <a:pt x="975" y="1326"/>
                  </a:cubicBezTo>
                  <a:cubicBezTo>
                    <a:pt x="974" y="1326"/>
                    <a:pt x="974" y="1326"/>
                    <a:pt x="973" y="1326"/>
                  </a:cubicBezTo>
                  <a:cubicBezTo>
                    <a:pt x="971" y="1327"/>
                    <a:pt x="968" y="1327"/>
                    <a:pt x="967" y="1330"/>
                  </a:cubicBezTo>
                  <a:cubicBezTo>
                    <a:pt x="966" y="1334"/>
                    <a:pt x="966" y="1337"/>
                    <a:pt x="967" y="1341"/>
                  </a:cubicBezTo>
                  <a:cubicBezTo>
                    <a:pt x="967" y="1344"/>
                    <a:pt x="968" y="1346"/>
                    <a:pt x="968" y="1350"/>
                  </a:cubicBezTo>
                  <a:cubicBezTo>
                    <a:pt x="969" y="1353"/>
                    <a:pt x="969" y="1356"/>
                    <a:pt x="970" y="1359"/>
                  </a:cubicBezTo>
                  <a:cubicBezTo>
                    <a:pt x="972" y="1370"/>
                    <a:pt x="973" y="1377"/>
                    <a:pt x="963" y="1387"/>
                  </a:cubicBezTo>
                  <a:cubicBezTo>
                    <a:pt x="963" y="1387"/>
                    <a:pt x="962" y="1388"/>
                    <a:pt x="962" y="1388"/>
                  </a:cubicBezTo>
                  <a:cubicBezTo>
                    <a:pt x="962" y="1388"/>
                    <a:pt x="962" y="1387"/>
                    <a:pt x="962" y="1387"/>
                  </a:cubicBezTo>
                  <a:cubicBezTo>
                    <a:pt x="964" y="1382"/>
                    <a:pt x="965" y="1378"/>
                    <a:pt x="963" y="1374"/>
                  </a:cubicBezTo>
                  <a:cubicBezTo>
                    <a:pt x="961" y="1369"/>
                    <a:pt x="958" y="1368"/>
                    <a:pt x="957" y="1368"/>
                  </a:cubicBezTo>
                  <a:cubicBezTo>
                    <a:pt x="952" y="1368"/>
                    <a:pt x="948" y="1373"/>
                    <a:pt x="944" y="1382"/>
                  </a:cubicBezTo>
                  <a:cubicBezTo>
                    <a:pt x="941" y="1388"/>
                    <a:pt x="941" y="1388"/>
                    <a:pt x="939" y="1388"/>
                  </a:cubicBezTo>
                  <a:cubicBezTo>
                    <a:pt x="937" y="1388"/>
                    <a:pt x="935" y="1388"/>
                    <a:pt x="930" y="1387"/>
                  </a:cubicBezTo>
                  <a:cubicBezTo>
                    <a:pt x="928" y="1387"/>
                    <a:pt x="924" y="1386"/>
                    <a:pt x="920" y="1385"/>
                  </a:cubicBezTo>
                  <a:lnTo>
                    <a:pt x="913" y="1384"/>
                  </a:lnTo>
                  <a:cubicBezTo>
                    <a:pt x="910" y="1384"/>
                    <a:pt x="908" y="1383"/>
                    <a:pt x="907" y="1383"/>
                  </a:cubicBezTo>
                  <a:cubicBezTo>
                    <a:pt x="902" y="1383"/>
                    <a:pt x="901" y="1387"/>
                    <a:pt x="901" y="1388"/>
                  </a:cubicBezTo>
                  <a:cubicBezTo>
                    <a:pt x="901" y="1390"/>
                    <a:pt x="900" y="1391"/>
                    <a:pt x="896" y="1396"/>
                  </a:cubicBezTo>
                  <a:cubicBezTo>
                    <a:pt x="891" y="1402"/>
                    <a:pt x="889" y="1405"/>
                    <a:pt x="890" y="1408"/>
                  </a:cubicBezTo>
                  <a:lnTo>
                    <a:pt x="890" y="1410"/>
                  </a:lnTo>
                  <a:cubicBezTo>
                    <a:pt x="888" y="1413"/>
                    <a:pt x="887" y="1413"/>
                    <a:pt x="884" y="1413"/>
                  </a:cubicBezTo>
                  <a:cubicBezTo>
                    <a:pt x="881" y="1413"/>
                    <a:pt x="876" y="1413"/>
                    <a:pt x="870" y="1411"/>
                  </a:cubicBezTo>
                  <a:lnTo>
                    <a:pt x="861" y="1411"/>
                  </a:lnTo>
                  <a:cubicBezTo>
                    <a:pt x="854" y="1409"/>
                    <a:pt x="851" y="1408"/>
                    <a:pt x="851" y="1407"/>
                  </a:cubicBezTo>
                  <a:cubicBezTo>
                    <a:pt x="852" y="1406"/>
                    <a:pt x="852" y="1405"/>
                    <a:pt x="851" y="1405"/>
                  </a:cubicBezTo>
                  <a:lnTo>
                    <a:pt x="855" y="1387"/>
                  </a:lnTo>
                  <a:lnTo>
                    <a:pt x="845" y="1402"/>
                  </a:lnTo>
                  <a:cubicBezTo>
                    <a:pt x="845" y="1403"/>
                    <a:pt x="845" y="1404"/>
                    <a:pt x="845" y="1404"/>
                  </a:cubicBezTo>
                  <a:cubicBezTo>
                    <a:pt x="842" y="1408"/>
                    <a:pt x="842" y="1410"/>
                    <a:pt x="842" y="1412"/>
                  </a:cubicBezTo>
                  <a:lnTo>
                    <a:pt x="841" y="1418"/>
                  </a:lnTo>
                  <a:cubicBezTo>
                    <a:pt x="839" y="1419"/>
                    <a:pt x="836" y="1421"/>
                    <a:pt x="833" y="1423"/>
                  </a:cubicBezTo>
                  <a:cubicBezTo>
                    <a:pt x="828" y="1423"/>
                    <a:pt x="822" y="1425"/>
                    <a:pt x="820" y="1433"/>
                  </a:cubicBezTo>
                  <a:cubicBezTo>
                    <a:pt x="818" y="1435"/>
                    <a:pt x="818" y="1439"/>
                    <a:pt x="819" y="1442"/>
                  </a:cubicBezTo>
                  <a:cubicBezTo>
                    <a:pt x="820" y="1444"/>
                    <a:pt x="823" y="1445"/>
                    <a:pt x="826" y="1445"/>
                  </a:cubicBezTo>
                  <a:cubicBezTo>
                    <a:pt x="830" y="1446"/>
                    <a:pt x="833" y="1447"/>
                    <a:pt x="838" y="1450"/>
                  </a:cubicBezTo>
                  <a:cubicBezTo>
                    <a:pt x="845" y="1458"/>
                    <a:pt x="853" y="1458"/>
                    <a:pt x="862" y="1459"/>
                  </a:cubicBezTo>
                  <a:lnTo>
                    <a:pt x="876" y="1459"/>
                  </a:lnTo>
                  <a:cubicBezTo>
                    <a:pt x="879" y="1459"/>
                    <a:pt x="881" y="1459"/>
                    <a:pt x="883" y="1459"/>
                  </a:cubicBezTo>
                  <a:cubicBezTo>
                    <a:pt x="887" y="1459"/>
                    <a:pt x="889" y="1458"/>
                    <a:pt x="890" y="1458"/>
                  </a:cubicBezTo>
                  <a:cubicBezTo>
                    <a:pt x="894" y="1465"/>
                    <a:pt x="907" y="1473"/>
                    <a:pt x="914" y="1474"/>
                  </a:cubicBezTo>
                  <a:cubicBezTo>
                    <a:pt x="915" y="1475"/>
                    <a:pt x="916" y="1475"/>
                    <a:pt x="917" y="1475"/>
                  </a:cubicBezTo>
                  <a:cubicBezTo>
                    <a:pt x="918" y="1475"/>
                    <a:pt x="920" y="1474"/>
                    <a:pt x="921" y="1473"/>
                  </a:cubicBezTo>
                  <a:cubicBezTo>
                    <a:pt x="923" y="1473"/>
                    <a:pt x="924" y="1473"/>
                    <a:pt x="925" y="1473"/>
                  </a:cubicBezTo>
                  <a:cubicBezTo>
                    <a:pt x="926" y="1473"/>
                    <a:pt x="928" y="1473"/>
                    <a:pt x="931" y="1474"/>
                  </a:cubicBezTo>
                  <a:cubicBezTo>
                    <a:pt x="938" y="1478"/>
                    <a:pt x="940" y="1479"/>
                    <a:pt x="942" y="1484"/>
                  </a:cubicBezTo>
                  <a:cubicBezTo>
                    <a:pt x="943" y="1485"/>
                    <a:pt x="944" y="1485"/>
                    <a:pt x="945" y="1487"/>
                  </a:cubicBezTo>
                  <a:cubicBezTo>
                    <a:pt x="943" y="1485"/>
                    <a:pt x="940" y="1484"/>
                    <a:pt x="935" y="1484"/>
                  </a:cubicBezTo>
                  <a:cubicBezTo>
                    <a:pt x="933" y="1484"/>
                    <a:pt x="931" y="1484"/>
                    <a:pt x="929" y="1485"/>
                  </a:cubicBezTo>
                  <a:cubicBezTo>
                    <a:pt x="926" y="1485"/>
                    <a:pt x="925" y="1485"/>
                    <a:pt x="923" y="1485"/>
                  </a:cubicBezTo>
                  <a:cubicBezTo>
                    <a:pt x="918" y="1485"/>
                    <a:pt x="916" y="1483"/>
                    <a:pt x="911" y="1480"/>
                  </a:cubicBezTo>
                  <a:cubicBezTo>
                    <a:pt x="907" y="1478"/>
                    <a:pt x="901" y="1474"/>
                    <a:pt x="891" y="1472"/>
                  </a:cubicBezTo>
                  <a:cubicBezTo>
                    <a:pt x="883" y="1469"/>
                    <a:pt x="879" y="1468"/>
                    <a:pt x="878" y="1467"/>
                  </a:cubicBezTo>
                  <a:cubicBezTo>
                    <a:pt x="874" y="1465"/>
                    <a:pt x="873" y="1465"/>
                    <a:pt x="860" y="1464"/>
                  </a:cubicBezTo>
                  <a:cubicBezTo>
                    <a:pt x="853" y="1463"/>
                    <a:pt x="850" y="1462"/>
                    <a:pt x="848" y="1462"/>
                  </a:cubicBezTo>
                  <a:cubicBezTo>
                    <a:pt x="847" y="1462"/>
                    <a:pt x="846" y="1463"/>
                    <a:pt x="845" y="1464"/>
                  </a:cubicBezTo>
                  <a:lnTo>
                    <a:pt x="842" y="1464"/>
                  </a:lnTo>
                  <a:lnTo>
                    <a:pt x="835" y="1471"/>
                  </a:lnTo>
                  <a:cubicBezTo>
                    <a:pt x="832" y="1475"/>
                    <a:pt x="832" y="1478"/>
                    <a:pt x="832" y="1481"/>
                  </a:cubicBezTo>
                  <a:cubicBezTo>
                    <a:pt x="832" y="1485"/>
                    <a:pt x="832" y="1487"/>
                    <a:pt x="829" y="1490"/>
                  </a:cubicBezTo>
                  <a:cubicBezTo>
                    <a:pt x="828" y="1494"/>
                    <a:pt x="826" y="1494"/>
                    <a:pt x="824" y="1494"/>
                  </a:cubicBezTo>
                  <a:lnTo>
                    <a:pt x="821" y="1494"/>
                  </a:lnTo>
                  <a:cubicBezTo>
                    <a:pt x="819" y="1494"/>
                    <a:pt x="817" y="1494"/>
                    <a:pt x="813" y="1496"/>
                  </a:cubicBezTo>
                  <a:cubicBezTo>
                    <a:pt x="808" y="1498"/>
                    <a:pt x="802" y="1503"/>
                    <a:pt x="796" y="1507"/>
                  </a:cubicBezTo>
                  <a:cubicBezTo>
                    <a:pt x="792" y="1510"/>
                    <a:pt x="788" y="1514"/>
                    <a:pt x="784" y="1517"/>
                  </a:cubicBezTo>
                  <a:cubicBezTo>
                    <a:pt x="773" y="1525"/>
                    <a:pt x="773" y="1531"/>
                    <a:pt x="773" y="1538"/>
                  </a:cubicBezTo>
                  <a:cubicBezTo>
                    <a:pt x="774" y="1540"/>
                    <a:pt x="774" y="1543"/>
                    <a:pt x="774" y="1545"/>
                  </a:cubicBezTo>
                  <a:cubicBezTo>
                    <a:pt x="774" y="1552"/>
                    <a:pt x="775" y="1554"/>
                    <a:pt x="779" y="1557"/>
                  </a:cubicBezTo>
                  <a:cubicBezTo>
                    <a:pt x="780" y="1560"/>
                    <a:pt x="781" y="1561"/>
                    <a:pt x="783" y="1564"/>
                  </a:cubicBezTo>
                  <a:cubicBezTo>
                    <a:pt x="786" y="1570"/>
                    <a:pt x="787" y="1572"/>
                    <a:pt x="790" y="1576"/>
                  </a:cubicBezTo>
                  <a:cubicBezTo>
                    <a:pt x="792" y="1577"/>
                    <a:pt x="794" y="1580"/>
                    <a:pt x="800" y="1587"/>
                  </a:cubicBezTo>
                  <a:cubicBezTo>
                    <a:pt x="802" y="1590"/>
                    <a:pt x="804" y="1592"/>
                    <a:pt x="806" y="1594"/>
                  </a:cubicBezTo>
                  <a:cubicBezTo>
                    <a:pt x="805" y="1597"/>
                    <a:pt x="805" y="1598"/>
                    <a:pt x="805" y="1600"/>
                  </a:cubicBezTo>
                  <a:cubicBezTo>
                    <a:pt x="804" y="1604"/>
                    <a:pt x="804" y="1606"/>
                    <a:pt x="800" y="1614"/>
                  </a:cubicBezTo>
                  <a:cubicBezTo>
                    <a:pt x="796" y="1620"/>
                    <a:pt x="794" y="1625"/>
                    <a:pt x="800" y="1628"/>
                  </a:cubicBezTo>
                  <a:cubicBezTo>
                    <a:pt x="801" y="1629"/>
                    <a:pt x="802" y="1630"/>
                    <a:pt x="803" y="1634"/>
                  </a:cubicBezTo>
                  <a:cubicBezTo>
                    <a:pt x="806" y="1643"/>
                    <a:pt x="812" y="1645"/>
                    <a:pt x="818" y="1647"/>
                  </a:cubicBezTo>
                  <a:cubicBezTo>
                    <a:pt x="822" y="1649"/>
                    <a:pt x="826" y="1650"/>
                    <a:pt x="832" y="1654"/>
                  </a:cubicBezTo>
                  <a:cubicBezTo>
                    <a:pt x="841" y="1659"/>
                    <a:pt x="846" y="1660"/>
                    <a:pt x="850" y="1660"/>
                  </a:cubicBezTo>
                  <a:lnTo>
                    <a:pt x="858" y="1660"/>
                  </a:lnTo>
                  <a:cubicBezTo>
                    <a:pt x="865" y="1663"/>
                    <a:pt x="868" y="1667"/>
                    <a:pt x="873" y="1672"/>
                  </a:cubicBezTo>
                  <a:cubicBezTo>
                    <a:pt x="874" y="1674"/>
                    <a:pt x="876" y="1677"/>
                    <a:pt x="879" y="1679"/>
                  </a:cubicBezTo>
                  <a:cubicBezTo>
                    <a:pt x="885" y="1685"/>
                    <a:pt x="888" y="1686"/>
                    <a:pt x="891" y="1686"/>
                  </a:cubicBezTo>
                  <a:lnTo>
                    <a:pt x="892" y="1686"/>
                  </a:lnTo>
                  <a:cubicBezTo>
                    <a:pt x="894" y="1686"/>
                    <a:pt x="895" y="1686"/>
                    <a:pt x="900" y="1689"/>
                  </a:cubicBezTo>
                  <a:cubicBezTo>
                    <a:pt x="903" y="1692"/>
                    <a:pt x="907" y="1693"/>
                    <a:pt x="910" y="1693"/>
                  </a:cubicBezTo>
                  <a:cubicBezTo>
                    <a:pt x="913" y="1693"/>
                    <a:pt x="915" y="1692"/>
                    <a:pt x="918" y="1692"/>
                  </a:cubicBezTo>
                  <a:cubicBezTo>
                    <a:pt x="922" y="1689"/>
                    <a:pt x="928" y="1687"/>
                    <a:pt x="935" y="1687"/>
                  </a:cubicBezTo>
                  <a:cubicBezTo>
                    <a:pt x="940" y="1686"/>
                    <a:pt x="943" y="1685"/>
                    <a:pt x="945" y="1685"/>
                  </a:cubicBezTo>
                  <a:lnTo>
                    <a:pt x="946" y="1685"/>
                  </a:lnTo>
                  <a:cubicBezTo>
                    <a:pt x="946" y="1687"/>
                    <a:pt x="947" y="1688"/>
                    <a:pt x="949" y="1692"/>
                  </a:cubicBezTo>
                  <a:cubicBezTo>
                    <a:pt x="954" y="1698"/>
                    <a:pt x="957" y="1701"/>
                    <a:pt x="961" y="1701"/>
                  </a:cubicBezTo>
                  <a:cubicBezTo>
                    <a:pt x="962" y="1701"/>
                    <a:pt x="963" y="1701"/>
                    <a:pt x="964" y="1700"/>
                  </a:cubicBezTo>
                  <a:cubicBezTo>
                    <a:pt x="966" y="1700"/>
                    <a:pt x="968" y="1699"/>
                    <a:pt x="972" y="1699"/>
                  </a:cubicBezTo>
                  <a:lnTo>
                    <a:pt x="973" y="1699"/>
                  </a:lnTo>
                  <a:cubicBezTo>
                    <a:pt x="979" y="1699"/>
                    <a:pt x="982" y="1697"/>
                    <a:pt x="983" y="1695"/>
                  </a:cubicBezTo>
                  <a:cubicBezTo>
                    <a:pt x="984" y="1695"/>
                    <a:pt x="984" y="1696"/>
                    <a:pt x="984" y="1696"/>
                  </a:cubicBezTo>
                  <a:cubicBezTo>
                    <a:pt x="989" y="1699"/>
                    <a:pt x="991" y="1700"/>
                    <a:pt x="993" y="1701"/>
                  </a:cubicBezTo>
                  <a:cubicBezTo>
                    <a:pt x="993" y="1702"/>
                    <a:pt x="993" y="1704"/>
                    <a:pt x="995" y="1706"/>
                  </a:cubicBezTo>
                  <a:lnTo>
                    <a:pt x="996" y="1709"/>
                  </a:lnTo>
                  <a:cubicBezTo>
                    <a:pt x="998" y="1712"/>
                    <a:pt x="999" y="1715"/>
                    <a:pt x="1002" y="1715"/>
                  </a:cubicBezTo>
                  <a:cubicBezTo>
                    <a:pt x="1003" y="1715"/>
                    <a:pt x="1004" y="1714"/>
                    <a:pt x="1004" y="1714"/>
                  </a:cubicBezTo>
                  <a:cubicBezTo>
                    <a:pt x="1006" y="1713"/>
                    <a:pt x="1007" y="1713"/>
                    <a:pt x="1010" y="1712"/>
                  </a:cubicBezTo>
                  <a:lnTo>
                    <a:pt x="1018" y="1712"/>
                  </a:lnTo>
                  <a:cubicBezTo>
                    <a:pt x="1018" y="1712"/>
                    <a:pt x="1018" y="1713"/>
                    <a:pt x="1019" y="1715"/>
                  </a:cubicBezTo>
                  <a:lnTo>
                    <a:pt x="1020" y="1718"/>
                  </a:lnTo>
                  <a:cubicBezTo>
                    <a:pt x="1023" y="1726"/>
                    <a:pt x="1025" y="1727"/>
                    <a:pt x="1029" y="1730"/>
                  </a:cubicBezTo>
                  <a:cubicBezTo>
                    <a:pt x="1030" y="1731"/>
                    <a:pt x="1031" y="1732"/>
                    <a:pt x="1033" y="1733"/>
                  </a:cubicBezTo>
                  <a:cubicBezTo>
                    <a:pt x="1034" y="1734"/>
                    <a:pt x="1034" y="1734"/>
                    <a:pt x="1036" y="1734"/>
                  </a:cubicBezTo>
                  <a:cubicBezTo>
                    <a:pt x="1036" y="1736"/>
                    <a:pt x="1037" y="1738"/>
                    <a:pt x="1047" y="1741"/>
                  </a:cubicBezTo>
                  <a:cubicBezTo>
                    <a:pt x="1058" y="1746"/>
                    <a:pt x="1058" y="1746"/>
                    <a:pt x="1063" y="1750"/>
                  </a:cubicBezTo>
                  <a:cubicBezTo>
                    <a:pt x="1066" y="1752"/>
                    <a:pt x="1068" y="1754"/>
                    <a:pt x="1072" y="1757"/>
                  </a:cubicBezTo>
                  <a:cubicBezTo>
                    <a:pt x="1078" y="1761"/>
                    <a:pt x="1082" y="1762"/>
                    <a:pt x="1084" y="1763"/>
                  </a:cubicBezTo>
                  <a:cubicBezTo>
                    <a:pt x="1086" y="1764"/>
                    <a:pt x="1086" y="1764"/>
                    <a:pt x="1087" y="1767"/>
                  </a:cubicBezTo>
                  <a:lnTo>
                    <a:pt x="1090" y="1771"/>
                  </a:lnTo>
                  <a:cubicBezTo>
                    <a:pt x="1091" y="1773"/>
                    <a:pt x="1093" y="1774"/>
                    <a:pt x="1094" y="1776"/>
                  </a:cubicBezTo>
                  <a:cubicBezTo>
                    <a:pt x="1098" y="1783"/>
                    <a:pt x="1101" y="1787"/>
                    <a:pt x="1113" y="1789"/>
                  </a:cubicBezTo>
                  <a:cubicBezTo>
                    <a:pt x="1116" y="1790"/>
                    <a:pt x="1119" y="1790"/>
                    <a:pt x="1121" y="1790"/>
                  </a:cubicBezTo>
                  <a:cubicBezTo>
                    <a:pt x="1124" y="1790"/>
                    <a:pt x="1126" y="1789"/>
                    <a:pt x="1128" y="1788"/>
                  </a:cubicBezTo>
                  <a:cubicBezTo>
                    <a:pt x="1130" y="1788"/>
                    <a:pt x="1134" y="1787"/>
                    <a:pt x="1143" y="1786"/>
                  </a:cubicBezTo>
                  <a:cubicBezTo>
                    <a:pt x="1149" y="1784"/>
                    <a:pt x="1153" y="1784"/>
                    <a:pt x="1156" y="1784"/>
                  </a:cubicBezTo>
                  <a:cubicBezTo>
                    <a:pt x="1159" y="1784"/>
                    <a:pt x="1161" y="1784"/>
                    <a:pt x="1164" y="1785"/>
                  </a:cubicBezTo>
                  <a:cubicBezTo>
                    <a:pt x="1167" y="1786"/>
                    <a:pt x="1171" y="1786"/>
                    <a:pt x="1176" y="1787"/>
                  </a:cubicBezTo>
                  <a:cubicBezTo>
                    <a:pt x="1187" y="1787"/>
                    <a:pt x="1189" y="1788"/>
                    <a:pt x="1193" y="1789"/>
                  </a:cubicBezTo>
                  <a:cubicBezTo>
                    <a:pt x="1196" y="1790"/>
                    <a:pt x="1197" y="1790"/>
                    <a:pt x="1200" y="1791"/>
                  </a:cubicBezTo>
                  <a:cubicBezTo>
                    <a:pt x="1204" y="1792"/>
                    <a:pt x="1205" y="1794"/>
                    <a:pt x="1208" y="1798"/>
                  </a:cubicBezTo>
                  <a:cubicBezTo>
                    <a:pt x="1209" y="1801"/>
                    <a:pt x="1211" y="1805"/>
                    <a:pt x="1217" y="1805"/>
                  </a:cubicBezTo>
                  <a:cubicBezTo>
                    <a:pt x="1223" y="1805"/>
                    <a:pt x="1223" y="1801"/>
                    <a:pt x="1224" y="1798"/>
                  </a:cubicBezTo>
                  <a:cubicBezTo>
                    <a:pt x="1224" y="1795"/>
                    <a:pt x="1224" y="1792"/>
                    <a:pt x="1230" y="1787"/>
                  </a:cubicBezTo>
                  <a:cubicBezTo>
                    <a:pt x="1237" y="1778"/>
                    <a:pt x="1280" y="1778"/>
                    <a:pt x="1314" y="1777"/>
                  </a:cubicBezTo>
                  <a:lnTo>
                    <a:pt x="1352" y="1777"/>
                  </a:lnTo>
                  <a:cubicBezTo>
                    <a:pt x="1356" y="1777"/>
                    <a:pt x="1361" y="1777"/>
                    <a:pt x="1366" y="1777"/>
                  </a:cubicBezTo>
                  <a:cubicBezTo>
                    <a:pt x="1389" y="1777"/>
                    <a:pt x="1417" y="1779"/>
                    <a:pt x="1440" y="1781"/>
                  </a:cubicBezTo>
                  <a:cubicBezTo>
                    <a:pt x="1457" y="1783"/>
                    <a:pt x="1472" y="1784"/>
                    <a:pt x="1480" y="1784"/>
                  </a:cubicBezTo>
                  <a:cubicBezTo>
                    <a:pt x="1498" y="1784"/>
                    <a:pt x="1515" y="1794"/>
                    <a:pt x="1528" y="1801"/>
                  </a:cubicBezTo>
                  <a:cubicBezTo>
                    <a:pt x="1531" y="1803"/>
                    <a:pt x="1534" y="1805"/>
                    <a:pt x="1537" y="1806"/>
                  </a:cubicBezTo>
                  <a:cubicBezTo>
                    <a:pt x="1545" y="1812"/>
                    <a:pt x="1545" y="1813"/>
                    <a:pt x="1548" y="1815"/>
                  </a:cubicBezTo>
                  <a:cubicBezTo>
                    <a:pt x="1549" y="1817"/>
                    <a:pt x="1551" y="1820"/>
                    <a:pt x="1556" y="1824"/>
                  </a:cubicBezTo>
                  <a:cubicBezTo>
                    <a:pt x="1562" y="1831"/>
                    <a:pt x="1563" y="1833"/>
                    <a:pt x="1564" y="1836"/>
                  </a:cubicBezTo>
                  <a:cubicBezTo>
                    <a:pt x="1564" y="1839"/>
                    <a:pt x="1566" y="1844"/>
                    <a:pt x="1571" y="1852"/>
                  </a:cubicBezTo>
                  <a:cubicBezTo>
                    <a:pt x="1576" y="1858"/>
                    <a:pt x="1579" y="1861"/>
                    <a:pt x="1583" y="1861"/>
                  </a:cubicBezTo>
                  <a:lnTo>
                    <a:pt x="1587" y="1861"/>
                  </a:lnTo>
                  <a:cubicBezTo>
                    <a:pt x="1589" y="1859"/>
                    <a:pt x="1590" y="1859"/>
                    <a:pt x="1594" y="1859"/>
                  </a:cubicBezTo>
                  <a:cubicBezTo>
                    <a:pt x="1598" y="1859"/>
                    <a:pt x="1601" y="1860"/>
                    <a:pt x="1602" y="1860"/>
                  </a:cubicBezTo>
                  <a:cubicBezTo>
                    <a:pt x="1606" y="1860"/>
                    <a:pt x="1608" y="1860"/>
                    <a:pt x="1615" y="1862"/>
                  </a:cubicBezTo>
                  <a:cubicBezTo>
                    <a:pt x="1619" y="1863"/>
                    <a:pt x="1623" y="1864"/>
                    <a:pt x="1626" y="1866"/>
                  </a:cubicBezTo>
                  <a:cubicBezTo>
                    <a:pt x="1631" y="1867"/>
                    <a:pt x="1636" y="1869"/>
                    <a:pt x="1646" y="1872"/>
                  </a:cubicBezTo>
                  <a:lnTo>
                    <a:pt x="1652" y="1873"/>
                  </a:lnTo>
                  <a:cubicBezTo>
                    <a:pt x="1659" y="1875"/>
                    <a:pt x="1659" y="1875"/>
                    <a:pt x="1665" y="1881"/>
                  </a:cubicBezTo>
                  <a:lnTo>
                    <a:pt x="1667" y="1882"/>
                  </a:lnTo>
                  <a:cubicBezTo>
                    <a:pt x="1672" y="1887"/>
                    <a:pt x="1676" y="1888"/>
                    <a:pt x="1680" y="1890"/>
                  </a:cubicBezTo>
                  <a:cubicBezTo>
                    <a:pt x="1684" y="1891"/>
                    <a:pt x="1688" y="1893"/>
                    <a:pt x="1697" y="1901"/>
                  </a:cubicBezTo>
                  <a:cubicBezTo>
                    <a:pt x="1707" y="1909"/>
                    <a:pt x="1709" y="1911"/>
                    <a:pt x="1712" y="1915"/>
                  </a:cubicBezTo>
                  <a:cubicBezTo>
                    <a:pt x="1713" y="1918"/>
                    <a:pt x="1715" y="1920"/>
                    <a:pt x="1719" y="1925"/>
                  </a:cubicBezTo>
                  <a:cubicBezTo>
                    <a:pt x="1729" y="1937"/>
                    <a:pt x="1746" y="1945"/>
                    <a:pt x="1758" y="1951"/>
                  </a:cubicBezTo>
                  <a:lnTo>
                    <a:pt x="1759" y="1952"/>
                  </a:lnTo>
                  <a:cubicBezTo>
                    <a:pt x="1766" y="1955"/>
                    <a:pt x="1772" y="1964"/>
                    <a:pt x="1776" y="1971"/>
                  </a:cubicBezTo>
                  <a:cubicBezTo>
                    <a:pt x="1779" y="1974"/>
                    <a:pt x="1781" y="1978"/>
                    <a:pt x="1783" y="1979"/>
                  </a:cubicBezTo>
                  <a:cubicBezTo>
                    <a:pt x="1790" y="1990"/>
                    <a:pt x="1827" y="2014"/>
                    <a:pt x="1829" y="2015"/>
                  </a:cubicBezTo>
                  <a:cubicBezTo>
                    <a:pt x="1838" y="2022"/>
                    <a:pt x="1848" y="2031"/>
                    <a:pt x="1848" y="2031"/>
                  </a:cubicBezTo>
                  <a:lnTo>
                    <a:pt x="1870" y="2043"/>
                  </a:lnTo>
                  <a:cubicBezTo>
                    <a:pt x="1865" y="2043"/>
                    <a:pt x="1859" y="2042"/>
                    <a:pt x="1856" y="2042"/>
                  </a:cubicBezTo>
                  <a:cubicBezTo>
                    <a:pt x="1851" y="2042"/>
                    <a:pt x="1849" y="2038"/>
                    <a:pt x="1844" y="2035"/>
                  </a:cubicBezTo>
                  <a:cubicBezTo>
                    <a:pt x="1840" y="2030"/>
                    <a:pt x="1835" y="2026"/>
                    <a:pt x="1827" y="2021"/>
                  </a:cubicBezTo>
                  <a:cubicBezTo>
                    <a:pt x="1813" y="2010"/>
                    <a:pt x="1772" y="1978"/>
                    <a:pt x="1712" y="1931"/>
                  </a:cubicBezTo>
                  <a:cubicBezTo>
                    <a:pt x="1690" y="1914"/>
                    <a:pt x="1633" y="1886"/>
                    <a:pt x="1483" y="1854"/>
                  </a:cubicBezTo>
                  <a:lnTo>
                    <a:pt x="1481" y="1854"/>
                  </a:lnTo>
                  <a:cubicBezTo>
                    <a:pt x="1476" y="1853"/>
                    <a:pt x="1472" y="1852"/>
                    <a:pt x="1467" y="1852"/>
                  </a:cubicBezTo>
                  <a:cubicBezTo>
                    <a:pt x="1442" y="1852"/>
                    <a:pt x="1422" y="1865"/>
                    <a:pt x="1421" y="1865"/>
                  </a:cubicBezTo>
                  <a:cubicBezTo>
                    <a:pt x="1418" y="1867"/>
                    <a:pt x="1416" y="1869"/>
                    <a:pt x="1414" y="1871"/>
                  </a:cubicBezTo>
                  <a:cubicBezTo>
                    <a:pt x="1406" y="1877"/>
                    <a:pt x="1401" y="1879"/>
                    <a:pt x="1405" y="1891"/>
                  </a:cubicBezTo>
                  <a:lnTo>
                    <a:pt x="1406" y="1895"/>
                  </a:lnTo>
                  <a:cubicBezTo>
                    <a:pt x="1409" y="1904"/>
                    <a:pt x="1409" y="1904"/>
                    <a:pt x="1414" y="1916"/>
                  </a:cubicBezTo>
                  <a:cubicBezTo>
                    <a:pt x="1418" y="1923"/>
                    <a:pt x="1420" y="1925"/>
                    <a:pt x="1424" y="1926"/>
                  </a:cubicBezTo>
                  <a:cubicBezTo>
                    <a:pt x="1426" y="1926"/>
                    <a:pt x="1427" y="1926"/>
                    <a:pt x="1430" y="1928"/>
                  </a:cubicBezTo>
                  <a:cubicBezTo>
                    <a:pt x="1433" y="1932"/>
                    <a:pt x="1437" y="1933"/>
                    <a:pt x="1440" y="1934"/>
                  </a:cubicBezTo>
                  <a:cubicBezTo>
                    <a:pt x="1444" y="1935"/>
                    <a:pt x="1448" y="1937"/>
                    <a:pt x="1454" y="1942"/>
                  </a:cubicBezTo>
                  <a:cubicBezTo>
                    <a:pt x="1459" y="1948"/>
                    <a:pt x="1463" y="1948"/>
                    <a:pt x="1467" y="1949"/>
                  </a:cubicBezTo>
                  <a:cubicBezTo>
                    <a:pt x="1470" y="1949"/>
                    <a:pt x="1473" y="1950"/>
                    <a:pt x="1477" y="1954"/>
                  </a:cubicBezTo>
                  <a:cubicBezTo>
                    <a:pt x="1486" y="1964"/>
                    <a:pt x="1492" y="1964"/>
                    <a:pt x="1502" y="1964"/>
                  </a:cubicBezTo>
                  <a:cubicBezTo>
                    <a:pt x="1503" y="1963"/>
                    <a:pt x="1504" y="1963"/>
                    <a:pt x="1506" y="1963"/>
                  </a:cubicBezTo>
                  <a:cubicBezTo>
                    <a:pt x="1507" y="1963"/>
                    <a:pt x="1509" y="1963"/>
                    <a:pt x="1511" y="1964"/>
                  </a:cubicBezTo>
                  <a:cubicBezTo>
                    <a:pt x="1512" y="1964"/>
                    <a:pt x="1513" y="1964"/>
                    <a:pt x="1514" y="1964"/>
                  </a:cubicBezTo>
                  <a:cubicBezTo>
                    <a:pt x="1523" y="1964"/>
                    <a:pt x="1525" y="1960"/>
                    <a:pt x="1528" y="1955"/>
                  </a:cubicBezTo>
                  <a:cubicBezTo>
                    <a:pt x="1529" y="1952"/>
                    <a:pt x="1531" y="1949"/>
                    <a:pt x="1535" y="1946"/>
                  </a:cubicBezTo>
                  <a:cubicBezTo>
                    <a:pt x="1538" y="1943"/>
                    <a:pt x="1539" y="1943"/>
                    <a:pt x="1540" y="1943"/>
                  </a:cubicBezTo>
                  <a:cubicBezTo>
                    <a:pt x="1540" y="1943"/>
                    <a:pt x="1542" y="1944"/>
                    <a:pt x="1543" y="1945"/>
                  </a:cubicBezTo>
                  <a:cubicBezTo>
                    <a:pt x="1546" y="1948"/>
                    <a:pt x="1551" y="1953"/>
                    <a:pt x="1561" y="1955"/>
                  </a:cubicBezTo>
                  <a:cubicBezTo>
                    <a:pt x="1564" y="1956"/>
                    <a:pt x="1566" y="1957"/>
                    <a:pt x="1569" y="1957"/>
                  </a:cubicBezTo>
                  <a:cubicBezTo>
                    <a:pt x="1571" y="1957"/>
                    <a:pt x="1573" y="1956"/>
                    <a:pt x="1574" y="1955"/>
                  </a:cubicBezTo>
                  <a:cubicBezTo>
                    <a:pt x="1574" y="1956"/>
                    <a:pt x="1574" y="1956"/>
                    <a:pt x="1574" y="1957"/>
                  </a:cubicBezTo>
                  <a:cubicBezTo>
                    <a:pt x="1576" y="1959"/>
                    <a:pt x="1575" y="1961"/>
                    <a:pt x="1575" y="1961"/>
                  </a:cubicBezTo>
                  <a:cubicBezTo>
                    <a:pt x="1574" y="1961"/>
                    <a:pt x="1572" y="1961"/>
                    <a:pt x="1570" y="1962"/>
                  </a:cubicBezTo>
                  <a:cubicBezTo>
                    <a:pt x="1568" y="1962"/>
                    <a:pt x="1565" y="1962"/>
                    <a:pt x="1563" y="1963"/>
                  </a:cubicBezTo>
                  <a:cubicBezTo>
                    <a:pt x="1559" y="1964"/>
                    <a:pt x="1555" y="1964"/>
                    <a:pt x="1550" y="1964"/>
                  </a:cubicBezTo>
                  <a:cubicBezTo>
                    <a:pt x="1549" y="1963"/>
                    <a:pt x="1547" y="1963"/>
                    <a:pt x="1545" y="1963"/>
                  </a:cubicBezTo>
                  <a:cubicBezTo>
                    <a:pt x="1541" y="1963"/>
                    <a:pt x="1536" y="1964"/>
                    <a:pt x="1532" y="1966"/>
                  </a:cubicBezTo>
                  <a:cubicBezTo>
                    <a:pt x="1530" y="1968"/>
                    <a:pt x="1527" y="1969"/>
                    <a:pt x="1527" y="1973"/>
                  </a:cubicBezTo>
                  <a:cubicBezTo>
                    <a:pt x="1526" y="1975"/>
                    <a:pt x="1528" y="1977"/>
                    <a:pt x="1528" y="1978"/>
                  </a:cubicBezTo>
                  <a:cubicBezTo>
                    <a:pt x="1528" y="1979"/>
                    <a:pt x="1529" y="1979"/>
                    <a:pt x="1529" y="1979"/>
                  </a:cubicBezTo>
                  <a:lnTo>
                    <a:pt x="1528" y="1979"/>
                  </a:lnTo>
                  <a:cubicBezTo>
                    <a:pt x="1527" y="1981"/>
                    <a:pt x="1526" y="1981"/>
                    <a:pt x="1525" y="1981"/>
                  </a:cubicBezTo>
                  <a:cubicBezTo>
                    <a:pt x="1523" y="1981"/>
                    <a:pt x="1520" y="1980"/>
                    <a:pt x="1516" y="1978"/>
                  </a:cubicBezTo>
                  <a:cubicBezTo>
                    <a:pt x="1515" y="1976"/>
                    <a:pt x="1513" y="1976"/>
                    <a:pt x="1512" y="1975"/>
                  </a:cubicBezTo>
                  <a:cubicBezTo>
                    <a:pt x="1509" y="1973"/>
                    <a:pt x="1507" y="1973"/>
                    <a:pt x="1506" y="1971"/>
                  </a:cubicBezTo>
                  <a:cubicBezTo>
                    <a:pt x="1502" y="1969"/>
                    <a:pt x="1502" y="1969"/>
                    <a:pt x="1497" y="1968"/>
                  </a:cubicBezTo>
                  <a:lnTo>
                    <a:pt x="1487" y="1968"/>
                  </a:lnTo>
                  <a:cubicBezTo>
                    <a:pt x="1484" y="1967"/>
                    <a:pt x="1483" y="1967"/>
                    <a:pt x="1481" y="1967"/>
                  </a:cubicBezTo>
                  <a:cubicBezTo>
                    <a:pt x="1479" y="1967"/>
                    <a:pt x="1477" y="1968"/>
                    <a:pt x="1473" y="1969"/>
                  </a:cubicBezTo>
                  <a:cubicBezTo>
                    <a:pt x="1472" y="1969"/>
                    <a:pt x="1472" y="1969"/>
                    <a:pt x="1471" y="1969"/>
                  </a:cubicBezTo>
                  <a:cubicBezTo>
                    <a:pt x="1468" y="1969"/>
                    <a:pt x="1463" y="1967"/>
                    <a:pt x="1460" y="1966"/>
                  </a:cubicBezTo>
                  <a:cubicBezTo>
                    <a:pt x="1457" y="1964"/>
                    <a:pt x="1454" y="1963"/>
                    <a:pt x="1451" y="1963"/>
                  </a:cubicBezTo>
                  <a:cubicBezTo>
                    <a:pt x="1449" y="1963"/>
                    <a:pt x="1447" y="1964"/>
                    <a:pt x="1447" y="1966"/>
                  </a:cubicBezTo>
                  <a:cubicBezTo>
                    <a:pt x="1446" y="1967"/>
                    <a:pt x="1446" y="1969"/>
                    <a:pt x="1446" y="1970"/>
                  </a:cubicBezTo>
                  <a:cubicBezTo>
                    <a:pt x="1447" y="1974"/>
                    <a:pt x="1451" y="1975"/>
                    <a:pt x="1455" y="1978"/>
                  </a:cubicBezTo>
                  <a:cubicBezTo>
                    <a:pt x="1458" y="1979"/>
                    <a:pt x="1462" y="1980"/>
                    <a:pt x="1463" y="1982"/>
                  </a:cubicBezTo>
                  <a:cubicBezTo>
                    <a:pt x="1469" y="1987"/>
                    <a:pt x="1472" y="1991"/>
                    <a:pt x="1477" y="1997"/>
                  </a:cubicBezTo>
                  <a:lnTo>
                    <a:pt x="1481" y="2001"/>
                  </a:lnTo>
                  <a:cubicBezTo>
                    <a:pt x="1485" y="2007"/>
                    <a:pt x="1488" y="2007"/>
                    <a:pt x="1490" y="2009"/>
                  </a:cubicBezTo>
                  <a:cubicBezTo>
                    <a:pt x="1493" y="2010"/>
                    <a:pt x="1496" y="2011"/>
                    <a:pt x="1502" y="2017"/>
                  </a:cubicBezTo>
                  <a:cubicBezTo>
                    <a:pt x="1502" y="2020"/>
                    <a:pt x="1504" y="2021"/>
                    <a:pt x="1505" y="2022"/>
                  </a:cubicBezTo>
                  <a:cubicBezTo>
                    <a:pt x="1504" y="2023"/>
                    <a:pt x="1503" y="2023"/>
                    <a:pt x="1503" y="2023"/>
                  </a:cubicBezTo>
                  <a:cubicBezTo>
                    <a:pt x="1502" y="2025"/>
                    <a:pt x="1501" y="2026"/>
                    <a:pt x="1498" y="2026"/>
                  </a:cubicBezTo>
                  <a:cubicBezTo>
                    <a:pt x="1495" y="2028"/>
                    <a:pt x="1490" y="2030"/>
                    <a:pt x="1490" y="2038"/>
                  </a:cubicBezTo>
                  <a:cubicBezTo>
                    <a:pt x="1491" y="2044"/>
                    <a:pt x="1495" y="2047"/>
                    <a:pt x="1496" y="2050"/>
                  </a:cubicBezTo>
                  <a:cubicBezTo>
                    <a:pt x="1499" y="2053"/>
                    <a:pt x="1502" y="2055"/>
                    <a:pt x="1502" y="2062"/>
                  </a:cubicBezTo>
                  <a:cubicBezTo>
                    <a:pt x="1503" y="2071"/>
                    <a:pt x="1502" y="2074"/>
                    <a:pt x="1502" y="2078"/>
                  </a:cubicBezTo>
                  <a:cubicBezTo>
                    <a:pt x="1502" y="2082"/>
                    <a:pt x="1502" y="2085"/>
                    <a:pt x="1502" y="2089"/>
                  </a:cubicBezTo>
                  <a:cubicBezTo>
                    <a:pt x="1502" y="2093"/>
                    <a:pt x="1501" y="2094"/>
                    <a:pt x="1501" y="2094"/>
                  </a:cubicBezTo>
                  <a:lnTo>
                    <a:pt x="1498" y="2094"/>
                  </a:lnTo>
                  <a:cubicBezTo>
                    <a:pt x="1495" y="2094"/>
                    <a:pt x="1490" y="2094"/>
                    <a:pt x="1487" y="2096"/>
                  </a:cubicBezTo>
                  <a:cubicBezTo>
                    <a:pt x="1477" y="2098"/>
                    <a:pt x="1472" y="2103"/>
                    <a:pt x="1467" y="2108"/>
                  </a:cubicBezTo>
                  <a:lnTo>
                    <a:pt x="1466" y="2110"/>
                  </a:lnTo>
                  <a:cubicBezTo>
                    <a:pt x="1461" y="2114"/>
                    <a:pt x="1461" y="2120"/>
                    <a:pt x="1463" y="2125"/>
                  </a:cubicBezTo>
                  <a:cubicBezTo>
                    <a:pt x="1461" y="2125"/>
                    <a:pt x="1457" y="2126"/>
                    <a:pt x="1451" y="2128"/>
                  </a:cubicBezTo>
                  <a:cubicBezTo>
                    <a:pt x="1446" y="2128"/>
                    <a:pt x="1439" y="2130"/>
                    <a:pt x="1430" y="2132"/>
                  </a:cubicBezTo>
                  <a:cubicBezTo>
                    <a:pt x="1428" y="2133"/>
                    <a:pt x="1425" y="2134"/>
                    <a:pt x="1423" y="2134"/>
                  </a:cubicBezTo>
                  <a:lnTo>
                    <a:pt x="1423" y="2133"/>
                  </a:lnTo>
                  <a:lnTo>
                    <a:pt x="1418" y="2133"/>
                  </a:lnTo>
                  <a:cubicBezTo>
                    <a:pt x="1415" y="2133"/>
                    <a:pt x="1411" y="2134"/>
                    <a:pt x="1402" y="2141"/>
                  </a:cubicBezTo>
                  <a:cubicBezTo>
                    <a:pt x="1400" y="2141"/>
                    <a:pt x="1399" y="2143"/>
                    <a:pt x="1398" y="2143"/>
                  </a:cubicBezTo>
                  <a:cubicBezTo>
                    <a:pt x="1397" y="2144"/>
                    <a:pt x="1397" y="2144"/>
                    <a:pt x="1396" y="2145"/>
                  </a:cubicBezTo>
                  <a:cubicBezTo>
                    <a:pt x="1396" y="2145"/>
                    <a:pt x="1396" y="2145"/>
                    <a:pt x="1396" y="2144"/>
                  </a:cubicBezTo>
                  <a:cubicBezTo>
                    <a:pt x="1394" y="2144"/>
                    <a:pt x="1392" y="2143"/>
                    <a:pt x="1387" y="2143"/>
                  </a:cubicBezTo>
                  <a:cubicBezTo>
                    <a:pt x="1381" y="2143"/>
                    <a:pt x="1381" y="2142"/>
                    <a:pt x="1380" y="2140"/>
                  </a:cubicBezTo>
                  <a:cubicBezTo>
                    <a:pt x="1378" y="2136"/>
                    <a:pt x="1374" y="2133"/>
                    <a:pt x="1366" y="2126"/>
                  </a:cubicBezTo>
                  <a:cubicBezTo>
                    <a:pt x="1361" y="2123"/>
                    <a:pt x="1359" y="2122"/>
                    <a:pt x="1356" y="2122"/>
                  </a:cubicBezTo>
                  <a:cubicBezTo>
                    <a:pt x="1355" y="2122"/>
                    <a:pt x="1354" y="2122"/>
                    <a:pt x="1353" y="2123"/>
                  </a:cubicBezTo>
                  <a:cubicBezTo>
                    <a:pt x="1352" y="2125"/>
                    <a:pt x="1352" y="2127"/>
                    <a:pt x="1352" y="2130"/>
                  </a:cubicBezTo>
                  <a:cubicBezTo>
                    <a:pt x="1352" y="2134"/>
                    <a:pt x="1353" y="2140"/>
                    <a:pt x="1349" y="2143"/>
                  </a:cubicBezTo>
                  <a:cubicBezTo>
                    <a:pt x="1346" y="2146"/>
                    <a:pt x="1343" y="2148"/>
                    <a:pt x="1342" y="2148"/>
                  </a:cubicBezTo>
                  <a:cubicBezTo>
                    <a:pt x="1340" y="2147"/>
                    <a:pt x="1339" y="2146"/>
                    <a:pt x="1335" y="2146"/>
                  </a:cubicBezTo>
                  <a:cubicBezTo>
                    <a:pt x="1334" y="2146"/>
                    <a:pt x="1333" y="2146"/>
                    <a:pt x="1332" y="2145"/>
                  </a:cubicBezTo>
                  <a:cubicBezTo>
                    <a:pt x="1331" y="2143"/>
                    <a:pt x="1332" y="2134"/>
                    <a:pt x="1333" y="2130"/>
                  </a:cubicBezTo>
                  <a:cubicBezTo>
                    <a:pt x="1335" y="2121"/>
                    <a:pt x="1333" y="2119"/>
                    <a:pt x="1329" y="2115"/>
                  </a:cubicBezTo>
                  <a:cubicBezTo>
                    <a:pt x="1327" y="2114"/>
                    <a:pt x="1324" y="2112"/>
                    <a:pt x="1321" y="2107"/>
                  </a:cubicBezTo>
                  <a:cubicBezTo>
                    <a:pt x="1314" y="2099"/>
                    <a:pt x="1312" y="2098"/>
                    <a:pt x="1308" y="2096"/>
                  </a:cubicBezTo>
                  <a:cubicBezTo>
                    <a:pt x="1305" y="2095"/>
                    <a:pt x="1302" y="2093"/>
                    <a:pt x="1297" y="2090"/>
                  </a:cubicBezTo>
                  <a:cubicBezTo>
                    <a:pt x="1289" y="2085"/>
                    <a:pt x="1288" y="2082"/>
                    <a:pt x="1286" y="2075"/>
                  </a:cubicBezTo>
                  <a:cubicBezTo>
                    <a:pt x="1283" y="2072"/>
                    <a:pt x="1280" y="2067"/>
                    <a:pt x="1277" y="2062"/>
                  </a:cubicBezTo>
                  <a:cubicBezTo>
                    <a:pt x="1269" y="2050"/>
                    <a:pt x="1267" y="2047"/>
                    <a:pt x="1262" y="2046"/>
                  </a:cubicBezTo>
                  <a:cubicBezTo>
                    <a:pt x="1261" y="2046"/>
                    <a:pt x="1258" y="2046"/>
                    <a:pt x="1254" y="2044"/>
                  </a:cubicBezTo>
                  <a:cubicBezTo>
                    <a:pt x="1251" y="2042"/>
                    <a:pt x="1249" y="2040"/>
                    <a:pt x="1247" y="2039"/>
                  </a:cubicBezTo>
                  <a:cubicBezTo>
                    <a:pt x="1244" y="2037"/>
                    <a:pt x="1243" y="2034"/>
                    <a:pt x="1239" y="2034"/>
                  </a:cubicBezTo>
                  <a:cubicBezTo>
                    <a:pt x="1235" y="2034"/>
                    <a:pt x="1232" y="2039"/>
                    <a:pt x="1228" y="2045"/>
                  </a:cubicBezTo>
                  <a:cubicBezTo>
                    <a:pt x="1222" y="2056"/>
                    <a:pt x="1221" y="2058"/>
                    <a:pt x="1223" y="2061"/>
                  </a:cubicBezTo>
                  <a:cubicBezTo>
                    <a:pt x="1223" y="2062"/>
                    <a:pt x="1227" y="2062"/>
                    <a:pt x="1227" y="2063"/>
                  </a:cubicBezTo>
                  <a:cubicBezTo>
                    <a:pt x="1229" y="2063"/>
                    <a:pt x="1230" y="2063"/>
                    <a:pt x="1230" y="2065"/>
                  </a:cubicBezTo>
                  <a:cubicBezTo>
                    <a:pt x="1233" y="2069"/>
                    <a:pt x="1235" y="2071"/>
                    <a:pt x="1236" y="2073"/>
                  </a:cubicBezTo>
                  <a:cubicBezTo>
                    <a:pt x="1239" y="2075"/>
                    <a:pt x="1241" y="2078"/>
                    <a:pt x="1245" y="2086"/>
                  </a:cubicBezTo>
                  <a:cubicBezTo>
                    <a:pt x="1247" y="2088"/>
                    <a:pt x="1247" y="2089"/>
                    <a:pt x="1247" y="2089"/>
                  </a:cubicBezTo>
                  <a:lnTo>
                    <a:pt x="1244" y="2089"/>
                  </a:lnTo>
                  <a:cubicBezTo>
                    <a:pt x="1241" y="2090"/>
                    <a:pt x="1236" y="2090"/>
                    <a:pt x="1232" y="2091"/>
                  </a:cubicBezTo>
                  <a:cubicBezTo>
                    <a:pt x="1226" y="2093"/>
                    <a:pt x="1222" y="2094"/>
                    <a:pt x="1222" y="2097"/>
                  </a:cubicBezTo>
                  <a:cubicBezTo>
                    <a:pt x="1221" y="2099"/>
                    <a:pt x="1222" y="2100"/>
                    <a:pt x="1222" y="2101"/>
                  </a:cubicBezTo>
                  <a:cubicBezTo>
                    <a:pt x="1223" y="2103"/>
                    <a:pt x="1223" y="2104"/>
                    <a:pt x="1223" y="2108"/>
                  </a:cubicBezTo>
                  <a:cubicBezTo>
                    <a:pt x="1223" y="2111"/>
                    <a:pt x="1223" y="2113"/>
                    <a:pt x="1223" y="2114"/>
                  </a:cubicBezTo>
                  <a:cubicBezTo>
                    <a:pt x="1222" y="2121"/>
                    <a:pt x="1222" y="2126"/>
                    <a:pt x="1232" y="2140"/>
                  </a:cubicBezTo>
                  <a:cubicBezTo>
                    <a:pt x="1238" y="2147"/>
                    <a:pt x="1241" y="2149"/>
                    <a:pt x="1245" y="2149"/>
                  </a:cubicBezTo>
                  <a:cubicBezTo>
                    <a:pt x="1246" y="2149"/>
                    <a:pt x="1247" y="2149"/>
                    <a:pt x="1248" y="2149"/>
                  </a:cubicBezTo>
                  <a:cubicBezTo>
                    <a:pt x="1250" y="2149"/>
                    <a:pt x="1256" y="2149"/>
                    <a:pt x="1261" y="2151"/>
                  </a:cubicBezTo>
                  <a:cubicBezTo>
                    <a:pt x="1269" y="2153"/>
                    <a:pt x="1272" y="2154"/>
                    <a:pt x="1274" y="2155"/>
                  </a:cubicBezTo>
                  <a:cubicBezTo>
                    <a:pt x="1277" y="2155"/>
                    <a:pt x="1279" y="2155"/>
                    <a:pt x="1288" y="2158"/>
                  </a:cubicBezTo>
                  <a:cubicBezTo>
                    <a:pt x="1291" y="2159"/>
                    <a:pt x="1294" y="2160"/>
                    <a:pt x="1297" y="2160"/>
                  </a:cubicBezTo>
                  <a:cubicBezTo>
                    <a:pt x="1299" y="2160"/>
                    <a:pt x="1301" y="2159"/>
                    <a:pt x="1302" y="2158"/>
                  </a:cubicBezTo>
                  <a:cubicBezTo>
                    <a:pt x="1302" y="2159"/>
                    <a:pt x="1302" y="2159"/>
                    <a:pt x="1303" y="2160"/>
                  </a:cubicBezTo>
                  <a:cubicBezTo>
                    <a:pt x="1303" y="2161"/>
                    <a:pt x="1304" y="2162"/>
                    <a:pt x="1304" y="2163"/>
                  </a:cubicBezTo>
                  <a:cubicBezTo>
                    <a:pt x="1307" y="2173"/>
                    <a:pt x="1310" y="2178"/>
                    <a:pt x="1325" y="2186"/>
                  </a:cubicBezTo>
                  <a:cubicBezTo>
                    <a:pt x="1328" y="2188"/>
                    <a:pt x="1331" y="2189"/>
                    <a:pt x="1334" y="2191"/>
                  </a:cubicBezTo>
                  <a:cubicBezTo>
                    <a:pt x="1344" y="2196"/>
                    <a:pt x="1353" y="2202"/>
                    <a:pt x="1368" y="2207"/>
                  </a:cubicBezTo>
                  <a:cubicBezTo>
                    <a:pt x="1379" y="2210"/>
                    <a:pt x="1383" y="2210"/>
                    <a:pt x="1385" y="2210"/>
                  </a:cubicBezTo>
                  <a:cubicBezTo>
                    <a:pt x="1388" y="2210"/>
                    <a:pt x="1391" y="2210"/>
                    <a:pt x="1399" y="2213"/>
                  </a:cubicBezTo>
                  <a:cubicBezTo>
                    <a:pt x="1411" y="2217"/>
                    <a:pt x="1417" y="2218"/>
                    <a:pt x="1422" y="2221"/>
                  </a:cubicBezTo>
                  <a:cubicBezTo>
                    <a:pt x="1426" y="2222"/>
                    <a:pt x="1429" y="2223"/>
                    <a:pt x="1435" y="2225"/>
                  </a:cubicBezTo>
                  <a:cubicBezTo>
                    <a:pt x="1438" y="2227"/>
                    <a:pt x="1442" y="2227"/>
                    <a:pt x="1445" y="2227"/>
                  </a:cubicBezTo>
                  <a:cubicBezTo>
                    <a:pt x="1449" y="2227"/>
                    <a:pt x="1453" y="2227"/>
                    <a:pt x="1456" y="2225"/>
                  </a:cubicBezTo>
                  <a:cubicBezTo>
                    <a:pt x="1460" y="2223"/>
                    <a:pt x="1463" y="2223"/>
                    <a:pt x="1467" y="2223"/>
                  </a:cubicBezTo>
                  <a:lnTo>
                    <a:pt x="1468" y="2224"/>
                  </a:lnTo>
                  <a:cubicBezTo>
                    <a:pt x="1472" y="2225"/>
                    <a:pt x="1472" y="2225"/>
                    <a:pt x="1473" y="2227"/>
                  </a:cubicBezTo>
                  <a:cubicBezTo>
                    <a:pt x="1474" y="2230"/>
                    <a:pt x="1476" y="2233"/>
                    <a:pt x="1481" y="2238"/>
                  </a:cubicBezTo>
                  <a:lnTo>
                    <a:pt x="1485" y="2242"/>
                  </a:lnTo>
                  <a:cubicBezTo>
                    <a:pt x="1489" y="2248"/>
                    <a:pt x="1490" y="2248"/>
                    <a:pt x="1496" y="2249"/>
                  </a:cubicBezTo>
                  <a:cubicBezTo>
                    <a:pt x="1498" y="2249"/>
                    <a:pt x="1500" y="2250"/>
                    <a:pt x="1505" y="2252"/>
                  </a:cubicBezTo>
                  <a:cubicBezTo>
                    <a:pt x="1509" y="2254"/>
                    <a:pt x="1511" y="2255"/>
                    <a:pt x="1513" y="2255"/>
                  </a:cubicBezTo>
                  <a:cubicBezTo>
                    <a:pt x="1515" y="2255"/>
                    <a:pt x="1516" y="2253"/>
                    <a:pt x="1516" y="2252"/>
                  </a:cubicBezTo>
                  <a:cubicBezTo>
                    <a:pt x="1518" y="2249"/>
                    <a:pt x="1516" y="2246"/>
                    <a:pt x="1514" y="2244"/>
                  </a:cubicBezTo>
                  <a:cubicBezTo>
                    <a:pt x="1513" y="2242"/>
                    <a:pt x="1510" y="2238"/>
                    <a:pt x="1510" y="2236"/>
                  </a:cubicBezTo>
                  <a:lnTo>
                    <a:pt x="1510" y="2234"/>
                  </a:lnTo>
                  <a:lnTo>
                    <a:pt x="1511" y="2234"/>
                  </a:lnTo>
                  <a:cubicBezTo>
                    <a:pt x="1512" y="2233"/>
                    <a:pt x="1515" y="2231"/>
                    <a:pt x="1519" y="2227"/>
                  </a:cubicBezTo>
                  <a:cubicBezTo>
                    <a:pt x="1521" y="2224"/>
                    <a:pt x="1521" y="2224"/>
                    <a:pt x="1521" y="2224"/>
                  </a:cubicBezTo>
                  <a:cubicBezTo>
                    <a:pt x="1522" y="2224"/>
                    <a:pt x="1525" y="2229"/>
                    <a:pt x="1526" y="2231"/>
                  </a:cubicBezTo>
                  <a:cubicBezTo>
                    <a:pt x="1527" y="2234"/>
                    <a:pt x="1528" y="2237"/>
                    <a:pt x="1530" y="2239"/>
                  </a:cubicBezTo>
                  <a:cubicBezTo>
                    <a:pt x="1532" y="2244"/>
                    <a:pt x="1532" y="2245"/>
                    <a:pt x="1533" y="2248"/>
                  </a:cubicBezTo>
                  <a:cubicBezTo>
                    <a:pt x="1534" y="2251"/>
                    <a:pt x="1535" y="2253"/>
                    <a:pt x="1540" y="2261"/>
                  </a:cubicBezTo>
                  <a:cubicBezTo>
                    <a:pt x="1545" y="2268"/>
                    <a:pt x="1549" y="2271"/>
                    <a:pt x="1555" y="2275"/>
                  </a:cubicBezTo>
                  <a:cubicBezTo>
                    <a:pt x="1558" y="2277"/>
                    <a:pt x="1562" y="2280"/>
                    <a:pt x="1566" y="2284"/>
                  </a:cubicBezTo>
                  <a:cubicBezTo>
                    <a:pt x="1575" y="2293"/>
                    <a:pt x="1578" y="2295"/>
                    <a:pt x="1587" y="2300"/>
                  </a:cubicBezTo>
                  <a:cubicBezTo>
                    <a:pt x="1591" y="2303"/>
                    <a:pt x="1596" y="2306"/>
                    <a:pt x="1602" y="2310"/>
                  </a:cubicBezTo>
                  <a:cubicBezTo>
                    <a:pt x="1608" y="2314"/>
                    <a:pt x="1612" y="2316"/>
                    <a:pt x="1614" y="2317"/>
                  </a:cubicBezTo>
                  <a:cubicBezTo>
                    <a:pt x="1619" y="2323"/>
                    <a:pt x="1623" y="2323"/>
                    <a:pt x="1633" y="2323"/>
                  </a:cubicBezTo>
                  <a:lnTo>
                    <a:pt x="1644" y="2323"/>
                  </a:lnTo>
                  <a:cubicBezTo>
                    <a:pt x="1657" y="2323"/>
                    <a:pt x="1659" y="2322"/>
                    <a:pt x="1662" y="2314"/>
                  </a:cubicBezTo>
                  <a:cubicBezTo>
                    <a:pt x="1663" y="2312"/>
                    <a:pt x="1664" y="2308"/>
                    <a:pt x="1668" y="2303"/>
                  </a:cubicBezTo>
                  <a:cubicBezTo>
                    <a:pt x="1676" y="2295"/>
                    <a:pt x="1678" y="2291"/>
                    <a:pt x="1671" y="2286"/>
                  </a:cubicBezTo>
                  <a:cubicBezTo>
                    <a:pt x="1670" y="2283"/>
                    <a:pt x="1667" y="2281"/>
                    <a:pt x="1666" y="2275"/>
                  </a:cubicBezTo>
                  <a:cubicBezTo>
                    <a:pt x="1661" y="2259"/>
                    <a:pt x="1660" y="2255"/>
                    <a:pt x="1655" y="2247"/>
                  </a:cubicBezTo>
                  <a:cubicBezTo>
                    <a:pt x="1654" y="2244"/>
                    <a:pt x="1653" y="2242"/>
                    <a:pt x="1651" y="2239"/>
                  </a:cubicBezTo>
                  <a:cubicBezTo>
                    <a:pt x="1647" y="2232"/>
                    <a:pt x="1646" y="2229"/>
                    <a:pt x="1641" y="2229"/>
                  </a:cubicBezTo>
                  <a:lnTo>
                    <a:pt x="1638" y="2229"/>
                  </a:lnTo>
                  <a:cubicBezTo>
                    <a:pt x="1637" y="2229"/>
                    <a:pt x="1635" y="2229"/>
                    <a:pt x="1633" y="2229"/>
                  </a:cubicBezTo>
                  <a:cubicBezTo>
                    <a:pt x="1630" y="2229"/>
                    <a:pt x="1626" y="2229"/>
                    <a:pt x="1623" y="2227"/>
                  </a:cubicBezTo>
                  <a:lnTo>
                    <a:pt x="1617" y="2225"/>
                  </a:lnTo>
                  <a:cubicBezTo>
                    <a:pt x="1612" y="2224"/>
                    <a:pt x="1609" y="2224"/>
                    <a:pt x="1608" y="2224"/>
                  </a:cubicBezTo>
                  <a:cubicBezTo>
                    <a:pt x="1607" y="2222"/>
                    <a:pt x="1606" y="2220"/>
                    <a:pt x="1602" y="2217"/>
                  </a:cubicBezTo>
                  <a:cubicBezTo>
                    <a:pt x="1597" y="2212"/>
                    <a:pt x="1596" y="2210"/>
                    <a:pt x="1594" y="2207"/>
                  </a:cubicBezTo>
                  <a:cubicBezTo>
                    <a:pt x="1592" y="2205"/>
                    <a:pt x="1591" y="2203"/>
                    <a:pt x="1587" y="2199"/>
                  </a:cubicBezTo>
                  <a:cubicBezTo>
                    <a:pt x="1577" y="2186"/>
                    <a:pt x="1573" y="2186"/>
                    <a:pt x="1553" y="2183"/>
                  </a:cubicBezTo>
                  <a:lnTo>
                    <a:pt x="1550" y="2183"/>
                  </a:lnTo>
                  <a:cubicBezTo>
                    <a:pt x="1547" y="2182"/>
                    <a:pt x="1544" y="2182"/>
                    <a:pt x="1541" y="2182"/>
                  </a:cubicBezTo>
                  <a:cubicBezTo>
                    <a:pt x="1535" y="2182"/>
                    <a:pt x="1532" y="2184"/>
                    <a:pt x="1529" y="2186"/>
                  </a:cubicBezTo>
                  <a:cubicBezTo>
                    <a:pt x="1528" y="2186"/>
                    <a:pt x="1527" y="2188"/>
                    <a:pt x="1520" y="2188"/>
                  </a:cubicBezTo>
                  <a:lnTo>
                    <a:pt x="1518" y="2188"/>
                  </a:lnTo>
                  <a:cubicBezTo>
                    <a:pt x="1514" y="2188"/>
                    <a:pt x="1514" y="2188"/>
                    <a:pt x="1513" y="2187"/>
                  </a:cubicBezTo>
                  <a:cubicBezTo>
                    <a:pt x="1512" y="2185"/>
                    <a:pt x="1509" y="2183"/>
                    <a:pt x="1503" y="2181"/>
                  </a:cubicBezTo>
                  <a:cubicBezTo>
                    <a:pt x="1498" y="2181"/>
                    <a:pt x="1498" y="2181"/>
                    <a:pt x="1498" y="2176"/>
                  </a:cubicBezTo>
                  <a:cubicBezTo>
                    <a:pt x="1498" y="2174"/>
                    <a:pt x="1498" y="2170"/>
                    <a:pt x="1498" y="2164"/>
                  </a:cubicBezTo>
                  <a:cubicBezTo>
                    <a:pt x="1498" y="2163"/>
                    <a:pt x="1498" y="2163"/>
                    <a:pt x="1498" y="2163"/>
                  </a:cubicBezTo>
                  <a:cubicBezTo>
                    <a:pt x="1498" y="2163"/>
                    <a:pt x="1500" y="2164"/>
                    <a:pt x="1501" y="2165"/>
                  </a:cubicBezTo>
                  <a:cubicBezTo>
                    <a:pt x="1505" y="2168"/>
                    <a:pt x="1511" y="2173"/>
                    <a:pt x="1518" y="2175"/>
                  </a:cubicBezTo>
                  <a:cubicBezTo>
                    <a:pt x="1525" y="2176"/>
                    <a:pt x="1529" y="2177"/>
                    <a:pt x="1531" y="2177"/>
                  </a:cubicBezTo>
                  <a:cubicBezTo>
                    <a:pt x="1534" y="2177"/>
                    <a:pt x="1536" y="2177"/>
                    <a:pt x="1539" y="2176"/>
                  </a:cubicBezTo>
                  <a:cubicBezTo>
                    <a:pt x="1541" y="2176"/>
                    <a:pt x="1545" y="2175"/>
                    <a:pt x="1549" y="2174"/>
                  </a:cubicBezTo>
                  <a:cubicBezTo>
                    <a:pt x="1553" y="2174"/>
                    <a:pt x="1559" y="2173"/>
                    <a:pt x="1559" y="2168"/>
                  </a:cubicBezTo>
                  <a:cubicBezTo>
                    <a:pt x="1560" y="2163"/>
                    <a:pt x="1556" y="2163"/>
                    <a:pt x="1549" y="2160"/>
                  </a:cubicBezTo>
                  <a:cubicBezTo>
                    <a:pt x="1543" y="2158"/>
                    <a:pt x="1534" y="2156"/>
                    <a:pt x="1528" y="2152"/>
                  </a:cubicBezTo>
                  <a:cubicBezTo>
                    <a:pt x="1518" y="2146"/>
                    <a:pt x="1518" y="2145"/>
                    <a:pt x="1517" y="2142"/>
                  </a:cubicBezTo>
                  <a:cubicBezTo>
                    <a:pt x="1516" y="2140"/>
                    <a:pt x="1516" y="2136"/>
                    <a:pt x="1514" y="2133"/>
                  </a:cubicBezTo>
                  <a:lnTo>
                    <a:pt x="1514" y="2133"/>
                  </a:lnTo>
                  <a:cubicBezTo>
                    <a:pt x="1516" y="2135"/>
                    <a:pt x="1519" y="2137"/>
                    <a:pt x="1522" y="2141"/>
                  </a:cubicBezTo>
                  <a:cubicBezTo>
                    <a:pt x="1530" y="2148"/>
                    <a:pt x="1534" y="2149"/>
                    <a:pt x="1537" y="2151"/>
                  </a:cubicBezTo>
                  <a:cubicBezTo>
                    <a:pt x="1541" y="2152"/>
                    <a:pt x="1545" y="2153"/>
                    <a:pt x="1552" y="2158"/>
                  </a:cubicBezTo>
                  <a:cubicBezTo>
                    <a:pt x="1561" y="2165"/>
                    <a:pt x="1566" y="2165"/>
                    <a:pt x="1570" y="2165"/>
                  </a:cubicBezTo>
                  <a:cubicBezTo>
                    <a:pt x="1572" y="2166"/>
                    <a:pt x="1575" y="2166"/>
                    <a:pt x="1581" y="2170"/>
                  </a:cubicBezTo>
                  <a:cubicBezTo>
                    <a:pt x="1591" y="2176"/>
                    <a:pt x="1593" y="2177"/>
                    <a:pt x="1597" y="2181"/>
                  </a:cubicBezTo>
                  <a:cubicBezTo>
                    <a:pt x="1600" y="2183"/>
                    <a:pt x="1603" y="2185"/>
                    <a:pt x="1608" y="2188"/>
                  </a:cubicBezTo>
                  <a:cubicBezTo>
                    <a:pt x="1614" y="2192"/>
                    <a:pt x="1617" y="2194"/>
                    <a:pt x="1618" y="2194"/>
                  </a:cubicBezTo>
                  <a:cubicBezTo>
                    <a:pt x="1620" y="2194"/>
                    <a:pt x="1622" y="2193"/>
                    <a:pt x="1622" y="2192"/>
                  </a:cubicBezTo>
                  <a:cubicBezTo>
                    <a:pt x="1624" y="2189"/>
                    <a:pt x="1623" y="2186"/>
                    <a:pt x="1622" y="2182"/>
                  </a:cubicBezTo>
                  <a:cubicBezTo>
                    <a:pt x="1621" y="2179"/>
                    <a:pt x="1620" y="2176"/>
                    <a:pt x="1620" y="2172"/>
                  </a:cubicBezTo>
                  <a:lnTo>
                    <a:pt x="1620" y="2172"/>
                  </a:lnTo>
                  <a:cubicBezTo>
                    <a:pt x="1621" y="2174"/>
                    <a:pt x="1621" y="2176"/>
                    <a:pt x="1622" y="2177"/>
                  </a:cubicBezTo>
                  <a:cubicBezTo>
                    <a:pt x="1625" y="2186"/>
                    <a:pt x="1631" y="2186"/>
                    <a:pt x="1635" y="2186"/>
                  </a:cubicBezTo>
                  <a:cubicBezTo>
                    <a:pt x="1640" y="2186"/>
                    <a:pt x="1648" y="2186"/>
                    <a:pt x="1657" y="2193"/>
                  </a:cubicBezTo>
                  <a:cubicBezTo>
                    <a:pt x="1661" y="2196"/>
                    <a:pt x="1665" y="2199"/>
                    <a:pt x="1668" y="2200"/>
                  </a:cubicBezTo>
                  <a:cubicBezTo>
                    <a:pt x="1668" y="2201"/>
                    <a:pt x="1668" y="2202"/>
                    <a:pt x="1668" y="2204"/>
                  </a:cubicBezTo>
                  <a:cubicBezTo>
                    <a:pt x="1671" y="2212"/>
                    <a:pt x="1671" y="2213"/>
                    <a:pt x="1676" y="2218"/>
                  </a:cubicBezTo>
                  <a:cubicBezTo>
                    <a:pt x="1677" y="2220"/>
                    <a:pt x="1679" y="2222"/>
                    <a:pt x="1682" y="2227"/>
                  </a:cubicBezTo>
                  <a:cubicBezTo>
                    <a:pt x="1686" y="2232"/>
                    <a:pt x="1689" y="2234"/>
                    <a:pt x="1694" y="2234"/>
                  </a:cubicBezTo>
                  <a:cubicBezTo>
                    <a:pt x="1695" y="2234"/>
                    <a:pt x="1697" y="2234"/>
                    <a:pt x="1698" y="2234"/>
                  </a:cubicBezTo>
                  <a:cubicBezTo>
                    <a:pt x="1704" y="2234"/>
                    <a:pt x="1711" y="2234"/>
                    <a:pt x="1718" y="2236"/>
                  </a:cubicBezTo>
                  <a:cubicBezTo>
                    <a:pt x="1729" y="2240"/>
                    <a:pt x="1732" y="2240"/>
                    <a:pt x="1735" y="2240"/>
                  </a:cubicBezTo>
                  <a:lnTo>
                    <a:pt x="1736" y="2240"/>
                  </a:lnTo>
                  <a:cubicBezTo>
                    <a:pt x="1738" y="2240"/>
                    <a:pt x="1739" y="2241"/>
                    <a:pt x="1747" y="2243"/>
                  </a:cubicBezTo>
                  <a:cubicBezTo>
                    <a:pt x="1753" y="2245"/>
                    <a:pt x="1757" y="2246"/>
                    <a:pt x="1760" y="2246"/>
                  </a:cubicBezTo>
                  <a:cubicBezTo>
                    <a:pt x="1766" y="2248"/>
                    <a:pt x="1767" y="2248"/>
                    <a:pt x="1775" y="2253"/>
                  </a:cubicBezTo>
                  <a:cubicBezTo>
                    <a:pt x="1782" y="2256"/>
                    <a:pt x="1783" y="2259"/>
                    <a:pt x="1786" y="2263"/>
                  </a:cubicBezTo>
                  <a:cubicBezTo>
                    <a:pt x="1788" y="2265"/>
                    <a:pt x="1790" y="2268"/>
                    <a:pt x="1796" y="2272"/>
                  </a:cubicBezTo>
                  <a:cubicBezTo>
                    <a:pt x="1801" y="2277"/>
                    <a:pt x="1816" y="2287"/>
                    <a:pt x="1825" y="2287"/>
                  </a:cubicBezTo>
                  <a:cubicBezTo>
                    <a:pt x="1829" y="2287"/>
                    <a:pt x="1833" y="2284"/>
                    <a:pt x="1833" y="2279"/>
                  </a:cubicBezTo>
                  <a:cubicBezTo>
                    <a:pt x="1834" y="2270"/>
                    <a:pt x="1831" y="2268"/>
                    <a:pt x="1826" y="2265"/>
                  </a:cubicBezTo>
                  <a:cubicBezTo>
                    <a:pt x="1822" y="2265"/>
                    <a:pt x="1820" y="2263"/>
                    <a:pt x="1817" y="2261"/>
                  </a:cubicBezTo>
                  <a:cubicBezTo>
                    <a:pt x="1812" y="2255"/>
                    <a:pt x="1811" y="2248"/>
                    <a:pt x="1811" y="2245"/>
                  </a:cubicBezTo>
                  <a:lnTo>
                    <a:pt x="1811" y="2245"/>
                  </a:lnTo>
                  <a:cubicBezTo>
                    <a:pt x="1813" y="2246"/>
                    <a:pt x="1814" y="2248"/>
                    <a:pt x="1816" y="2248"/>
                  </a:cubicBezTo>
                  <a:cubicBezTo>
                    <a:pt x="1818" y="2249"/>
                    <a:pt x="1818" y="2249"/>
                    <a:pt x="1821" y="2255"/>
                  </a:cubicBezTo>
                  <a:cubicBezTo>
                    <a:pt x="1824" y="2261"/>
                    <a:pt x="1827" y="2263"/>
                    <a:pt x="1829" y="2265"/>
                  </a:cubicBezTo>
                  <a:cubicBezTo>
                    <a:pt x="1831" y="2268"/>
                    <a:pt x="1834" y="2270"/>
                    <a:pt x="1837" y="2278"/>
                  </a:cubicBezTo>
                  <a:cubicBezTo>
                    <a:pt x="1843" y="2290"/>
                    <a:pt x="1850" y="2292"/>
                    <a:pt x="1859" y="2294"/>
                  </a:cubicBezTo>
                  <a:cubicBezTo>
                    <a:pt x="1863" y="2294"/>
                    <a:pt x="1869" y="2295"/>
                    <a:pt x="1873" y="2297"/>
                  </a:cubicBezTo>
                  <a:cubicBezTo>
                    <a:pt x="1877" y="2299"/>
                    <a:pt x="1879" y="2299"/>
                    <a:pt x="1882" y="2299"/>
                  </a:cubicBezTo>
                  <a:cubicBezTo>
                    <a:pt x="1883" y="2299"/>
                    <a:pt x="1885" y="2299"/>
                    <a:pt x="1886" y="2298"/>
                  </a:cubicBezTo>
                  <a:cubicBezTo>
                    <a:pt x="1888" y="2299"/>
                    <a:pt x="1889" y="2300"/>
                    <a:pt x="1892" y="2300"/>
                  </a:cubicBezTo>
                  <a:cubicBezTo>
                    <a:pt x="1895" y="2300"/>
                    <a:pt x="1899" y="2301"/>
                    <a:pt x="1904" y="2303"/>
                  </a:cubicBezTo>
                  <a:cubicBezTo>
                    <a:pt x="1910" y="2306"/>
                    <a:pt x="1915" y="2307"/>
                    <a:pt x="1918" y="2307"/>
                  </a:cubicBezTo>
                  <a:lnTo>
                    <a:pt x="1921" y="2307"/>
                  </a:lnTo>
                  <a:cubicBezTo>
                    <a:pt x="1921" y="2307"/>
                    <a:pt x="1922" y="2308"/>
                    <a:pt x="1922" y="2310"/>
                  </a:cubicBezTo>
                  <a:cubicBezTo>
                    <a:pt x="1922" y="2321"/>
                    <a:pt x="1933" y="2329"/>
                    <a:pt x="1944" y="2337"/>
                  </a:cubicBezTo>
                  <a:cubicBezTo>
                    <a:pt x="1947" y="2339"/>
                    <a:pt x="1950" y="2341"/>
                    <a:pt x="1953" y="2344"/>
                  </a:cubicBezTo>
                  <a:cubicBezTo>
                    <a:pt x="1964" y="2354"/>
                    <a:pt x="1969" y="2361"/>
                    <a:pt x="1977" y="2371"/>
                  </a:cubicBezTo>
                  <a:cubicBezTo>
                    <a:pt x="1979" y="2372"/>
                    <a:pt x="1980" y="2375"/>
                    <a:pt x="1982" y="2377"/>
                  </a:cubicBezTo>
                  <a:cubicBezTo>
                    <a:pt x="1986" y="2383"/>
                    <a:pt x="1985" y="2385"/>
                    <a:pt x="1983" y="2388"/>
                  </a:cubicBezTo>
                  <a:cubicBezTo>
                    <a:pt x="1982" y="2391"/>
                    <a:pt x="1979" y="2394"/>
                    <a:pt x="1980" y="2400"/>
                  </a:cubicBezTo>
                  <a:cubicBezTo>
                    <a:pt x="1981" y="2410"/>
                    <a:pt x="1986" y="2412"/>
                    <a:pt x="1989" y="2412"/>
                  </a:cubicBezTo>
                  <a:cubicBezTo>
                    <a:pt x="1992" y="2412"/>
                    <a:pt x="1994" y="2410"/>
                    <a:pt x="1996" y="2410"/>
                  </a:cubicBezTo>
                  <a:cubicBezTo>
                    <a:pt x="1999" y="2410"/>
                    <a:pt x="2001" y="2409"/>
                    <a:pt x="2004" y="2409"/>
                  </a:cubicBezTo>
                  <a:lnTo>
                    <a:pt x="2006" y="2409"/>
                  </a:lnTo>
                  <a:cubicBezTo>
                    <a:pt x="2009" y="2409"/>
                    <a:pt x="2012" y="2413"/>
                    <a:pt x="2013" y="2416"/>
                  </a:cubicBezTo>
                  <a:cubicBezTo>
                    <a:pt x="2013" y="2420"/>
                    <a:pt x="2013" y="2424"/>
                    <a:pt x="2005" y="2426"/>
                  </a:cubicBezTo>
                  <a:lnTo>
                    <a:pt x="2004" y="2427"/>
                  </a:lnTo>
                  <a:cubicBezTo>
                    <a:pt x="1995" y="2430"/>
                    <a:pt x="1994" y="2430"/>
                    <a:pt x="1993" y="2433"/>
                  </a:cubicBezTo>
                  <a:cubicBezTo>
                    <a:pt x="1993" y="2436"/>
                    <a:pt x="1995" y="2438"/>
                    <a:pt x="1995" y="2438"/>
                  </a:cubicBezTo>
                  <a:cubicBezTo>
                    <a:pt x="1996" y="2439"/>
                    <a:pt x="1997" y="2440"/>
                    <a:pt x="1997" y="2441"/>
                  </a:cubicBezTo>
                  <a:lnTo>
                    <a:pt x="1997" y="2456"/>
                  </a:lnTo>
                  <a:lnTo>
                    <a:pt x="1996" y="2460"/>
                  </a:lnTo>
                  <a:cubicBezTo>
                    <a:pt x="1996" y="2461"/>
                    <a:pt x="1995" y="2462"/>
                    <a:pt x="1995" y="2462"/>
                  </a:cubicBezTo>
                  <a:lnTo>
                    <a:pt x="1994" y="2462"/>
                  </a:lnTo>
                  <a:cubicBezTo>
                    <a:pt x="1992" y="2460"/>
                    <a:pt x="1987" y="2459"/>
                    <a:pt x="1981" y="2458"/>
                  </a:cubicBezTo>
                  <a:cubicBezTo>
                    <a:pt x="1975" y="2457"/>
                    <a:pt x="1975" y="2457"/>
                    <a:pt x="1975" y="2452"/>
                  </a:cubicBezTo>
                  <a:cubicBezTo>
                    <a:pt x="1975" y="2449"/>
                    <a:pt x="1975" y="2444"/>
                    <a:pt x="1974" y="2439"/>
                  </a:cubicBezTo>
                  <a:cubicBezTo>
                    <a:pt x="1973" y="2434"/>
                    <a:pt x="1970" y="2426"/>
                    <a:pt x="1965" y="2426"/>
                  </a:cubicBezTo>
                  <a:cubicBezTo>
                    <a:pt x="1959" y="2426"/>
                    <a:pt x="1957" y="2433"/>
                    <a:pt x="1954" y="2443"/>
                  </a:cubicBezTo>
                  <a:cubicBezTo>
                    <a:pt x="1950" y="2450"/>
                    <a:pt x="1951" y="2453"/>
                    <a:pt x="1954" y="2456"/>
                  </a:cubicBezTo>
                  <a:cubicBezTo>
                    <a:pt x="1956" y="2459"/>
                    <a:pt x="1958" y="2462"/>
                    <a:pt x="1959" y="2470"/>
                  </a:cubicBezTo>
                  <a:cubicBezTo>
                    <a:pt x="1962" y="2476"/>
                    <a:pt x="1964" y="2482"/>
                    <a:pt x="1970" y="2482"/>
                  </a:cubicBezTo>
                  <a:lnTo>
                    <a:pt x="1975" y="2482"/>
                  </a:lnTo>
                  <a:cubicBezTo>
                    <a:pt x="1976" y="2481"/>
                    <a:pt x="1977" y="2481"/>
                    <a:pt x="1978" y="2481"/>
                  </a:cubicBezTo>
                  <a:cubicBezTo>
                    <a:pt x="1980" y="2481"/>
                    <a:pt x="1982" y="2481"/>
                    <a:pt x="1984" y="2482"/>
                  </a:cubicBezTo>
                  <a:cubicBezTo>
                    <a:pt x="1987" y="2484"/>
                    <a:pt x="1989" y="2484"/>
                    <a:pt x="1991" y="2485"/>
                  </a:cubicBezTo>
                  <a:cubicBezTo>
                    <a:pt x="1993" y="2485"/>
                    <a:pt x="1993" y="2485"/>
                    <a:pt x="1996" y="2489"/>
                  </a:cubicBezTo>
                  <a:lnTo>
                    <a:pt x="1997" y="2491"/>
                  </a:lnTo>
                  <a:cubicBezTo>
                    <a:pt x="2003" y="2502"/>
                    <a:pt x="2009" y="2510"/>
                    <a:pt x="2023" y="2510"/>
                  </a:cubicBezTo>
                  <a:cubicBezTo>
                    <a:pt x="2024" y="2510"/>
                    <a:pt x="2026" y="2510"/>
                    <a:pt x="2027" y="2510"/>
                  </a:cubicBezTo>
                  <a:cubicBezTo>
                    <a:pt x="2034" y="2510"/>
                    <a:pt x="2036" y="2509"/>
                    <a:pt x="2036" y="2505"/>
                  </a:cubicBezTo>
                  <a:cubicBezTo>
                    <a:pt x="2037" y="2503"/>
                    <a:pt x="2034" y="2502"/>
                    <a:pt x="2031" y="2501"/>
                  </a:cubicBezTo>
                  <a:cubicBezTo>
                    <a:pt x="2028" y="2499"/>
                    <a:pt x="2022" y="2496"/>
                    <a:pt x="2015" y="2490"/>
                  </a:cubicBezTo>
                  <a:cubicBezTo>
                    <a:pt x="2009" y="2485"/>
                    <a:pt x="2008" y="2480"/>
                    <a:pt x="2009" y="2480"/>
                  </a:cubicBezTo>
                  <a:cubicBezTo>
                    <a:pt x="2009" y="2479"/>
                    <a:pt x="2010" y="2479"/>
                    <a:pt x="2011" y="2479"/>
                  </a:cubicBezTo>
                  <a:cubicBezTo>
                    <a:pt x="2013" y="2479"/>
                    <a:pt x="2014" y="2479"/>
                    <a:pt x="2016" y="2480"/>
                  </a:cubicBezTo>
                  <a:cubicBezTo>
                    <a:pt x="2019" y="2482"/>
                    <a:pt x="2022" y="2484"/>
                    <a:pt x="2025" y="2486"/>
                  </a:cubicBezTo>
                  <a:cubicBezTo>
                    <a:pt x="2030" y="2490"/>
                    <a:pt x="2035" y="2494"/>
                    <a:pt x="2043" y="2494"/>
                  </a:cubicBezTo>
                  <a:lnTo>
                    <a:pt x="2045" y="2494"/>
                  </a:lnTo>
                  <a:cubicBezTo>
                    <a:pt x="2047" y="2494"/>
                    <a:pt x="2050" y="2493"/>
                    <a:pt x="2051" y="2491"/>
                  </a:cubicBezTo>
                  <a:cubicBezTo>
                    <a:pt x="2054" y="2488"/>
                    <a:pt x="2053" y="2485"/>
                    <a:pt x="2051" y="2482"/>
                  </a:cubicBezTo>
                  <a:cubicBezTo>
                    <a:pt x="2050" y="2478"/>
                    <a:pt x="2050" y="2478"/>
                    <a:pt x="2053" y="2477"/>
                  </a:cubicBezTo>
                  <a:cubicBezTo>
                    <a:pt x="2054" y="2476"/>
                    <a:pt x="2056" y="2475"/>
                    <a:pt x="2058" y="2474"/>
                  </a:cubicBezTo>
                  <a:cubicBezTo>
                    <a:pt x="2058" y="2474"/>
                    <a:pt x="2060" y="2473"/>
                    <a:pt x="2062" y="2472"/>
                  </a:cubicBezTo>
                  <a:cubicBezTo>
                    <a:pt x="2062" y="2473"/>
                    <a:pt x="2062" y="2475"/>
                    <a:pt x="2062" y="2476"/>
                  </a:cubicBezTo>
                  <a:cubicBezTo>
                    <a:pt x="2063" y="2479"/>
                    <a:pt x="2063" y="2482"/>
                    <a:pt x="2062" y="2484"/>
                  </a:cubicBezTo>
                  <a:cubicBezTo>
                    <a:pt x="2062" y="2491"/>
                    <a:pt x="2062" y="2494"/>
                    <a:pt x="2073" y="2502"/>
                  </a:cubicBezTo>
                  <a:cubicBezTo>
                    <a:pt x="2085" y="2509"/>
                    <a:pt x="2110" y="2509"/>
                    <a:pt x="2129" y="2509"/>
                  </a:cubicBezTo>
                  <a:cubicBezTo>
                    <a:pt x="2134" y="2509"/>
                    <a:pt x="2140" y="2510"/>
                    <a:pt x="2144" y="2510"/>
                  </a:cubicBezTo>
                  <a:cubicBezTo>
                    <a:pt x="2157" y="2511"/>
                    <a:pt x="2159" y="2512"/>
                    <a:pt x="2164" y="2516"/>
                  </a:cubicBezTo>
                  <a:cubicBezTo>
                    <a:pt x="2166" y="2516"/>
                    <a:pt x="2169" y="2518"/>
                    <a:pt x="2174" y="2521"/>
                  </a:cubicBezTo>
                  <a:cubicBezTo>
                    <a:pt x="2178" y="2522"/>
                    <a:pt x="2182" y="2524"/>
                    <a:pt x="2186" y="2525"/>
                  </a:cubicBezTo>
                  <a:lnTo>
                    <a:pt x="2185" y="2525"/>
                  </a:lnTo>
                  <a:cubicBezTo>
                    <a:pt x="2180" y="2526"/>
                    <a:pt x="2177" y="2526"/>
                    <a:pt x="2175" y="2526"/>
                  </a:cubicBezTo>
                  <a:cubicBezTo>
                    <a:pt x="2172" y="2526"/>
                    <a:pt x="2170" y="2525"/>
                    <a:pt x="2164" y="2523"/>
                  </a:cubicBezTo>
                  <a:lnTo>
                    <a:pt x="2158" y="2522"/>
                  </a:lnTo>
                  <a:cubicBezTo>
                    <a:pt x="2152" y="2521"/>
                    <a:pt x="2148" y="2520"/>
                    <a:pt x="2146" y="2519"/>
                  </a:cubicBezTo>
                  <a:cubicBezTo>
                    <a:pt x="2143" y="2518"/>
                    <a:pt x="2140" y="2517"/>
                    <a:pt x="2131" y="2515"/>
                  </a:cubicBezTo>
                  <a:cubicBezTo>
                    <a:pt x="2126" y="2514"/>
                    <a:pt x="2124" y="2514"/>
                    <a:pt x="2122" y="2514"/>
                  </a:cubicBezTo>
                  <a:cubicBezTo>
                    <a:pt x="2119" y="2514"/>
                    <a:pt x="2116" y="2514"/>
                    <a:pt x="2114" y="2516"/>
                  </a:cubicBezTo>
                  <a:cubicBezTo>
                    <a:pt x="2113" y="2519"/>
                    <a:pt x="2114" y="2522"/>
                    <a:pt x="2115" y="2526"/>
                  </a:cubicBezTo>
                  <a:cubicBezTo>
                    <a:pt x="2115" y="2526"/>
                    <a:pt x="2116" y="2528"/>
                    <a:pt x="2117" y="2530"/>
                  </a:cubicBezTo>
                  <a:cubicBezTo>
                    <a:pt x="2118" y="2536"/>
                    <a:pt x="2120" y="2538"/>
                    <a:pt x="2125" y="2538"/>
                  </a:cubicBezTo>
                  <a:cubicBezTo>
                    <a:pt x="2126" y="2539"/>
                    <a:pt x="2129" y="2539"/>
                    <a:pt x="2132" y="2540"/>
                  </a:cubicBezTo>
                  <a:cubicBezTo>
                    <a:pt x="2140" y="2545"/>
                    <a:pt x="2147" y="2545"/>
                    <a:pt x="2156" y="2546"/>
                  </a:cubicBezTo>
                  <a:cubicBezTo>
                    <a:pt x="2159" y="2546"/>
                    <a:pt x="2162" y="2546"/>
                    <a:pt x="2166" y="2547"/>
                  </a:cubicBezTo>
                  <a:cubicBezTo>
                    <a:pt x="2174" y="2547"/>
                    <a:pt x="2178" y="2549"/>
                    <a:pt x="2183" y="2551"/>
                  </a:cubicBezTo>
                  <a:cubicBezTo>
                    <a:pt x="2185" y="2552"/>
                    <a:pt x="2187" y="2553"/>
                    <a:pt x="2190" y="2554"/>
                  </a:cubicBezTo>
                  <a:cubicBezTo>
                    <a:pt x="2192" y="2554"/>
                    <a:pt x="2193" y="2555"/>
                    <a:pt x="2195" y="2555"/>
                  </a:cubicBezTo>
                  <a:cubicBezTo>
                    <a:pt x="2202" y="2559"/>
                    <a:pt x="2209" y="2561"/>
                    <a:pt x="2219" y="2561"/>
                  </a:cubicBezTo>
                  <a:cubicBezTo>
                    <a:pt x="2223" y="2561"/>
                    <a:pt x="2227" y="2561"/>
                    <a:pt x="2230" y="2560"/>
                  </a:cubicBezTo>
                  <a:cubicBezTo>
                    <a:pt x="2240" y="2556"/>
                    <a:pt x="2243" y="2556"/>
                    <a:pt x="2244" y="2552"/>
                  </a:cubicBezTo>
                  <a:cubicBezTo>
                    <a:pt x="2244" y="2551"/>
                    <a:pt x="2244" y="2550"/>
                    <a:pt x="2246" y="2549"/>
                  </a:cubicBezTo>
                  <a:cubicBezTo>
                    <a:pt x="2247" y="2548"/>
                    <a:pt x="2247" y="2547"/>
                    <a:pt x="2247" y="2547"/>
                  </a:cubicBezTo>
                  <a:cubicBezTo>
                    <a:pt x="2247" y="2547"/>
                    <a:pt x="2247" y="2549"/>
                    <a:pt x="2247" y="2549"/>
                  </a:cubicBezTo>
                  <a:cubicBezTo>
                    <a:pt x="2249" y="2551"/>
                    <a:pt x="2250" y="2554"/>
                    <a:pt x="2254" y="2559"/>
                  </a:cubicBezTo>
                  <a:cubicBezTo>
                    <a:pt x="2254" y="2560"/>
                    <a:pt x="2256" y="2563"/>
                    <a:pt x="2256" y="2564"/>
                  </a:cubicBezTo>
                  <a:cubicBezTo>
                    <a:pt x="2255" y="2566"/>
                    <a:pt x="2252" y="2568"/>
                    <a:pt x="2251" y="2575"/>
                  </a:cubicBezTo>
                  <a:cubicBezTo>
                    <a:pt x="2248" y="2586"/>
                    <a:pt x="2249" y="2591"/>
                    <a:pt x="2253" y="2594"/>
                  </a:cubicBezTo>
                  <a:cubicBezTo>
                    <a:pt x="2254" y="2594"/>
                    <a:pt x="2255" y="2596"/>
                    <a:pt x="2256" y="2598"/>
                  </a:cubicBezTo>
                  <a:cubicBezTo>
                    <a:pt x="2259" y="2603"/>
                    <a:pt x="2263" y="2610"/>
                    <a:pt x="2269" y="2619"/>
                  </a:cubicBezTo>
                  <a:cubicBezTo>
                    <a:pt x="2273" y="2624"/>
                    <a:pt x="2276" y="2628"/>
                    <a:pt x="2279" y="2632"/>
                  </a:cubicBezTo>
                  <a:cubicBezTo>
                    <a:pt x="2284" y="2639"/>
                    <a:pt x="2287" y="2642"/>
                    <a:pt x="2290" y="2643"/>
                  </a:cubicBezTo>
                  <a:cubicBezTo>
                    <a:pt x="2291" y="2645"/>
                    <a:pt x="2293" y="2647"/>
                    <a:pt x="2297" y="2650"/>
                  </a:cubicBezTo>
                  <a:cubicBezTo>
                    <a:pt x="2301" y="2653"/>
                    <a:pt x="2306" y="2659"/>
                    <a:pt x="2309" y="2665"/>
                  </a:cubicBezTo>
                  <a:cubicBezTo>
                    <a:pt x="2314" y="2671"/>
                    <a:pt x="2319" y="2679"/>
                    <a:pt x="2324" y="2683"/>
                  </a:cubicBezTo>
                  <a:cubicBezTo>
                    <a:pt x="2327" y="2687"/>
                    <a:pt x="2329" y="2690"/>
                    <a:pt x="2333" y="2694"/>
                  </a:cubicBezTo>
                  <a:cubicBezTo>
                    <a:pt x="2343" y="2707"/>
                    <a:pt x="2348" y="2712"/>
                    <a:pt x="2352" y="2712"/>
                  </a:cubicBezTo>
                  <a:cubicBezTo>
                    <a:pt x="2354" y="2712"/>
                    <a:pt x="2355" y="2710"/>
                    <a:pt x="2356" y="2709"/>
                  </a:cubicBezTo>
                  <a:cubicBezTo>
                    <a:pt x="2359" y="2704"/>
                    <a:pt x="2357" y="2700"/>
                    <a:pt x="2355" y="2696"/>
                  </a:cubicBezTo>
                  <a:cubicBezTo>
                    <a:pt x="2354" y="2694"/>
                    <a:pt x="2353" y="2691"/>
                    <a:pt x="2352" y="2687"/>
                  </a:cubicBezTo>
                  <a:cubicBezTo>
                    <a:pt x="2351" y="2684"/>
                    <a:pt x="2351" y="2684"/>
                    <a:pt x="2354" y="2683"/>
                  </a:cubicBezTo>
                  <a:cubicBezTo>
                    <a:pt x="2357" y="2682"/>
                    <a:pt x="2362" y="2680"/>
                    <a:pt x="2366" y="2674"/>
                  </a:cubicBezTo>
                  <a:cubicBezTo>
                    <a:pt x="2370" y="2668"/>
                    <a:pt x="2372" y="2666"/>
                    <a:pt x="2372" y="2662"/>
                  </a:cubicBezTo>
                  <a:cubicBezTo>
                    <a:pt x="2372" y="2666"/>
                    <a:pt x="2372" y="2671"/>
                    <a:pt x="2372" y="2679"/>
                  </a:cubicBezTo>
                  <a:cubicBezTo>
                    <a:pt x="2372" y="2682"/>
                    <a:pt x="2371" y="2684"/>
                    <a:pt x="2371" y="2688"/>
                  </a:cubicBezTo>
                  <a:cubicBezTo>
                    <a:pt x="2371" y="2695"/>
                    <a:pt x="2369" y="2699"/>
                    <a:pt x="2368" y="2703"/>
                  </a:cubicBezTo>
                  <a:cubicBezTo>
                    <a:pt x="2366" y="2708"/>
                    <a:pt x="2364" y="2714"/>
                    <a:pt x="2364" y="2723"/>
                  </a:cubicBezTo>
                  <a:cubicBezTo>
                    <a:pt x="2363" y="2734"/>
                    <a:pt x="2365" y="2737"/>
                    <a:pt x="2367" y="2740"/>
                  </a:cubicBezTo>
                  <a:cubicBezTo>
                    <a:pt x="2369" y="2741"/>
                    <a:pt x="2369" y="2742"/>
                    <a:pt x="2371" y="2745"/>
                  </a:cubicBezTo>
                  <a:cubicBezTo>
                    <a:pt x="2379" y="2758"/>
                    <a:pt x="2386" y="2769"/>
                    <a:pt x="2395" y="2777"/>
                  </a:cubicBezTo>
                  <a:cubicBezTo>
                    <a:pt x="2402" y="2783"/>
                    <a:pt x="2405" y="2786"/>
                    <a:pt x="2409" y="2791"/>
                  </a:cubicBezTo>
                  <a:cubicBezTo>
                    <a:pt x="2410" y="2793"/>
                    <a:pt x="2411" y="2795"/>
                    <a:pt x="2414" y="2798"/>
                  </a:cubicBezTo>
                  <a:cubicBezTo>
                    <a:pt x="2417" y="2803"/>
                    <a:pt x="2421" y="2804"/>
                    <a:pt x="2422" y="2806"/>
                  </a:cubicBezTo>
                  <a:cubicBezTo>
                    <a:pt x="2424" y="2807"/>
                    <a:pt x="2426" y="2809"/>
                    <a:pt x="2429" y="2812"/>
                  </a:cubicBezTo>
                  <a:cubicBezTo>
                    <a:pt x="2430" y="2814"/>
                    <a:pt x="2431" y="2817"/>
                    <a:pt x="2433" y="2819"/>
                  </a:cubicBezTo>
                  <a:cubicBezTo>
                    <a:pt x="2440" y="2829"/>
                    <a:pt x="2449" y="2843"/>
                    <a:pt x="2457" y="2849"/>
                  </a:cubicBezTo>
                  <a:cubicBezTo>
                    <a:pt x="2459" y="2852"/>
                    <a:pt x="2461" y="2853"/>
                    <a:pt x="2462" y="2853"/>
                  </a:cubicBezTo>
                  <a:cubicBezTo>
                    <a:pt x="2464" y="2853"/>
                    <a:pt x="2465" y="2852"/>
                    <a:pt x="2466" y="2850"/>
                  </a:cubicBezTo>
                  <a:cubicBezTo>
                    <a:pt x="2468" y="2848"/>
                    <a:pt x="2467" y="2844"/>
                    <a:pt x="2467" y="2839"/>
                  </a:cubicBezTo>
                  <a:cubicBezTo>
                    <a:pt x="2466" y="2836"/>
                    <a:pt x="2466" y="2834"/>
                    <a:pt x="2466" y="2832"/>
                  </a:cubicBezTo>
                  <a:cubicBezTo>
                    <a:pt x="2465" y="2823"/>
                    <a:pt x="2464" y="2815"/>
                    <a:pt x="2460" y="2804"/>
                  </a:cubicBezTo>
                  <a:cubicBezTo>
                    <a:pt x="2456" y="2797"/>
                    <a:pt x="2456" y="2794"/>
                    <a:pt x="2449" y="2793"/>
                  </a:cubicBezTo>
                  <a:cubicBezTo>
                    <a:pt x="2448" y="2792"/>
                    <a:pt x="2445" y="2792"/>
                    <a:pt x="2442" y="2790"/>
                  </a:cubicBezTo>
                  <a:lnTo>
                    <a:pt x="2442" y="2790"/>
                  </a:lnTo>
                  <a:cubicBezTo>
                    <a:pt x="2443" y="2791"/>
                    <a:pt x="2444" y="2791"/>
                    <a:pt x="2445" y="2791"/>
                  </a:cubicBezTo>
                  <a:cubicBezTo>
                    <a:pt x="2446" y="2791"/>
                    <a:pt x="2448" y="2790"/>
                    <a:pt x="2448" y="2788"/>
                  </a:cubicBezTo>
                  <a:cubicBezTo>
                    <a:pt x="2451" y="2786"/>
                    <a:pt x="2449" y="2783"/>
                    <a:pt x="2449" y="2779"/>
                  </a:cubicBezTo>
                  <a:cubicBezTo>
                    <a:pt x="2448" y="2776"/>
                    <a:pt x="2447" y="2769"/>
                    <a:pt x="2448" y="2763"/>
                  </a:cubicBezTo>
                  <a:cubicBezTo>
                    <a:pt x="2451" y="2754"/>
                    <a:pt x="2451" y="2749"/>
                    <a:pt x="2451" y="2743"/>
                  </a:cubicBezTo>
                  <a:cubicBezTo>
                    <a:pt x="2451" y="2740"/>
                    <a:pt x="2451" y="2735"/>
                    <a:pt x="2451" y="2731"/>
                  </a:cubicBezTo>
                  <a:cubicBezTo>
                    <a:pt x="2451" y="2717"/>
                    <a:pt x="2449" y="2710"/>
                    <a:pt x="2444" y="2696"/>
                  </a:cubicBezTo>
                  <a:lnTo>
                    <a:pt x="2444" y="2696"/>
                  </a:lnTo>
                  <a:cubicBezTo>
                    <a:pt x="2448" y="2702"/>
                    <a:pt x="2449" y="2705"/>
                    <a:pt x="2452" y="2709"/>
                  </a:cubicBezTo>
                  <a:cubicBezTo>
                    <a:pt x="2453" y="2712"/>
                    <a:pt x="2454" y="2713"/>
                    <a:pt x="2457" y="2722"/>
                  </a:cubicBezTo>
                  <a:cubicBezTo>
                    <a:pt x="2460" y="2732"/>
                    <a:pt x="2460" y="2733"/>
                    <a:pt x="2460" y="2734"/>
                  </a:cubicBezTo>
                  <a:cubicBezTo>
                    <a:pt x="2460" y="2735"/>
                    <a:pt x="2460" y="2737"/>
                    <a:pt x="2461" y="2740"/>
                  </a:cubicBezTo>
                  <a:cubicBezTo>
                    <a:pt x="2461" y="2742"/>
                    <a:pt x="2462" y="2745"/>
                    <a:pt x="2464" y="2746"/>
                  </a:cubicBezTo>
                  <a:cubicBezTo>
                    <a:pt x="2464" y="2747"/>
                    <a:pt x="2465" y="2749"/>
                    <a:pt x="2466" y="2752"/>
                  </a:cubicBezTo>
                  <a:cubicBezTo>
                    <a:pt x="2468" y="2759"/>
                    <a:pt x="2467" y="2761"/>
                    <a:pt x="2466" y="2761"/>
                  </a:cubicBezTo>
                  <a:cubicBezTo>
                    <a:pt x="2465" y="2763"/>
                    <a:pt x="2463" y="2765"/>
                    <a:pt x="2461" y="2771"/>
                  </a:cubicBezTo>
                  <a:cubicBezTo>
                    <a:pt x="2458" y="2779"/>
                    <a:pt x="2459" y="2782"/>
                    <a:pt x="2465" y="2785"/>
                  </a:cubicBezTo>
                  <a:cubicBezTo>
                    <a:pt x="2466" y="2787"/>
                    <a:pt x="2468" y="2788"/>
                    <a:pt x="2471" y="2791"/>
                  </a:cubicBezTo>
                  <a:cubicBezTo>
                    <a:pt x="2474" y="2794"/>
                    <a:pt x="2477" y="2797"/>
                    <a:pt x="2479" y="2798"/>
                  </a:cubicBezTo>
                  <a:cubicBezTo>
                    <a:pt x="2479" y="2799"/>
                    <a:pt x="2481" y="2799"/>
                    <a:pt x="2482" y="2799"/>
                  </a:cubicBezTo>
                  <a:cubicBezTo>
                    <a:pt x="2481" y="2800"/>
                    <a:pt x="2478" y="2804"/>
                    <a:pt x="2478" y="2805"/>
                  </a:cubicBezTo>
                  <a:cubicBezTo>
                    <a:pt x="2476" y="2808"/>
                    <a:pt x="2475" y="2810"/>
                    <a:pt x="2473" y="2811"/>
                  </a:cubicBezTo>
                  <a:cubicBezTo>
                    <a:pt x="2472" y="2814"/>
                    <a:pt x="2471" y="2815"/>
                    <a:pt x="2471" y="2818"/>
                  </a:cubicBezTo>
                  <a:lnTo>
                    <a:pt x="2471" y="2820"/>
                  </a:lnTo>
                  <a:cubicBezTo>
                    <a:pt x="2471" y="2829"/>
                    <a:pt x="2476" y="2831"/>
                    <a:pt x="2483" y="2833"/>
                  </a:cubicBezTo>
                  <a:cubicBezTo>
                    <a:pt x="2485" y="2834"/>
                    <a:pt x="2487" y="2835"/>
                    <a:pt x="2488" y="2836"/>
                  </a:cubicBezTo>
                  <a:cubicBezTo>
                    <a:pt x="2493" y="2838"/>
                    <a:pt x="2496" y="2838"/>
                    <a:pt x="2498" y="2839"/>
                  </a:cubicBezTo>
                  <a:cubicBezTo>
                    <a:pt x="2502" y="2839"/>
                    <a:pt x="2502" y="2839"/>
                    <a:pt x="2503" y="2842"/>
                  </a:cubicBezTo>
                  <a:cubicBezTo>
                    <a:pt x="2505" y="2847"/>
                    <a:pt x="2505" y="2847"/>
                    <a:pt x="2501" y="2850"/>
                  </a:cubicBezTo>
                  <a:cubicBezTo>
                    <a:pt x="2500" y="2852"/>
                    <a:pt x="2498" y="2854"/>
                    <a:pt x="2496" y="2858"/>
                  </a:cubicBezTo>
                  <a:cubicBezTo>
                    <a:pt x="2494" y="2860"/>
                    <a:pt x="2493" y="2861"/>
                    <a:pt x="2493" y="2861"/>
                  </a:cubicBezTo>
                  <a:lnTo>
                    <a:pt x="2492" y="2860"/>
                  </a:lnTo>
                  <a:cubicBezTo>
                    <a:pt x="2490" y="2859"/>
                    <a:pt x="2486" y="2856"/>
                    <a:pt x="2480" y="2856"/>
                  </a:cubicBezTo>
                  <a:cubicBezTo>
                    <a:pt x="2479" y="2856"/>
                    <a:pt x="2478" y="2856"/>
                    <a:pt x="2477" y="2857"/>
                  </a:cubicBezTo>
                  <a:cubicBezTo>
                    <a:pt x="2471" y="2858"/>
                    <a:pt x="2468" y="2858"/>
                    <a:pt x="2467" y="2860"/>
                  </a:cubicBezTo>
                  <a:cubicBezTo>
                    <a:pt x="2466" y="2863"/>
                    <a:pt x="2466" y="2866"/>
                    <a:pt x="2467" y="2867"/>
                  </a:cubicBezTo>
                  <a:cubicBezTo>
                    <a:pt x="2468" y="2870"/>
                    <a:pt x="2469" y="2873"/>
                    <a:pt x="2468" y="2876"/>
                  </a:cubicBezTo>
                  <a:cubicBezTo>
                    <a:pt x="2466" y="2883"/>
                    <a:pt x="2466" y="2884"/>
                    <a:pt x="2466" y="2888"/>
                  </a:cubicBezTo>
                  <a:cubicBezTo>
                    <a:pt x="2466" y="2889"/>
                    <a:pt x="2467" y="2891"/>
                    <a:pt x="2466" y="2899"/>
                  </a:cubicBezTo>
                  <a:cubicBezTo>
                    <a:pt x="2465" y="2910"/>
                    <a:pt x="2465" y="2914"/>
                    <a:pt x="2472" y="2916"/>
                  </a:cubicBezTo>
                  <a:cubicBezTo>
                    <a:pt x="2475" y="2917"/>
                    <a:pt x="2476" y="2918"/>
                    <a:pt x="2481" y="2919"/>
                  </a:cubicBezTo>
                  <a:cubicBezTo>
                    <a:pt x="2484" y="2922"/>
                    <a:pt x="2487" y="2922"/>
                    <a:pt x="2489" y="2923"/>
                  </a:cubicBezTo>
                  <a:cubicBezTo>
                    <a:pt x="2493" y="2924"/>
                    <a:pt x="2496" y="2925"/>
                    <a:pt x="2502" y="2930"/>
                  </a:cubicBezTo>
                  <a:cubicBezTo>
                    <a:pt x="2504" y="2932"/>
                    <a:pt x="2505" y="2933"/>
                    <a:pt x="2506" y="2933"/>
                  </a:cubicBezTo>
                  <a:lnTo>
                    <a:pt x="2505" y="2933"/>
                  </a:lnTo>
                  <a:cubicBezTo>
                    <a:pt x="2503" y="2935"/>
                    <a:pt x="2499" y="2936"/>
                    <a:pt x="2496" y="2939"/>
                  </a:cubicBezTo>
                  <a:cubicBezTo>
                    <a:pt x="2494" y="2941"/>
                    <a:pt x="2492" y="2943"/>
                    <a:pt x="2490" y="2944"/>
                  </a:cubicBezTo>
                  <a:cubicBezTo>
                    <a:pt x="2484" y="2949"/>
                    <a:pt x="2481" y="2952"/>
                    <a:pt x="2481" y="2961"/>
                  </a:cubicBezTo>
                  <a:cubicBezTo>
                    <a:pt x="2481" y="2974"/>
                    <a:pt x="2492" y="2989"/>
                    <a:pt x="2512" y="2999"/>
                  </a:cubicBezTo>
                  <a:cubicBezTo>
                    <a:pt x="2515" y="3001"/>
                    <a:pt x="2518" y="3002"/>
                    <a:pt x="2521" y="3002"/>
                  </a:cubicBezTo>
                  <a:cubicBezTo>
                    <a:pt x="2526" y="3002"/>
                    <a:pt x="2531" y="3001"/>
                    <a:pt x="2534" y="2999"/>
                  </a:cubicBezTo>
                  <a:cubicBezTo>
                    <a:pt x="2534" y="3001"/>
                    <a:pt x="2534" y="3003"/>
                    <a:pt x="2534" y="3006"/>
                  </a:cubicBezTo>
                  <a:cubicBezTo>
                    <a:pt x="2535" y="3008"/>
                    <a:pt x="2537" y="3009"/>
                    <a:pt x="2540" y="3010"/>
                  </a:cubicBezTo>
                  <a:cubicBezTo>
                    <a:pt x="2543" y="3011"/>
                    <a:pt x="2545" y="3012"/>
                    <a:pt x="2551" y="3017"/>
                  </a:cubicBezTo>
                  <a:cubicBezTo>
                    <a:pt x="2552" y="3020"/>
                    <a:pt x="2555" y="3023"/>
                    <a:pt x="2556" y="3025"/>
                  </a:cubicBezTo>
                  <a:cubicBezTo>
                    <a:pt x="2555" y="3025"/>
                    <a:pt x="2554" y="3027"/>
                    <a:pt x="2552" y="3031"/>
                  </a:cubicBezTo>
                  <a:cubicBezTo>
                    <a:pt x="2550" y="3042"/>
                    <a:pt x="2548" y="3048"/>
                    <a:pt x="2562" y="3054"/>
                  </a:cubicBezTo>
                  <a:cubicBezTo>
                    <a:pt x="2567" y="3055"/>
                    <a:pt x="2576" y="3056"/>
                    <a:pt x="2585" y="3057"/>
                  </a:cubicBezTo>
                  <a:cubicBezTo>
                    <a:pt x="2595" y="3057"/>
                    <a:pt x="2606" y="3058"/>
                    <a:pt x="2618" y="3061"/>
                  </a:cubicBezTo>
                  <a:cubicBezTo>
                    <a:pt x="2632" y="3064"/>
                    <a:pt x="2647" y="3086"/>
                    <a:pt x="2657" y="3102"/>
                  </a:cubicBezTo>
                  <a:cubicBezTo>
                    <a:pt x="2663" y="3111"/>
                    <a:pt x="2668" y="3117"/>
                    <a:pt x="2671" y="3120"/>
                  </a:cubicBezTo>
                  <a:cubicBezTo>
                    <a:pt x="2677" y="3125"/>
                    <a:pt x="2684" y="3126"/>
                    <a:pt x="2695" y="3126"/>
                  </a:cubicBezTo>
                  <a:cubicBezTo>
                    <a:pt x="2701" y="3126"/>
                    <a:pt x="2710" y="3127"/>
                    <a:pt x="2724" y="3130"/>
                  </a:cubicBezTo>
                  <a:cubicBezTo>
                    <a:pt x="2736" y="3132"/>
                    <a:pt x="2742" y="3143"/>
                    <a:pt x="2750" y="3156"/>
                  </a:cubicBezTo>
                  <a:cubicBezTo>
                    <a:pt x="2757" y="3169"/>
                    <a:pt x="2764" y="3183"/>
                    <a:pt x="2781" y="3189"/>
                  </a:cubicBezTo>
                  <a:cubicBezTo>
                    <a:pt x="2809" y="3200"/>
                    <a:pt x="2864" y="3243"/>
                    <a:pt x="2915" y="3292"/>
                  </a:cubicBezTo>
                  <a:cubicBezTo>
                    <a:pt x="2966" y="3340"/>
                    <a:pt x="2966" y="3388"/>
                    <a:pt x="2965" y="3440"/>
                  </a:cubicBezTo>
                  <a:cubicBezTo>
                    <a:pt x="2964" y="3479"/>
                    <a:pt x="2952" y="3518"/>
                    <a:pt x="2947" y="3537"/>
                  </a:cubicBezTo>
                  <a:cubicBezTo>
                    <a:pt x="2942" y="3551"/>
                    <a:pt x="2942" y="3554"/>
                    <a:pt x="2943" y="3556"/>
                  </a:cubicBezTo>
                  <a:cubicBezTo>
                    <a:pt x="2944" y="3558"/>
                    <a:pt x="2947" y="3559"/>
                    <a:pt x="2949" y="3559"/>
                  </a:cubicBezTo>
                  <a:cubicBezTo>
                    <a:pt x="2950" y="3559"/>
                    <a:pt x="2952" y="3560"/>
                    <a:pt x="2952" y="3560"/>
                  </a:cubicBezTo>
                  <a:cubicBezTo>
                    <a:pt x="2952" y="3561"/>
                    <a:pt x="2953" y="3563"/>
                    <a:pt x="2952" y="3568"/>
                  </a:cubicBezTo>
                  <a:cubicBezTo>
                    <a:pt x="2950" y="3584"/>
                    <a:pt x="2937" y="3694"/>
                    <a:pt x="2937" y="3714"/>
                  </a:cubicBezTo>
                  <a:cubicBezTo>
                    <a:pt x="2937" y="3736"/>
                    <a:pt x="2959" y="3770"/>
                    <a:pt x="2968" y="3782"/>
                  </a:cubicBezTo>
                  <a:cubicBezTo>
                    <a:pt x="2971" y="3785"/>
                    <a:pt x="2971" y="3792"/>
                    <a:pt x="2971" y="3800"/>
                  </a:cubicBezTo>
                  <a:cubicBezTo>
                    <a:pt x="2971" y="3808"/>
                    <a:pt x="2971" y="3816"/>
                    <a:pt x="2976" y="3822"/>
                  </a:cubicBezTo>
                  <a:cubicBezTo>
                    <a:pt x="2980" y="3828"/>
                    <a:pt x="2985" y="3831"/>
                    <a:pt x="2991" y="3833"/>
                  </a:cubicBezTo>
                  <a:cubicBezTo>
                    <a:pt x="2995" y="3835"/>
                    <a:pt x="2998" y="3836"/>
                    <a:pt x="3000" y="3840"/>
                  </a:cubicBezTo>
                  <a:cubicBezTo>
                    <a:pt x="3006" y="3850"/>
                    <a:pt x="3012" y="3851"/>
                    <a:pt x="3024" y="3852"/>
                  </a:cubicBezTo>
                  <a:cubicBezTo>
                    <a:pt x="3026" y="3853"/>
                    <a:pt x="3028" y="3853"/>
                    <a:pt x="3029" y="3853"/>
                  </a:cubicBezTo>
                  <a:cubicBezTo>
                    <a:pt x="3039" y="3853"/>
                    <a:pt x="3041" y="3846"/>
                    <a:pt x="3044" y="3833"/>
                  </a:cubicBezTo>
                  <a:cubicBezTo>
                    <a:pt x="3045" y="3828"/>
                    <a:pt x="3045" y="3821"/>
                    <a:pt x="3044" y="3813"/>
                  </a:cubicBezTo>
                  <a:cubicBezTo>
                    <a:pt x="3044" y="3802"/>
                    <a:pt x="3044" y="3790"/>
                    <a:pt x="3049" y="3786"/>
                  </a:cubicBezTo>
                  <a:cubicBezTo>
                    <a:pt x="3052" y="3785"/>
                    <a:pt x="3055" y="3784"/>
                    <a:pt x="3059" y="3784"/>
                  </a:cubicBezTo>
                  <a:cubicBezTo>
                    <a:pt x="3063" y="3783"/>
                    <a:pt x="3069" y="3782"/>
                    <a:pt x="3073" y="3774"/>
                  </a:cubicBezTo>
                  <a:cubicBezTo>
                    <a:pt x="3079" y="3767"/>
                    <a:pt x="3076" y="3755"/>
                    <a:pt x="3075" y="3743"/>
                  </a:cubicBezTo>
                  <a:cubicBezTo>
                    <a:pt x="3073" y="3737"/>
                    <a:pt x="3073" y="3729"/>
                    <a:pt x="3073" y="3727"/>
                  </a:cubicBezTo>
                  <a:lnTo>
                    <a:pt x="3073" y="3727"/>
                  </a:lnTo>
                  <a:cubicBezTo>
                    <a:pt x="3075" y="3727"/>
                    <a:pt x="3076" y="3728"/>
                    <a:pt x="3079" y="3729"/>
                  </a:cubicBezTo>
                  <a:cubicBezTo>
                    <a:pt x="3081" y="3731"/>
                    <a:pt x="3083" y="3732"/>
                    <a:pt x="3086" y="3732"/>
                  </a:cubicBezTo>
                  <a:cubicBezTo>
                    <a:pt x="3089" y="3732"/>
                    <a:pt x="3091" y="3730"/>
                    <a:pt x="3092" y="3728"/>
                  </a:cubicBezTo>
                  <a:cubicBezTo>
                    <a:pt x="3095" y="3721"/>
                    <a:pt x="3088" y="3715"/>
                    <a:pt x="3083" y="3711"/>
                  </a:cubicBezTo>
                  <a:cubicBezTo>
                    <a:pt x="3080" y="3709"/>
                    <a:pt x="3075" y="3705"/>
                    <a:pt x="3075" y="3704"/>
                  </a:cubicBezTo>
                  <a:cubicBezTo>
                    <a:pt x="3075" y="3703"/>
                    <a:pt x="3075" y="3703"/>
                    <a:pt x="3076" y="3702"/>
                  </a:cubicBezTo>
                  <a:cubicBezTo>
                    <a:pt x="3076" y="3702"/>
                    <a:pt x="3076" y="3702"/>
                    <a:pt x="3078" y="3703"/>
                  </a:cubicBezTo>
                  <a:cubicBezTo>
                    <a:pt x="3079" y="3705"/>
                    <a:pt x="3082" y="3709"/>
                    <a:pt x="3086" y="3709"/>
                  </a:cubicBezTo>
                  <a:cubicBezTo>
                    <a:pt x="3088" y="3709"/>
                    <a:pt x="3090" y="3709"/>
                    <a:pt x="3092" y="3707"/>
                  </a:cubicBezTo>
                  <a:cubicBezTo>
                    <a:pt x="3105" y="3701"/>
                    <a:pt x="3106" y="3651"/>
                    <a:pt x="3106" y="3650"/>
                  </a:cubicBezTo>
                  <a:cubicBezTo>
                    <a:pt x="3106" y="3643"/>
                    <a:pt x="3101" y="3637"/>
                    <a:pt x="3096" y="3630"/>
                  </a:cubicBezTo>
                  <a:cubicBezTo>
                    <a:pt x="3092" y="3625"/>
                    <a:pt x="3086" y="3618"/>
                    <a:pt x="3088" y="3615"/>
                  </a:cubicBezTo>
                  <a:cubicBezTo>
                    <a:pt x="3088" y="3614"/>
                    <a:pt x="3088" y="3614"/>
                    <a:pt x="3088" y="3614"/>
                  </a:cubicBezTo>
                  <a:cubicBezTo>
                    <a:pt x="3090" y="3615"/>
                    <a:pt x="3092" y="3619"/>
                    <a:pt x="3095" y="3622"/>
                  </a:cubicBezTo>
                  <a:cubicBezTo>
                    <a:pt x="3097" y="3625"/>
                    <a:pt x="3099" y="3628"/>
                    <a:pt x="3101" y="3630"/>
                  </a:cubicBezTo>
                  <a:cubicBezTo>
                    <a:pt x="3103" y="3632"/>
                    <a:pt x="3105" y="3632"/>
                    <a:pt x="3107" y="3632"/>
                  </a:cubicBezTo>
                  <a:cubicBezTo>
                    <a:pt x="3110" y="3632"/>
                    <a:pt x="3114" y="3631"/>
                    <a:pt x="3116" y="3627"/>
                  </a:cubicBezTo>
                  <a:cubicBezTo>
                    <a:pt x="3118" y="3624"/>
                    <a:pt x="3119" y="3620"/>
                    <a:pt x="3118" y="3615"/>
                  </a:cubicBezTo>
                  <a:cubicBezTo>
                    <a:pt x="3116" y="3610"/>
                    <a:pt x="3111" y="3594"/>
                    <a:pt x="3104" y="3579"/>
                  </a:cubicBezTo>
                  <a:cubicBezTo>
                    <a:pt x="3098" y="3566"/>
                    <a:pt x="3093" y="3552"/>
                    <a:pt x="3091" y="3547"/>
                  </a:cubicBezTo>
                  <a:cubicBezTo>
                    <a:pt x="3086" y="3533"/>
                    <a:pt x="3089" y="3520"/>
                    <a:pt x="3089" y="3520"/>
                  </a:cubicBezTo>
                  <a:lnTo>
                    <a:pt x="3089" y="3519"/>
                  </a:lnTo>
                  <a:cubicBezTo>
                    <a:pt x="3089" y="3517"/>
                    <a:pt x="3089" y="3513"/>
                    <a:pt x="3090" y="3510"/>
                  </a:cubicBezTo>
                  <a:lnTo>
                    <a:pt x="3092" y="3510"/>
                  </a:lnTo>
                  <a:cubicBezTo>
                    <a:pt x="3100" y="3510"/>
                    <a:pt x="3104" y="3504"/>
                    <a:pt x="3113" y="3494"/>
                  </a:cubicBezTo>
                  <a:cubicBezTo>
                    <a:pt x="3114" y="3492"/>
                    <a:pt x="3116" y="3490"/>
                    <a:pt x="3117" y="3488"/>
                  </a:cubicBezTo>
                  <a:cubicBezTo>
                    <a:pt x="3123" y="3478"/>
                    <a:pt x="3125" y="3474"/>
                    <a:pt x="3125" y="3470"/>
                  </a:cubicBezTo>
                  <a:cubicBezTo>
                    <a:pt x="3127" y="3467"/>
                    <a:pt x="3128" y="3463"/>
                    <a:pt x="3133" y="3456"/>
                  </a:cubicBezTo>
                  <a:lnTo>
                    <a:pt x="3134" y="3452"/>
                  </a:lnTo>
                  <a:cubicBezTo>
                    <a:pt x="3143" y="3440"/>
                    <a:pt x="3145" y="3437"/>
                    <a:pt x="3154" y="3437"/>
                  </a:cubicBezTo>
                  <a:cubicBezTo>
                    <a:pt x="3156" y="3437"/>
                    <a:pt x="3157" y="3437"/>
                    <a:pt x="3159" y="3437"/>
                  </a:cubicBezTo>
                  <a:cubicBezTo>
                    <a:pt x="3172" y="3438"/>
                    <a:pt x="3172" y="3438"/>
                    <a:pt x="3178" y="3442"/>
                  </a:cubicBezTo>
                  <a:cubicBezTo>
                    <a:pt x="3180" y="3443"/>
                    <a:pt x="3181" y="3445"/>
                    <a:pt x="3183" y="3446"/>
                  </a:cubicBezTo>
                  <a:cubicBezTo>
                    <a:pt x="3185" y="3448"/>
                    <a:pt x="3187" y="3449"/>
                    <a:pt x="3188" y="3450"/>
                  </a:cubicBezTo>
                  <a:cubicBezTo>
                    <a:pt x="3194" y="3455"/>
                    <a:pt x="3195" y="3456"/>
                    <a:pt x="3201" y="3464"/>
                  </a:cubicBezTo>
                  <a:cubicBezTo>
                    <a:pt x="3207" y="3472"/>
                    <a:pt x="3215" y="3476"/>
                    <a:pt x="3227" y="3476"/>
                  </a:cubicBezTo>
                  <a:cubicBezTo>
                    <a:pt x="3231" y="3476"/>
                    <a:pt x="3235" y="3475"/>
                    <a:pt x="3240" y="3474"/>
                  </a:cubicBezTo>
                  <a:cubicBezTo>
                    <a:pt x="3257" y="3470"/>
                    <a:pt x="3257" y="3457"/>
                    <a:pt x="3255" y="3441"/>
                  </a:cubicBezTo>
                  <a:lnTo>
                    <a:pt x="3255" y="3437"/>
                  </a:lnTo>
                  <a:cubicBezTo>
                    <a:pt x="3255" y="3425"/>
                    <a:pt x="3257" y="3422"/>
                    <a:pt x="3257" y="3422"/>
                  </a:cubicBezTo>
                  <a:cubicBezTo>
                    <a:pt x="3257" y="3422"/>
                    <a:pt x="3257" y="3422"/>
                    <a:pt x="3259" y="3424"/>
                  </a:cubicBezTo>
                  <a:cubicBezTo>
                    <a:pt x="3260" y="3424"/>
                    <a:pt x="3261" y="3424"/>
                    <a:pt x="3263" y="3424"/>
                  </a:cubicBezTo>
                  <a:cubicBezTo>
                    <a:pt x="3269" y="3424"/>
                    <a:pt x="3277" y="3420"/>
                    <a:pt x="3288" y="3413"/>
                  </a:cubicBezTo>
                  <a:lnTo>
                    <a:pt x="3294" y="3409"/>
                  </a:lnTo>
                  <a:cubicBezTo>
                    <a:pt x="3301" y="3404"/>
                    <a:pt x="3305" y="3404"/>
                    <a:pt x="3309" y="3404"/>
                  </a:cubicBezTo>
                  <a:cubicBezTo>
                    <a:pt x="3310" y="3404"/>
                    <a:pt x="3311" y="3404"/>
                    <a:pt x="3312" y="3404"/>
                  </a:cubicBezTo>
                  <a:cubicBezTo>
                    <a:pt x="3315" y="3404"/>
                    <a:pt x="3318" y="3404"/>
                    <a:pt x="3322" y="3404"/>
                  </a:cubicBezTo>
                  <a:cubicBezTo>
                    <a:pt x="3324" y="3404"/>
                    <a:pt x="3326" y="3404"/>
                    <a:pt x="3328" y="3404"/>
                  </a:cubicBezTo>
                  <a:lnTo>
                    <a:pt x="3337" y="3404"/>
                  </a:lnTo>
                  <a:cubicBezTo>
                    <a:pt x="3341" y="3404"/>
                    <a:pt x="3341" y="3404"/>
                    <a:pt x="3344" y="3405"/>
                  </a:cubicBezTo>
                  <a:cubicBezTo>
                    <a:pt x="3345" y="3407"/>
                    <a:pt x="3349" y="3408"/>
                    <a:pt x="3353" y="3410"/>
                  </a:cubicBezTo>
                  <a:cubicBezTo>
                    <a:pt x="3356" y="3410"/>
                    <a:pt x="3359" y="3411"/>
                    <a:pt x="3362" y="3413"/>
                  </a:cubicBezTo>
                  <a:cubicBezTo>
                    <a:pt x="3373" y="3417"/>
                    <a:pt x="3387" y="3422"/>
                    <a:pt x="3397" y="3422"/>
                  </a:cubicBezTo>
                  <a:cubicBezTo>
                    <a:pt x="3398" y="3422"/>
                    <a:pt x="3400" y="3422"/>
                    <a:pt x="3401" y="3421"/>
                  </a:cubicBezTo>
                  <a:cubicBezTo>
                    <a:pt x="3409" y="3421"/>
                    <a:pt x="3410" y="3420"/>
                    <a:pt x="3410" y="3417"/>
                  </a:cubicBezTo>
                  <a:cubicBezTo>
                    <a:pt x="3411" y="3414"/>
                    <a:pt x="3408" y="3413"/>
                    <a:pt x="3408" y="3413"/>
                  </a:cubicBezTo>
                  <a:cubicBezTo>
                    <a:pt x="3406" y="3412"/>
                    <a:pt x="3401" y="3410"/>
                    <a:pt x="3400" y="3408"/>
                  </a:cubicBezTo>
                  <a:cubicBezTo>
                    <a:pt x="3399" y="3403"/>
                    <a:pt x="3399" y="3401"/>
                    <a:pt x="3399" y="3397"/>
                  </a:cubicBezTo>
                  <a:cubicBezTo>
                    <a:pt x="3399" y="3392"/>
                    <a:pt x="3399" y="3387"/>
                    <a:pt x="3397" y="3379"/>
                  </a:cubicBezTo>
                  <a:lnTo>
                    <a:pt x="3397" y="3376"/>
                  </a:lnTo>
                  <a:cubicBezTo>
                    <a:pt x="3399" y="3378"/>
                    <a:pt x="3402" y="3383"/>
                    <a:pt x="3406" y="3389"/>
                  </a:cubicBezTo>
                  <a:cubicBezTo>
                    <a:pt x="3410" y="3399"/>
                    <a:pt x="3412" y="3400"/>
                    <a:pt x="3415" y="3401"/>
                  </a:cubicBezTo>
                  <a:cubicBezTo>
                    <a:pt x="3416" y="3401"/>
                    <a:pt x="3418" y="3402"/>
                    <a:pt x="3421" y="3405"/>
                  </a:cubicBezTo>
                  <a:cubicBezTo>
                    <a:pt x="3425" y="3410"/>
                    <a:pt x="3428" y="3412"/>
                    <a:pt x="3432" y="3412"/>
                  </a:cubicBezTo>
                  <a:cubicBezTo>
                    <a:pt x="3434" y="3412"/>
                    <a:pt x="3436" y="3412"/>
                    <a:pt x="3439" y="3411"/>
                  </a:cubicBezTo>
                  <a:lnTo>
                    <a:pt x="3450" y="3411"/>
                  </a:lnTo>
                  <a:cubicBezTo>
                    <a:pt x="3455" y="3411"/>
                    <a:pt x="3460" y="3413"/>
                    <a:pt x="3462" y="3415"/>
                  </a:cubicBezTo>
                  <a:cubicBezTo>
                    <a:pt x="3464" y="3416"/>
                    <a:pt x="3468" y="3417"/>
                    <a:pt x="3470" y="3417"/>
                  </a:cubicBezTo>
                  <a:cubicBezTo>
                    <a:pt x="3472" y="3417"/>
                    <a:pt x="3474" y="3416"/>
                    <a:pt x="3476" y="3413"/>
                  </a:cubicBezTo>
                  <a:cubicBezTo>
                    <a:pt x="3478" y="3411"/>
                    <a:pt x="3479" y="3411"/>
                    <a:pt x="3479" y="3411"/>
                  </a:cubicBezTo>
                  <a:cubicBezTo>
                    <a:pt x="3481" y="3411"/>
                    <a:pt x="3483" y="3412"/>
                    <a:pt x="3487" y="3413"/>
                  </a:cubicBezTo>
                  <a:lnTo>
                    <a:pt x="3492" y="3415"/>
                  </a:lnTo>
                  <a:cubicBezTo>
                    <a:pt x="3498" y="3417"/>
                    <a:pt x="3498" y="3417"/>
                    <a:pt x="3499" y="3420"/>
                  </a:cubicBezTo>
                  <a:cubicBezTo>
                    <a:pt x="3500" y="3422"/>
                    <a:pt x="3500" y="3425"/>
                    <a:pt x="3503" y="3428"/>
                  </a:cubicBezTo>
                  <a:cubicBezTo>
                    <a:pt x="3505" y="3431"/>
                    <a:pt x="3508" y="3435"/>
                    <a:pt x="3512" y="3437"/>
                  </a:cubicBezTo>
                  <a:cubicBezTo>
                    <a:pt x="3505" y="3439"/>
                    <a:pt x="3502" y="3440"/>
                    <a:pt x="3500" y="3443"/>
                  </a:cubicBezTo>
                  <a:cubicBezTo>
                    <a:pt x="3500" y="3446"/>
                    <a:pt x="3502" y="3447"/>
                    <a:pt x="3502" y="3448"/>
                  </a:cubicBezTo>
                  <a:cubicBezTo>
                    <a:pt x="3503" y="3449"/>
                    <a:pt x="3504" y="3450"/>
                    <a:pt x="3505" y="3452"/>
                  </a:cubicBezTo>
                  <a:cubicBezTo>
                    <a:pt x="3506" y="3459"/>
                    <a:pt x="3509" y="3460"/>
                    <a:pt x="3513" y="3461"/>
                  </a:cubicBezTo>
                  <a:cubicBezTo>
                    <a:pt x="3515" y="3461"/>
                    <a:pt x="3519" y="3462"/>
                    <a:pt x="3523" y="3465"/>
                  </a:cubicBezTo>
                  <a:cubicBezTo>
                    <a:pt x="3526" y="3466"/>
                    <a:pt x="3527" y="3467"/>
                    <a:pt x="3528" y="3467"/>
                  </a:cubicBezTo>
                  <a:cubicBezTo>
                    <a:pt x="3527" y="3467"/>
                    <a:pt x="3527" y="3468"/>
                    <a:pt x="3526" y="3469"/>
                  </a:cubicBezTo>
                  <a:cubicBezTo>
                    <a:pt x="3524" y="3470"/>
                    <a:pt x="3522" y="3471"/>
                    <a:pt x="3520" y="3474"/>
                  </a:cubicBezTo>
                  <a:cubicBezTo>
                    <a:pt x="3519" y="3476"/>
                    <a:pt x="3516" y="3477"/>
                    <a:pt x="3513" y="3479"/>
                  </a:cubicBezTo>
                  <a:cubicBezTo>
                    <a:pt x="3508" y="3481"/>
                    <a:pt x="3502" y="3486"/>
                    <a:pt x="3498" y="3492"/>
                  </a:cubicBezTo>
                  <a:cubicBezTo>
                    <a:pt x="3489" y="3503"/>
                    <a:pt x="3488" y="3504"/>
                    <a:pt x="3492" y="3515"/>
                  </a:cubicBezTo>
                  <a:cubicBezTo>
                    <a:pt x="3496" y="3525"/>
                    <a:pt x="3502" y="3530"/>
                    <a:pt x="3511" y="3530"/>
                  </a:cubicBezTo>
                  <a:cubicBezTo>
                    <a:pt x="3513" y="3530"/>
                    <a:pt x="3515" y="3530"/>
                    <a:pt x="3517" y="3529"/>
                  </a:cubicBezTo>
                  <a:cubicBezTo>
                    <a:pt x="3521" y="3528"/>
                    <a:pt x="3523" y="3527"/>
                    <a:pt x="3524" y="3525"/>
                  </a:cubicBezTo>
                  <a:cubicBezTo>
                    <a:pt x="3526" y="3522"/>
                    <a:pt x="3524" y="3520"/>
                    <a:pt x="3524" y="3518"/>
                  </a:cubicBezTo>
                  <a:cubicBezTo>
                    <a:pt x="3523" y="3516"/>
                    <a:pt x="3522" y="3513"/>
                    <a:pt x="3522" y="3509"/>
                  </a:cubicBezTo>
                  <a:cubicBezTo>
                    <a:pt x="3523" y="3502"/>
                    <a:pt x="3526" y="3502"/>
                    <a:pt x="3532" y="3498"/>
                  </a:cubicBezTo>
                  <a:cubicBezTo>
                    <a:pt x="3535" y="3497"/>
                    <a:pt x="3539" y="3494"/>
                    <a:pt x="3543" y="3491"/>
                  </a:cubicBezTo>
                  <a:cubicBezTo>
                    <a:pt x="3545" y="3489"/>
                    <a:pt x="3546" y="3488"/>
                    <a:pt x="3548" y="3486"/>
                  </a:cubicBezTo>
                  <a:cubicBezTo>
                    <a:pt x="3552" y="3481"/>
                    <a:pt x="3554" y="3479"/>
                    <a:pt x="3558" y="3479"/>
                  </a:cubicBezTo>
                  <a:cubicBezTo>
                    <a:pt x="3559" y="3479"/>
                    <a:pt x="3560" y="3479"/>
                    <a:pt x="3562" y="3479"/>
                  </a:cubicBezTo>
                  <a:cubicBezTo>
                    <a:pt x="3560" y="3482"/>
                    <a:pt x="3558" y="3487"/>
                    <a:pt x="3557" y="3492"/>
                  </a:cubicBezTo>
                  <a:cubicBezTo>
                    <a:pt x="3556" y="3499"/>
                    <a:pt x="3554" y="3500"/>
                    <a:pt x="3554" y="3500"/>
                  </a:cubicBezTo>
                  <a:lnTo>
                    <a:pt x="3558" y="3502"/>
                  </a:lnTo>
                  <a:lnTo>
                    <a:pt x="3558" y="3506"/>
                  </a:lnTo>
                  <a:cubicBezTo>
                    <a:pt x="3557" y="3506"/>
                    <a:pt x="3557" y="3506"/>
                    <a:pt x="3556" y="3506"/>
                  </a:cubicBezTo>
                  <a:lnTo>
                    <a:pt x="3556" y="3506"/>
                  </a:lnTo>
                  <a:cubicBezTo>
                    <a:pt x="3556" y="3506"/>
                    <a:pt x="3557" y="3507"/>
                    <a:pt x="3557" y="3507"/>
                  </a:cubicBezTo>
                  <a:cubicBezTo>
                    <a:pt x="3558" y="3510"/>
                    <a:pt x="3560" y="3517"/>
                    <a:pt x="3565" y="3517"/>
                  </a:cubicBezTo>
                  <a:cubicBezTo>
                    <a:pt x="3567" y="3517"/>
                    <a:pt x="3569" y="3515"/>
                    <a:pt x="3573" y="3513"/>
                  </a:cubicBezTo>
                  <a:lnTo>
                    <a:pt x="3576" y="3513"/>
                  </a:lnTo>
                  <a:cubicBezTo>
                    <a:pt x="3581" y="3509"/>
                    <a:pt x="3583" y="3505"/>
                    <a:pt x="3584" y="3502"/>
                  </a:cubicBezTo>
                  <a:cubicBezTo>
                    <a:pt x="3586" y="3500"/>
                    <a:pt x="3587" y="3498"/>
                    <a:pt x="3590" y="3498"/>
                  </a:cubicBezTo>
                  <a:cubicBezTo>
                    <a:pt x="3590" y="3498"/>
                    <a:pt x="3590" y="3499"/>
                    <a:pt x="3591" y="3499"/>
                  </a:cubicBezTo>
                  <a:cubicBezTo>
                    <a:pt x="3594" y="3499"/>
                    <a:pt x="3597" y="3499"/>
                    <a:pt x="3598" y="3500"/>
                  </a:cubicBezTo>
                  <a:cubicBezTo>
                    <a:pt x="3598" y="3502"/>
                    <a:pt x="3598" y="3504"/>
                    <a:pt x="3601" y="3508"/>
                  </a:cubicBezTo>
                  <a:cubicBezTo>
                    <a:pt x="3604" y="3514"/>
                    <a:pt x="3606" y="3516"/>
                    <a:pt x="3611" y="3516"/>
                  </a:cubicBezTo>
                  <a:cubicBezTo>
                    <a:pt x="3612" y="3516"/>
                    <a:pt x="3612" y="3516"/>
                    <a:pt x="3613" y="3516"/>
                  </a:cubicBezTo>
                  <a:cubicBezTo>
                    <a:pt x="3614" y="3516"/>
                    <a:pt x="3615" y="3515"/>
                    <a:pt x="3616" y="3515"/>
                  </a:cubicBezTo>
                  <a:cubicBezTo>
                    <a:pt x="3618" y="3515"/>
                    <a:pt x="3620" y="3516"/>
                    <a:pt x="3623" y="3518"/>
                  </a:cubicBezTo>
                  <a:cubicBezTo>
                    <a:pt x="3625" y="3519"/>
                    <a:pt x="3628" y="3519"/>
                    <a:pt x="3629" y="3519"/>
                  </a:cubicBezTo>
                  <a:cubicBezTo>
                    <a:pt x="3634" y="3519"/>
                    <a:pt x="3635" y="3515"/>
                    <a:pt x="3637" y="3513"/>
                  </a:cubicBezTo>
                  <a:cubicBezTo>
                    <a:pt x="3638" y="3510"/>
                    <a:pt x="3639" y="3507"/>
                    <a:pt x="3642" y="3503"/>
                  </a:cubicBezTo>
                  <a:cubicBezTo>
                    <a:pt x="3647" y="3500"/>
                    <a:pt x="3648" y="3495"/>
                    <a:pt x="3647" y="3490"/>
                  </a:cubicBezTo>
                  <a:cubicBezTo>
                    <a:pt x="3649" y="3490"/>
                    <a:pt x="3651" y="3490"/>
                    <a:pt x="3656" y="3489"/>
                  </a:cubicBezTo>
                  <a:cubicBezTo>
                    <a:pt x="3664" y="3487"/>
                    <a:pt x="3663" y="3481"/>
                    <a:pt x="3663" y="3478"/>
                  </a:cubicBezTo>
                  <a:cubicBezTo>
                    <a:pt x="3663" y="3474"/>
                    <a:pt x="3663" y="3470"/>
                    <a:pt x="3666" y="3465"/>
                  </a:cubicBezTo>
                  <a:cubicBezTo>
                    <a:pt x="3668" y="3462"/>
                    <a:pt x="3670" y="3460"/>
                    <a:pt x="3670" y="3458"/>
                  </a:cubicBezTo>
                  <a:cubicBezTo>
                    <a:pt x="3671" y="3459"/>
                    <a:pt x="3672" y="3460"/>
                    <a:pt x="3675" y="3461"/>
                  </a:cubicBezTo>
                  <a:cubicBezTo>
                    <a:pt x="3680" y="3463"/>
                    <a:pt x="3680" y="3464"/>
                    <a:pt x="3681" y="3466"/>
                  </a:cubicBezTo>
                  <a:cubicBezTo>
                    <a:pt x="3682" y="3469"/>
                    <a:pt x="3683" y="3472"/>
                    <a:pt x="3689" y="3477"/>
                  </a:cubicBezTo>
                  <a:cubicBezTo>
                    <a:pt x="3693" y="3481"/>
                    <a:pt x="3695" y="3484"/>
                    <a:pt x="3698" y="3484"/>
                  </a:cubicBezTo>
                  <a:cubicBezTo>
                    <a:pt x="3699" y="3484"/>
                    <a:pt x="3700" y="3482"/>
                    <a:pt x="3702" y="3481"/>
                  </a:cubicBezTo>
                  <a:cubicBezTo>
                    <a:pt x="3703" y="3481"/>
                    <a:pt x="3707" y="3478"/>
                    <a:pt x="3713" y="3478"/>
                  </a:cubicBezTo>
                  <a:cubicBezTo>
                    <a:pt x="3717" y="3478"/>
                    <a:pt x="3720" y="3479"/>
                    <a:pt x="3722" y="3479"/>
                  </a:cubicBezTo>
                  <a:cubicBezTo>
                    <a:pt x="3724" y="3480"/>
                    <a:pt x="3726" y="3480"/>
                    <a:pt x="3727" y="3480"/>
                  </a:cubicBezTo>
                  <a:cubicBezTo>
                    <a:pt x="3732" y="3480"/>
                    <a:pt x="3735" y="3478"/>
                    <a:pt x="3742" y="3473"/>
                  </a:cubicBezTo>
                  <a:cubicBezTo>
                    <a:pt x="3749" y="3465"/>
                    <a:pt x="3751" y="3465"/>
                    <a:pt x="3756" y="3464"/>
                  </a:cubicBezTo>
                  <a:cubicBezTo>
                    <a:pt x="3757" y="3464"/>
                    <a:pt x="3759" y="3463"/>
                    <a:pt x="3763" y="3462"/>
                  </a:cubicBezTo>
                  <a:cubicBezTo>
                    <a:pt x="3768" y="3461"/>
                    <a:pt x="3770" y="3460"/>
                    <a:pt x="3771" y="3460"/>
                  </a:cubicBezTo>
                  <a:cubicBezTo>
                    <a:pt x="3772" y="3459"/>
                    <a:pt x="3772" y="3459"/>
                    <a:pt x="3774" y="3459"/>
                  </a:cubicBezTo>
                  <a:lnTo>
                    <a:pt x="3781" y="3459"/>
                  </a:lnTo>
                  <a:lnTo>
                    <a:pt x="3788" y="3460"/>
                  </a:lnTo>
                  <a:cubicBezTo>
                    <a:pt x="3790" y="3460"/>
                    <a:pt x="3791" y="3460"/>
                    <a:pt x="3793" y="3460"/>
                  </a:cubicBezTo>
                  <a:cubicBezTo>
                    <a:pt x="3803" y="3460"/>
                    <a:pt x="3806" y="3456"/>
                    <a:pt x="3809" y="3452"/>
                  </a:cubicBezTo>
                  <a:lnTo>
                    <a:pt x="3810" y="3452"/>
                  </a:lnTo>
                  <a:cubicBezTo>
                    <a:pt x="3812" y="3454"/>
                    <a:pt x="3812" y="3454"/>
                    <a:pt x="3812" y="3456"/>
                  </a:cubicBezTo>
                  <a:cubicBezTo>
                    <a:pt x="3812" y="3459"/>
                    <a:pt x="3813" y="3464"/>
                    <a:pt x="3819" y="3469"/>
                  </a:cubicBezTo>
                  <a:lnTo>
                    <a:pt x="3821" y="3471"/>
                  </a:lnTo>
                  <a:cubicBezTo>
                    <a:pt x="3830" y="3476"/>
                    <a:pt x="3832" y="3478"/>
                    <a:pt x="3842" y="3481"/>
                  </a:cubicBezTo>
                  <a:cubicBezTo>
                    <a:pt x="3845" y="3482"/>
                    <a:pt x="3847" y="3482"/>
                    <a:pt x="3849" y="3482"/>
                  </a:cubicBezTo>
                  <a:cubicBezTo>
                    <a:pt x="3858" y="3482"/>
                    <a:pt x="3860" y="3475"/>
                    <a:pt x="3863" y="3467"/>
                  </a:cubicBezTo>
                  <a:cubicBezTo>
                    <a:pt x="3864" y="3466"/>
                    <a:pt x="3865" y="3465"/>
                    <a:pt x="3865" y="3463"/>
                  </a:cubicBezTo>
                  <a:cubicBezTo>
                    <a:pt x="3865" y="3463"/>
                    <a:pt x="3865" y="3462"/>
                    <a:pt x="3866" y="3462"/>
                  </a:cubicBezTo>
                  <a:cubicBezTo>
                    <a:pt x="3866" y="3462"/>
                    <a:pt x="3869" y="3464"/>
                    <a:pt x="3872" y="3465"/>
                  </a:cubicBezTo>
                  <a:cubicBezTo>
                    <a:pt x="3877" y="3468"/>
                    <a:pt x="3877" y="3469"/>
                    <a:pt x="3876" y="3475"/>
                  </a:cubicBezTo>
                  <a:cubicBezTo>
                    <a:pt x="3875" y="3479"/>
                    <a:pt x="3875" y="3485"/>
                    <a:pt x="3875" y="3491"/>
                  </a:cubicBezTo>
                  <a:cubicBezTo>
                    <a:pt x="3877" y="3503"/>
                    <a:pt x="3880" y="3505"/>
                    <a:pt x="3888" y="3508"/>
                  </a:cubicBezTo>
                  <a:cubicBezTo>
                    <a:pt x="3890" y="3509"/>
                    <a:pt x="3894" y="3510"/>
                    <a:pt x="3898" y="3514"/>
                  </a:cubicBezTo>
                  <a:cubicBezTo>
                    <a:pt x="3904" y="3519"/>
                    <a:pt x="3908" y="3522"/>
                    <a:pt x="3912" y="3525"/>
                  </a:cubicBezTo>
                  <a:cubicBezTo>
                    <a:pt x="3918" y="3529"/>
                    <a:pt x="3924" y="3534"/>
                    <a:pt x="3933" y="3540"/>
                  </a:cubicBezTo>
                  <a:cubicBezTo>
                    <a:pt x="3946" y="3549"/>
                    <a:pt x="3947" y="3549"/>
                    <a:pt x="3951" y="3550"/>
                  </a:cubicBezTo>
                  <a:cubicBezTo>
                    <a:pt x="3953" y="3551"/>
                    <a:pt x="3955" y="3551"/>
                    <a:pt x="3959" y="3552"/>
                  </a:cubicBezTo>
                  <a:cubicBezTo>
                    <a:pt x="3963" y="3553"/>
                    <a:pt x="3966" y="3554"/>
                    <a:pt x="3969" y="3554"/>
                  </a:cubicBezTo>
                  <a:cubicBezTo>
                    <a:pt x="3972" y="3554"/>
                    <a:pt x="3975" y="3553"/>
                    <a:pt x="3978" y="3552"/>
                  </a:cubicBezTo>
                  <a:cubicBezTo>
                    <a:pt x="3980" y="3551"/>
                    <a:pt x="3982" y="3550"/>
                    <a:pt x="3988" y="3550"/>
                  </a:cubicBezTo>
                  <a:cubicBezTo>
                    <a:pt x="3990" y="3549"/>
                    <a:pt x="3992" y="3548"/>
                    <a:pt x="3994" y="3548"/>
                  </a:cubicBezTo>
                  <a:lnTo>
                    <a:pt x="3998" y="3548"/>
                  </a:lnTo>
                  <a:cubicBezTo>
                    <a:pt x="3998" y="3548"/>
                    <a:pt x="3999" y="3548"/>
                    <a:pt x="4000" y="3553"/>
                  </a:cubicBezTo>
                  <a:cubicBezTo>
                    <a:pt x="4002" y="3562"/>
                    <a:pt x="4002" y="3563"/>
                    <a:pt x="4002" y="3567"/>
                  </a:cubicBezTo>
                  <a:lnTo>
                    <a:pt x="4002" y="3569"/>
                  </a:lnTo>
                  <a:cubicBezTo>
                    <a:pt x="4001" y="3578"/>
                    <a:pt x="4013" y="3586"/>
                    <a:pt x="4028" y="3595"/>
                  </a:cubicBezTo>
                  <a:lnTo>
                    <a:pt x="4030" y="3596"/>
                  </a:lnTo>
                  <a:cubicBezTo>
                    <a:pt x="4032" y="3597"/>
                    <a:pt x="4034" y="3598"/>
                    <a:pt x="4036" y="3598"/>
                  </a:cubicBezTo>
                  <a:cubicBezTo>
                    <a:pt x="4040" y="3598"/>
                    <a:pt x="4044" y="3596"/>
                    <a:pt x="4047" y="3594"/>
                  </a:cubicBezTo>
                  <a:cubicBezTo>
                    <a:pt x="4047" y="3599"/>
                    <a:pt x="4049" y="3604"/>
                    <a:pt x="4052" y="3609"/>
                  </a:cubicBezTo>
                  <a:cubicBezTo>
                    <a:pt x="4053" y="3609"/>
                    <a:pt x="4054" y="3611"/>
                    <a:pt x="4055" y="3613"/>
                  </a:cubicBezTo>
                  <a:cubicBezTo>
                    <a:pt x="4057" y="3617"/>
                    <a:pt x="4061" y="3619"/>
                    <a:pt x="4066" y="3619"/>
                  </a:cubicBezTo>
                  <a:cubicBezTo>
                    <a:pt x="4065" y="3621"/>
                    <a:pt x="4064" y="3622"/>
                    <a:pt x="4064" y="3624"/>
                  </a:cubicBezTo>
                  <a:cubicBezTo>
                    <a:pt x="4064" y="3629"/>
                    <a:pt x="4068" y="3634"/>
                    <a:pt x="4073" y="3640"/>
                  </a:cubicBezTo>
                  <a:cubicBezTo>
                    <a:pt x="4076" y="3643"/>
                    <a:pt x="4079" y="3647"/>
                    <a:pt x="4083" y="3652"/>
                  </a:cubicBezTo>
                  <a:cubicBezTo>
                    <a:pt x="4086" y="3656"/>
                    <a:pt x="4088" y="3659"/>
                    <a:pt x="4093" y="3661"/>
                  </a:cubicBezTo>
                  <a:cubicBezTo>
                    <a:pt x="4093" y="3661"/>
                    <a:pt x="4091" y="3661"/>
                    <a:pt x="4091" y="3663"/>
                  </a:cubicBezTo>
                  <a:cubicBezTo>
                    <a:pt x="4081" y="3681"/>
                    <a:pt x="4093" y="3772"/>
                    <a:pt x="4097" y="3790"/>
                  </a:cubicBezTo>
                  <a:cubicBezTo>
                    <a:pt x="4101" y="3805"/>
                    <a:pt x="4106" y="3814"/>
                    <a:pt x="4112" y="3823"/>
                  </a:cubicBezTo>
                  <a:cubicBezTo>
                    <a:pt x="4115" y="3826"/>
                    <a:pt x="4117" y="3829"/>
                    <a:pt x="4119" y="3832"/>
                  </a:cubicBezTo>
                  <a:cubicBezTo>
                    <a:pt x="4129" y="3848"/>
                    <a:pt x="4134" y="3855"/>
                    <a:pt x="4144" y="3869"/>
                  </a:cubicBezTo>
                  <a:cubicBezTo>
                    <a:pt x="4149" y="3876"/>
                    <a:pt x="4151" y="3884"/>
                    <a:pt x="4153" y="3894"/>
                  </a:cubicBezTo>
                  <a:cubicBezTo>
                    <a:pt x="4154" y="3903"/>
                    <a:pt x="4155" y="3911"/>
                    <a:pt x="4160" y="3918"/>
                  </a:cubicBezTo>
                  <a:cubicBezTo>
                    <a:pt x="4165" y="3929"/>
                    <a:pt x="4167" y="3949"/>
                    <a:pt x="4167" y="3967"/>
                  </a:cubicBezTo>
                  <a:lnTo>
                    <a:pt x="4167" y="3978"/>
                  </a:lnTo>
                  <a:cubicBezTo>
                    <a:pt x="4168" y="3980"/>
                    <a:pt x="4168" y="3982"/>
                    <a:pt x="4168" y="3984"/>
                  </a:cubicBezTo>
                  <a:cubicBezTo>
                    <a:pt x="4169" y="4002"/>
                    <a:pt x="4169" y="4019"/>
                    <a:pt x="4181" y="4033"/>
                  </a:cubicBezTo>
                  <a:cubicBezTo>
                    <a:pt x="4187" y="4039"/>
                    <a:pt x="4187" y="4041"/>
                    <a:pt x="4185" y="4044"/>
                  </a:cubicBezTo>
                  <a:cubicBezTo>
                    <a:pt x="4185" y="4048"/>
                    <a:pt x="4183" y="4054"/>
                    <a:pt x="4186" y="4061"/>
                  </a:cubicBezTo>
                  <a:cubicBezTo>
                    <a:pt x="4189" y="4069"/>
                    <a:pt x="4188" y="4076"/>
                    <a:pt x="4187" y="4085"/>
                  </a:cubicBezTo>
                  <a:cubicBezTo>
                    <a:pt x="4187" y="4090"/>
                    <a:pt x="4185" y="4097"/>
                    <a:pt x="4186" y="4105"/>
                  </a:cubicBezTo>
                  <a:cubicBezTo>
                    <a:pt x="4187" y="4116"/>
                    <a:pt x="4181" y="4117"/>
                    <a:pt x="4175" y="4119"/>
                  </a:cubicBezTo>
                  <a:cubicBezTo>
                    <a:pt x="4171" y="4121"/>
                    <a:pt x="4168" y="4122"/>
                    <a:pt x="4165" y="4126"/>
                  </a:cubicBezTo>
                  <a:cubicBezTo>
                    <a:pt x="4160" y="4135"/>
                    <a:pt x="4163" y="4139"/>
                    <a:pt x="4173" y="4154"/>
                  </a:cubicBezTo>
                  <a:lnTo>
                    <a:pt x="4175" y="4157"/>
                  </a:lnTo>
                  <a:cubicBezTo>
                    <a:pt x="4180" y="4163"/>
                    <a:pt x="4181" y="4165"/>
                    <a:pt x="4181" y="4166"/>
                  </a:cubicBezTo>
                  <a:lnTo>
                    <a:pt x="4181" y="4166"/>
                  </a:lnTo>
                  <a:cubicBezTo>
                    <a:pt x="4181" y="4166"/>
                    <a:pt x="4181" y="4166"/>
                    <a:pt x="4181" y="4166"/>
                  </a:cubicBezTo>
                  <a:cubicBezTo>
                    <a:pt x="4181" y="4166"/>
                    <a:pt x="4180" y="4166"/>
                    <a:pt x="4180" y="4166"/>
                  </a:cubicBezTo>
                  <a:cubicBezTo>
                    <a:pt x="4178" y="4168"/>
                    <a:pt x="4175" y="4171"/>
                    <a:pt x="4172" y="4175"/>
                  </a:cubicBezTo>
                  <a:cubicBezTo>
                    <a:pt x="4166" y="4185"/>
                    <a:pt x="4166" y="4186"/>
                    <a:pt x="4166" y="4200"/>
                  </a:cubicBezTo>
                  <a:lnTo>
                    <a:pt x="4166" y="4206"/>
                  </a:lnTo>
                  <a:cubicBezTo>
                    <a:pt x="4166" y="4217"/>
                    <a:pt x="4165" y="4218"/>
                    <a:pt x="4160" y="4222"/>
                  </a:cubicBezTo>
                  <a:cubicBezTo>
                    <a:pt x="4158" y="4223"/>
                    <a:pt x="4156" y="4226"/>
                    <a:pt x="4153" y="4231"/>
                  </a:cubicBezTo>
                  <a:cubicBezTo>
                    <a:pt x="4150" y="4234"/>
                    <a:pt x="4148" y="4237"/>
                    <a:pt x="4145" y="4239"/>
                  </a:cubicBezTo>
                  <a:cubicBezTo>
                    <a:pt x="4141" y="4244"/>
                    <a:pt x="4138" y="4248"/>
                    <a:pt x="4133" y="4257"/>
                  </a:cubicBezTo>
                  <a:cubicBezTo>
                    <a:pt x="4127" y="4269"/>
                    <a:pt x="4126" y="4271"/>
                    <a:pt x="4129" y="4278"/>
                  </a:cubicBezTo>
                  <a:cubicBezTo>
                    <a:pt x="4129" y="4280"/>
                    <a:pt x="4130" y="4283"/>
                    <a:pt x="4131" y="4290"/>
                  </a:cubicBezTo>
                  <a:cubicBezTo>
                    <a:pt x="4133" y="4300"/>
                    <a:pt x="4132" y="4300"/>
                    <a:pt x="4131" y="4302"/>
                  </a:cubicBezTo>
                  <a:cubicBezTo>
                    <a:pt x="4129" y="4303"/>
                    <a:pt x="4128" y="4304"/>
                    <a:pt x="4126" y="4307"/>
                  </a:cubicBezTo>
                  <a:cubicBezTo>
                    <a:pt x="4124" y="4309"/>
                    <a:pt x="4121" y="4311"/>
                    <a:pt x="4120" y="4312"/>
                  </a:cubicBezTo>
                  <a:cubicBezTo>
                    <a:pt x="4116" y="4318"/>
                    <a:pt x="4114" y="4323"/>
                    <a:pt x="4113" y="4335"/>
                  </a:cubicBezTo>
                  <a:lnTo>
                    <a:pt x="4113" y="4339"/>
                  </a:lnTo>
                  <a:cubicBezTo>
                    <a:pt x="4112" y="4348"/>
                    <a:pt x="4112" y="4348"/>
                    <a:pt x="4106" y="4357"/>
                  </a:cubicBezTo>
                  <a:cubicBezTo>
                    <a:pt x="4099" y="4363"/>
                    <a:pt x="4079" y="4366"/>
                    <a:pt x="4066" y="4368"/>
                  </a:cubicBezTo>
                  <a:cubicBezTo>
                    <a:pt x="4061" y="4368"/>
                    <a:pt x="4058" y="4369"/>
                    <a:pt x="4055" y="4370"/>
                  </a:cubicBezTo>
                  <a:cubicBezTo>
                    <a:pt x="4048" y="4371"/>
                    <a:pt x="4047" y="4372"/>
                    <a:pt x="4044" y="4375"/>
                  </a:cubicBezTo>
                  <a:cubicBezTo>
                    <a:pt x="4044" y="4376"/>
                    <a:pt x="4044" y="4377"/>
                    <a:pt x="4040" y="4380"/>
                  </a:cubicBezTo>
                  <a:cubicBezTo>
                    <a:pt x="4034" y="4384"/>
                    <a:pt x="4031" y="4386"/>
                    <a:pt x="4030" y="4391"/>
                  </a:cubicBezTo>
                  <a:cubicBezTo>
                    <a:pt x="4030" y="4392"/>
                    <a:pt x="4030" y="4394"/>
                    <a:pt x="4029" y="4397"/>
                  </a:cubicBezTo>
                  <a:cubicBezTo>
                    <a:pt x="4027" y="4403"/>
                    <a:pt x="4028" y="4407"/>
                    <a:pt x="4029" y="4412"/>
                  </a:cubicBezTo>
                  <a:cubicBezTo>
                    <a:pt x="4030" y="4412"/>
                    <a:pt x="4030" y="4414"/>
                    <a:pt x="4030" y="4414"/>
                  </a:cubicBezTo>
                  <a:cubicBezTo>
                    <a:pt x="4030" y="4414"/>
                    <a:pt x="4030" y="4414"/>
                    <a:pt x="4028" y="4415"/>
                  </a:cubicBezTo>
                  <a:cubicBezTo>
                    <a:pt x="4026" y="4416"/>
                    <a:pt x="4024" y="4416"/>
                    <a:pt x="4022" y="4416"/>
                  </a:cubicBezTo>
                  <a:cubicBezTo>
                    <a:pt x="4018" y="4416"/>
                    <a:pt x="4014" y="4414"/>
                    <a:pt x="4011" y="4412"/>
                  </a:cubicBezTo>
                  <a:cubicBezTo>
                    <a:pt x="4009" y="4411"/>
                    <a:pt x="4007" y="4410"/>
                    <a:pt x="4005" y="4409"/>
                  </a:cubicBezTo>
                  <a:cubicBezTo>
                    <a:pt x="4001" y="4406"/>
                    <a:pt x="3996" y="4405"/>
                    <a:pt x="3991" y="4405"/>
                  </a:cubicBezTo>
                  <a:cubicBezTo>
                    <a:pt x="3986" y="4405"/>
                    <a:pt x="3980" y="4403"/>
                    <a:pt x="3976" y="4401"/>
                  </a:cubicBezTo>
                  <a:lnTo>
                    <a:pt x="3971" y="4399"/>
                  </a:lnTo>
                  <a:cubicBezTo>
                    <a:pt x="3963" y="4394"/>
                    <a:pt x="3957" y="4391"/>
                    <a:pt x="3948" y="4388"/>
                  </a:cubicBezTo>
                  <a:cubicBezTo>
                    <a:pt x="3942" y="4388"/>
                    <a:pt x="3935" y="4388"/>
                    <a:pt x="3926" y="4389"/>
                  </a:cubicBezTo>
                  <a:lnTo>
                    <a:pt x="3910" y="4389"/>
                  </a:lnTo>
                  <a:cubicBezTo>
                    <a:pt x="3906" y="4389"/>
                    <a:pt x="3903" y="4389"/>
                    <a:pt x="3901" y="4388"/>
                  </a:cubicBezTo>
                  <a:cubicBezTo>
                    <a:pt x="3899" y="4387"/>
                    <a:pt x="3898" y="4385"/>
                    <a:pt x="3897" y="4383"/>
                  </a:cubicBezTo>
                  <a:cubicBezTo>
                    <a:pt x="3895" y="4377"/>
                    <a:pt x="3891" y="4371"/>
                    <a:pt x="3877" y="4367"/>
                  </a:cubicBezTo>
                  <a:cubicBezTo>
                    <a:pt x="3869" y="4365"/>
                    <a:pt x="3865" y="4364"/>
                    <a:pt x="3860" y="4364"/>
                  </a:cubicBezTo>
                  <a:cubicBezTo>
                    <a:pt x="3849" y="4364"/>
                    <a:pt x="3844" y="4369"/>
                    <a:pt x="3841" y="4377"/>
                  </a:cubicBezTo>
                  <a:cubicBezTo>
                    <a:pt x="3839" y="4384"/>
                    <a:pt x="3831" y="4388"/>
                    <a:pt x="3820" y="4388"/>
                  </a:cubicBezTo>
                  <a:cubicBezTo>
                    <a:pt x="3817" y="4388"/>
                    <a:pt x="3813" y="4388"/>
                    <a:pt x="3810" y="4386"/>
                  </a:cubicBezTo>
                  <a:cubicBezTo>
                    <a:pt x="3805" y="4384"/>
                    <a:pt x="3805" y="4380"/>
                    <a:pt x="3805" y="4371"/>
                  </a:cubicBezTo>
                  <a:cubicBezTo>
                    <a:pt x="3805" y="4365"/>
                    <a:pt x="3805" y="4358"/>
                    <a:pt x="3802" y="4352"/>
                  </a:cubicBezTo>
                  <a:cubicBezTo>
                    <a:pt x="3798" y="4345"/>
                    <a:pt x="3787" y="4338"/>
                    <a:pt x="3777" y="4331"/>
                  </a:cubicBezTo>
                  <a:cubicBezTo>
                    <a:pt x="3768" y="4323"/>
                    <a:pt x="3756" y="4315"/>
                    <a:pt x="3754" y="4311"/>
                  </a:cubicBezTo>
                  <a:cubicBezTo>
                    <a:pt x="3752" y="4307"/>
                    <a:pt x="3753" y="4305"/>
                    <a:pt x="3754" y="4301"/>
                  </a:cubicBezTo>
                  <a:cubicBezTo>
                    <a:pt x="3755" y="4297"/>
                    <a:pt x="3756" y="4292"/>
                    <a:pt x="3754" y="4285"/>
                  </a:cubicBezTo>
                  <a:cubicBezTo>
                    <a:pt x="3751" y="4279"/>
                    <a:pt x="3747" y="4277"/>
                    <a:pt x="3743" y="4274"/>
                  </a:cubicBezTo>
                  <a:cubicBezTo>
                    <a:pt x="3739" y="4271"/>
                    <a:pt x="3735" y="4268"/>
                    <a:pt x="3733" y="4263"/>
                  </a:cubicBezTo>
                  <a:cubicBezTo>
                    <a:pt x="3730" y="4257"/>
                    <a:pt x="3730" y="4251"/>
                    <a:pt x="3730" y="4243"/>
                  </a:cubicBezTo>
                  <a:cubicBezTo>
                    <a:pt x="3729" y="4235"/>
                    <a:pt x="3729" y="4224"/>
                    <a:pt x="3726" y="4213"/>
                  </a:cubicBezTo>
                  <a:cubicBezTo>
                    <a:pt x="3720" y="4192"/>
                    <a:pt x="3716" y="4179"/>
                    <a:pt x="3689" y="4160"/>
                  </a:cubicBezTo>
                  <a:cubicBezTo>
                    <a:pt x="3671" y="4148"/>
                    <a:pt x="3648" y="4148"/>
                    <a:pt x="3631" y="4148"/>
                  </a:cubicBezTo>
                  <a:cubicBezTo>
                    <a:pt x="3622" y="4148"/>
                    <a:pt x="3616" y="4147"/>
                    <a:pt x="3609" y="4146"/>
                  </a:cubicBezTo>
                  <a:cubicBezTo>
                    <a:pt x="3601" y="4143"/>
                    <a:pt x="3596" y="4139"/>
                    <a:pt x="3591" y="4136"/>
                  </a:cubicBezTo>
                  <a:cubicBezTo>
                    <a:pt x="3588" y="4133"/>
                    <a:pt x="3582" y="4130"/>
                    <a:pt x="3575" y="4127"/>
                  </a:cubicBezTo>
                  <a:cubicBezTo>
                    <a:pt x="3572" y="4126"/>
                    <a:pt x="3569" y="4126"/>
                    <a:pt x="3564" y="4126"/>
                  </a:cubicBezTo>
                  <a:cubicBezTo>
                    <a:pt x="3551" y="4126"/>
                    <a:pt x="3534" y="4130"/>
                    <a:pt x="3521" y="4133"/>
                  </a:cubicBezTo>
                  <a:cubicBezTo>
                    <a:pt x="3517" y="4135"/>
                    <a:pt x="3513" y="4136"/>
                    <a:pt x="3511" y="4136"/>
                  </a:cubicBezTo>
                  <a:cubicBezTo>
                    <a:pt x="3509" y="4136"/>
                    <a:pt x="3507" y="4135"/>
                    <a:pt x="3504" y="4133"/>
                  </a:cubicBezTo>
                  <a:cubicBezTo>
                    <a:pt x="3499" y="4129"/>
                    <a:pt x="3493" y="4126"/>
                    <a:pt x="3485" y="4125"/>
                  </a:cubicBezTo>
                  <a:cubicBezTo>
                    <a:pt x="3483" y="4125"/>
                    <a:pt x="3482" y="4125"/>
                    <a:pt x="3480" y="4125"/>
                  </a:cubicBezTo>
                  <a:cubicBezTo>
                    <a:pt x="3471" y="4125"/>
                    <a:pt x="3469" y="4130"/>
                    <a:pt x="3467" y="4135"/>
                  </a:cubicBezTo>
                  <a:cubicBezTo>
                    <a:pt x="3466" y="4137"/>
                    <a:pt x="3464" y="4139"/>
                    <a:pt x="3463" y="4141"/>
                  </a:cubicBezTo>
                  <a:cubicBezTo>
                    <a:pt x="3457" y="4148"/>
                    <a:pt x="3461" y="4160"/>
                    <a:pt x="3463" y="4171"/>
                  </a:cubicBezTo>
                  <a:cubicBezTo>
                    <a:pt x="3464" y="4175"/>
                    <a:pt x="3466" y="4178"/>
                    <a:pt x="3466" y="4180"/>
                  </a:cubicBezTo>
                  <a:cubicBezTo>
                    <a:pt x="3467" y="4187"/>
                    <a:pt x="3469" y="4189"/>
                    <a:pt x="3475" y="4197"/>
                  </a:cubicBezTo>
                  <a:cubicBezTo>
                    <a:pt x="3476" y="4200"/>
                    <a:pt x="3478" y="4202"/>
                    <a:pt x="3480" y="4204"/>
                  </a:cubicBezTo>
                  <a:cubicBezTo>
                    <a:pt x="3491" y="4218"/>
                    <a:pt x="3496" y="4223"/>
                    <a:pt x="3510" y="4239"/>
                  </a:cubicBezTo>
                  <a:cubicBezTo>
                    <a:pt x="3516" y="4245"/>
                    <a:pt x="3517" y="4247"/>
                    <a:pt x="3517" y="4251"/>
                  </a:cubicBezTo>
                  <a:cubicBezTo>
                    <a:pt x="3517" y="4254"/>
                    <a:pt x="3517" y="4260"/>
                    <a:pt x="3521" y="4270"/>
                  </a:cubicBezTo>
                  <a:cubicBezTo>
                    <a:pt x="3524" y="4275"/>
                    <a:pt x="3527" y="4278"/>
                    <a:pt x="3528" y="4280"/>
                  </a:cubicBezTo>
                  <a:cubicBezTo>
                    <a:pt x="3531" y="4285"/>
                    <a:pt x="3531" y="4285"/>
                    <a:pt x="3532" y="4294"/>
                  </a:cubicBezTo>
                  <a:cubicBezTo>
                    <a:pt x="3532" y="4295"/>
                    <a:pt x="3532" y="4297"/>
                    <a:pt x="3532" y="4301"/>
                  </a:cubicBezTo>
                  <a:cubicBezTo>
                    <a:pt x="3533" y="4309"/>
                    <a:pt x="3534" y="4314"/>
                    <a:pt x="3535" y="4317"/>
                  </a:cubicBezTo>
                  <a:cubicBezTo>
                    <a:pt x="3536" y="4322"/>
                    <a:pt x="3536" y="4324"/>
                    <a:pt x="3536" y="4332"/>
                  </a:cubicBezTo>
                  <a:cubicBezTo>
                    <a:pt x="3535" y="4346"/>
                    <a:pt x="3537" y="4350"/>
                    <a:pt x="3544" y="4359"/>
                  </a:cubicBezTo>
                  <a:cubicBezTo>
                    <a:pt x="3546" y="4360"/>
                    <a:pt x="3548" y="4363"/>
                    <a:pt x="3550" y="4366"/>
                  </a:cubicBezTo>
                  <a:lnTo>
                    <a:pt x="3551" y="4367"/>
                  </a:lnTo>
                  <a:cubicBezTo>
                    <a:pt x="3559" y="4377"/>
                    <a:pt x="3559" y="4377"/>
                    <a:pt x="3562" y="4389"/>
                  </a:cubicBezTo>
                  <a:cubicBezTo>
                    <a:pt x="3563" y="4392"/>
                    <a:pt x="3563" y="4394"/>
                    <a:pt x="3564" y="4397"/>
                  </a:cubicBezTo>
                  <a:cubicBezTo>
                    <a:pt x="3567" y="4412"/>
                    <a:pt x="3569" y="4415"/>
                    <a:pt x="3571" y="4421"/>
                  </a:cubicBezTo>
                  <a:cubicBezTo>
                    <a:pt x="3573" y="4424"/>
                    <a:pt x="3576" y="4428"/>
                    <a:pt x="3578" y="4435"/>
                  </a:cubicBezTo>
                  <a:lnTo>
                    <a:pt x="3581" y="4442"/>
                  </a:lnTo>
                  <a:cubicBezTo>
                    <a:pt x="3587" y="4453"/>
                    <a:pt x="3587" y="4453"/>
                    <a:pt x="3592" y="4461"/>
                  </a:cubicBezTo>
                  <a:lnTo>
                    <a:pt x="3597" y="4466"/>
                  </a:lnTo>
                  <a:cubicBezTo>
                    <a:pt x="3607" y="4482"/>
                    <a:pt x="3607" y="4482"/>
                    <a:pt x="3609" y="4495"/>
                  </a:cubicBezTo>
                  <a:cubicBezTo>
                    <a:pt x="3609" y="4502"/>
                    <a:pt x="3611" y="4505"/>
                    <a:pt x="3612" y="4507"/>
                  </a:cubicBezTo>
                  <a:cubicBezTo>
                    <a:pt x="3613" y="4509"/>
                    <a:pt x="3614" y="4512"/>
                    <a:pt x="3614" y="4526"/>
                  </a:cubicBezTo>
                  <a:cubicBezTo>
                    <a:pt x="3613" y="4549"/>
                    <a:pt x="3620" y="4555"/>
                    <a:pt x="3628" y="4564"/>
                  </a:cubicBezTo>
                  <a:cubicBezTo>
                    <a:pt x="3629" y="4566"/>
                    <a:pt x="3632" y="4568"/>
                    <a:pt x="3634" y="4571"/>
                  </a:cubicBezTo>
                  <a:cubicBezTo>
                    <a:pt x="3637" y="4574"/>
                    <a:pt x="3639" y="4577"/>
                    <a:pt x="3641" y="4578"/>
                  </a:cubicBezTo>
                  <a:cubicBezTo>
                    <a:pt x="3645" y="4582"/>
                    <a:pt x="3645" y="4582"/>
                    <a:pt x="3653" y="4593"/>
                  </a:cubicBezTo>
                  <a:cubicBezTo>
                    <a:pt x="3654" y="4596"/>
                    <a:pt x="3655" y="4596"/>
                    <a:pt x="3656" y="4597"/>
                  </a:cubicBezTo>
                  <a:cubicBezTo>
                    <a:pt x="3655" y="4598"/>
                    <a:pt x="3654" y="4598"/>
                    <a:pt x="3654" y="4598"/>
                  </a:cubicBezTo>
                  <a:cubicBezTo>
                    <a:pt x="3649" y="4599"/>
                    <a:pt x="3643" y="4599"/>
                    <a:pt x="3638" y="4602"/>
                  </a:cubicBezTo>
                  <a:cubicBezTo>
                    <a:pt x="3636" y="4604"/>
                    <a:pt x="3634" y="4605"/>
                    <a:pt x="3633" y="4606"/>
                  </a:cubicBezTo>
                  <a:cubicBezTo>
                    <a:pt x="3629" y="4610"/>
                    <a:pt x="3628" y="4610"/>
                    <a:pt x="3621" y="4610"/>
                  </a:cubicBezTo>
                  <a:lnTo>
                    <a:pt x="3611" y="4610"/>
                  </a:lnTo>
                  <a:cubicBezTo>
                    <a:pt x="3603" y="4609"/>
                    <a:pt x="3602" y="4608"/>
                    <a:pt x="3602" y="4607"/>
                  </a:cubicBezTo>
                  <a:cubicBezTo>
                    <a:pt x="3601" y="4603"/>
                    <a:pt x="3599" y="4599"/>
                    <a:pt x="3590" y="4599"/>
                  </a:cubicBezTo>
                  <a:cubicBezTo>
                    <a:pt x="3586" y="4598"/>
                    <a:pt x="3584" y="4598"/>
                    <a:pt x="3581" y="4598"/>
                  </a:cubicBezTo>
                  <a:cubicBezTo>
                    <a:pt x="3576" y="4598"/>
                    <a:pt x="3574" y="4600"/>
                    <a:pt x="3571" y="4602"/>
                  </a:cubicBezTo>
                  <a:cubicBezTo>
                    <a:pt x="3569" y="4604"/>
                    <a:pt x="3566" y="4605"/>
                    <a:pt x="3561" y="4607"/>
                  </a:cubicBezTo>
                  <a:cubicBezTo>
                    <a:pt x="3551" y="4610"/>
                    <a:pt x="3549" y="4610"/>
                    <a:pt x="3544" y="4610"/>
                  </a:cubicBezTo>
                  <a:cubicBezTo>
                    <a:pt x="3540" y="4610"/>
                    <a:pt x="3536" y="4610"/>
                    <a:pt x="3529" y="4611"/>
                  </a:cubicBezTo>
                  <a:cubicBezTo>
                    <a:pt x="3524" y="4612"/>
                    <a:pt x="3520" y="4612"/>
                    <a:pt x="3517" y="4612"/>
                  </a:cubicBezTo>
                  <a:cubicBezTo>
                    <a:pt x="3511" y="4613"/>
                    <a:pt x="3507" y="4614"/>
                    <a:pt x="3504" y="4614"/>
                  </a:cubicBezTo>
                  <a:cubicBezTo>
                    <a:pt x="3502" y="4614"/>
                    <a:pt x="3500" y="4613"/>
                    <a:pt x="3498" y="4612"/>
                  </a:cubicBezTo>
                  <a:cubicBezTo>
                    <a:pt x="3488" y="4607"/>
                    <a:pt x="3484" y="4604"/>
                    <a:pt x="3475" y="4597"/>
                  </a:cubicBezTo>
                  <a:cubicBezTo>
                    <a:pt x="3471" y="4593"/>
                    <a:pt x="3468" y="4591"/>
                    <a:pt x="3463" y="4591"/>
                  </a:cubicBezTo>
                  <a:cubicBezTo>
                    <a:pt x="3461" y="4591"/>
                    <a:pt x="3458" y="4592"/>
                    <a:pt x="3452" y="4593"/>
                  </a:cubicBezTo>
                  <a:cubicBezTo>
                    <a:pt x="3451" y="4595"/>
                    <a:pt x="3449" y="4595"/>
                    <a:pt x="3447" y="4596"/>
                  </a:cubicBezTo>
                  <a:cubicBezTo>
                    <a:pt x="3443" y="4597"/>
                    <a:pt x="3440" y="4598"/>
                    <a:pt x="3437" y="4598"/>
                  </a:cubicBezTo>
                  <a:cubicBezTo>
                    <a:pt x="3435" y="4598"/>
                    <a:pt x="3433" y="4597"/>
                    <a:pt x="3430" y="4596"/>
                  </a:cubicBezTo>
                  <a:cubicBezTo>
                    <a:pt x="3425" y="4595"/>
                    <a:pt x="3421" y="4593"/>
                    <a:pt x="3412" y="4592"/>
                  </a:cubicBezTo>
                  <a:cubicBezTo>
                    <a:pt x="3408" y="4591"/>
                    <a:pt x="3405" y="4591"/>
                    <a:pt x="3403" y="4591"/>
                  </a:cubicBezTo>
                  <a:cubicBezTo>
                    <a:pt x="3394" y="4591"/>
                    <a:pt x="3389" y="4594"/>
                    <a:pt x="3384" y="4597"/>
                  </a:cubicBezTo>
                  <a:cubicBezTo>
                    <a:pt x="3381" y="4599"/>
                    <a:pt x="3375" y="4601"/>
                    <a:pt x="3369" y="4602"/>
                  </a:cubicBezTo>
                  <a:cubicBezTo>
                    <a:pt x="3352" y="4609"/>
                    <a:pt x="3355" y="4626"/>
                    <a:pt x="3357" y="4636"/>
                  </a:cubicBezTo>
                  <a:cubicBezTo>
                    <a:pt x="3357" y="4638"/>
                    <a:pt x="3357" y="4639"/>
                    <a:pt x="3358" y="4641"/>
                  </a:cubicBezTo>
                  <a:cubicBezTo>
                    <a:pt x="3358" y="4644"/>
                    <a:pt x="3358" y="4644"/>
                    <a:pt x="3358" y="4644"/>
                  </a:cubicBezTo>
                  <a:lnTo>
                    <a:pt x="3355" y="4644"/>
                  </a:lnTo>
                  <a:cubicBezTo>
                    <a:pt x="3352" y="4645"/>
                    <a:pt x="3349" y="4645"/>
                    <a:pt x="3343" y="4650"/>
                  </a:cubicBezTo>
                  <a:cubicBezTo>
                    <a:pt x="3341" y="4651"/>
                    <a:pt x="3339" y="4651"/>
                    <a:pt x="3338" y="4651"/>
                  </a:cubicBezTo>
                  <a:cubicBezTo>
                    <a:pt x="3336" y="4651"/>
                    <a:pt x="3335" y="4651"/>
                    <a:pt x="3333" y="4650"/>
                  </a:cubicBezTo>
                  <a:cubicBezTo>
                    <a:pt x="3329" y="4649"/>
                    <a:pt x="3326" y="4646"/>
                    <a:pt x="3320" y="4646"/>
                  </a:cubicBezTo>
                  <a:cubicBezTo>
                    <a:pt x="3317" y="4645"/>
                    <a:pt x="3314" y="4645"/>
                    <a:pt x="3313" y="4645"/>
                  </a:cubicBezTo>
                  <a:cubicBezTo>
                    <a:pt x="3311" y="4644"/>
                    <a:pt x="3309" y="4644"/>
                    <a:pt x="3307" y="4644"/>
                  </a:cubicBezTo>
                  <a:cubicBezTo>
                    <a:pt x="3303" y="4644"/>
                    <a:pt x="3301" y="4646"/>
                    <a:pt x="3297" y="4652"/>
                  </a:cubicBezTo>
                  <a:cubicBezTo>
                    <a:pt x="3296" y="4653"/>
                    <a:pt x="3295" y="4654"/>
                    <a:pt x="3294" y="4655"/>
                  </a:cubicBezTo>
                  <a:cubicBezTo>
                    <a:pt x="3285" y="4664"/>
                    <a:pt x="3285" y="4668"/>
                    <a:pt x="3289" y="4674"/>
                  </a:cubicBezTo>
                  <a:cubicBezTo>
                    <a:pt x="3291" y="4678"/>
                    <a:pt x="3293" y="4682"/>
                    <a:pt x="3293" y="4689"/>
                  </a:cubicBezTo>
                  <a:cubicBezTo>
                    <a:pt x="3294" y="4702"/>
                    <a:pt x="3293" y="4706"/>
                    <a:pt x="3290" y="4713"/>
                  </a:cubicBezTo>
                  <a:cubicBezTo>
                    <a:pt x="3289" y="4716"/>
                    <a:pt x="3288" y="4720"/>
                    <a:pt x="3287" y="4725"/>
                  </a:cubicBezTo>
                  <a:cubicBezTo>
                    <a:pt x="3283" y="4738"/>
                    <a:pt x="3290" y="4743"/>
                    <a:pt x="3296" y="4749"/>
                  </a:cubicBezTo>
                  <a:cubicBezTo>
                    <a:pt x="3299" y="4751"/>
                    <a:pt x="3303" y="4754"/>
                    <a:pt x="3306" y="4758"/>
                  </a:cubicBezTo>
                  <a:cubicBezTo>
                    <a:pt x="3309" y="4763"/>
                    <a:pt x="3312" y="4764"/>
                    <a:pt x="3313" y="4766"/>
                  </a:cubicBezTo>
                  <a:lnTo>
                    <a:pt x="3313" y="4768"/>
                  </a:lnTo>
                  <a:lnTo>
                    <a:pt x="3313" y="4773"/>
                  </a:lnTo>
                  <a:lnTo>
                    <a:pt x="3313" y="4780"/>
                  </a:lnTo>
                  <a:cubicBezTo>
                    <a:pt x="3313" y="4790"/>
                    <a:pt x="3313" y="4794"/>
                    <a:pt x="3321" y="4809"/>
                  </a:cubicBezTo>
                  <a:cubicBezTo>
                    <a:pt x="3327" y="4819"/>
                    <a:pt x="3325" y="4824"/>
                    <a:pt x="3323" y="4833"/>
                  </a:cubicBezTo>
                  <a:cubicBezTo>
                    <a:pt x="3321" y="4837"/>
                    <a:pt x="3320" y="4843"/>
                    <a:pt x="3318" y="4852"/>
                  </a:cubicBezTo>
                  <a:cubicBezTo>
                    <a:pt x="3318" y="4859"/>
                    <a:pt x="3317" y="4862"/>
                    <a:pt x="3317" y="4864"/>
                  </a:cubicBezTo>
                  <a:cubicBezTo>
                    <a:pt x="3317" y="4869"/>
                    <a:pt x="3317" y="4869"/>
                    <a:pt x="3318" y="4872"/>
                  </a:cubicBezTo>
                  <a:cubicBezTo>
                    <a:pt x="3318" y="4873"/>
                    <a:pt x="3318" y="4876"/>
                    <a:pt x="3319" y="4879"/>
                  </a:cubicBezTo>
                  <a:cubicBezTo>
                    <a:pt x="3321" y="4890"/>
                    <a:pt x="3323" y="4891"/>
                    <a:pt x="3327" y="4894"/>
                  </a:cubicBezTo>
                  <a:cubicBezTo>
                    <a:pt x="3329" y="4896"/>
                    <a:pt x="3332" y="4897"/>
                    <a:pt x="3338" y="4903"/>
                  </a:cubicBezTo>
                  <a:cubicBezTo>
                    <a:pt x="3344" y="4911"/>
                    <a:pt x="3344" y="4912"/>
                    <a:pt x="3341" y="4919"/>
                  </a:cubicBezTo>
                  <a:cubicBezTo>
                    <a:pt x="3340" y="4922"/>
                    <a:pt x="3338" y="4927"/>
                    <a:pt x="3338" y="4933"/>
                  </a:cubicBezTo>
                  <a:cubicBezTo>
                    <a:pt x="3335" y="4948"/>
                    <a:pt x="3337" y="4950"/>
                    <a:pt x="3341" y="4956"/>
                  </a:cubicBezTo>
                  <a:cubicBezTo>
                    <a:pt x="3344" y="4958"/>
                    <a:pt x="3347" y="4961"/>
                    <a:pt x="3350" y="4966"/>
                  </a:cubicBezTo>
                  <a:cubicBezTo>
                    <a:pt x="3356" y="4977"/>
                    <a:pt x="3356" y="4977"/>
                    <a:pt x="3356" y="4982"/>
                  </a:cubicBezTo>
                  <a:cubicBezTo>
                    <a:pt x="3356" y="4984"/>
                    <a:pt x="3356" y="4986"/>
                    <a:pt x="3357" y="4993"/>
                  </a:cubicBezTo>
                  <a:cubicBezTo>
                    <a:pt x="3358" y="5001"/>
                    <a:pt x="3356" y="5004"/>
                    <a:pt x="3352" y="5010"/>
                  </a:cubicBezTo>
                  <a:cubicBezTo>
                    <a:pt x="3349" y="5013"/>
                    <a:pt x="3345" y="5018"/>
                    <a:pt x="3341" y="5027"/>
                  </a:cubicBezTo>
                  <a:cubicBezTo>
                    <a:pt x="3336" y="5038"/>
                    <a:pt x="3335" y="5039"/>
                    <a:pt x="3334" y="5040"/>
                  </a:cubicBezTo>
                  <a:cubicBezTo>
                    <a:pt x="3333" y="5041"/>
                    <a:pt x="3331" y="5042"/>
                    <a:pt x="3327" y="5052"/>
                  </a:cubicBezTo>
                  <a:cubicBezTo>
                    <a:pt x="3321" y="5061"/>
                    <a:pt x="3320" y="5067"/>
                    <a:pt x="3318" y="5071"/>
                  </a:cubicBezTo>
                  <a:cubicBezTo>
                    <a:pt x="3317" y="5075"/>
                    <a:pt x="3314" y="5078"/>
                    <a:pt x="3309" y="5087"/>
                  </a:cubicBezTo>
                  <a:cubicBezTo>
                    <a:pt x="3302" y="5099"/>
                    <a:pt x="3302" y="5099"/>
                    <a:pt x="3299" y="5100"/>
                  </a:cubicBezTo>
                  <a:cubicBezTo>
                    <a:pt x="3297" y="5101"/>
                    <a:pt x="3294" y="5101"/>
                    <a:pt x="3288" y="5107"/>
                  </a:cubicBezTo>
                  <a:cubicBezTo>
                    <a:pt x="3278" y="5116"/>
                    <a:pt x="3277" y="5118"/>
                    <a:pt x="3276" y="5126"/>
                  </a:cubicBezTo>
                  <a:cubicBezTo>
                    <a:pt x="3275" y="5129"/>
                    <a:pt x="3275" y="5132"/>
                    <a:pt x="3274" y="5135"/>
                  </a:cubicBezTo>
                  <a:cubicBezTo>
                    <a:pt x="3271" y="5143"/>
                    <a:pt x="3270" y="5143"/>
                    <a:pt x="3267" y="5146"/>
                  </a:cubicBezTo>
                  <a:cubicBezTo>
                    <a:pt x="3266" y="5148"/>
                    <a:pt x="3263" y="5150"/>
                    <a:pt x="3261" y="5157"/>
                  </a:cubicBezTo>
                  <a:cubicBezTo>
                    <a:pt x="3260" y="5159"/>
                    <a:pt x="3260" y="5161"/>
                    <a:pt x="3260" y="5163"/>
                  </a:cubicBezTo>
                  <a:cubicBezTo>
                    <a:pt x="3260" y="5164"/>
                    <a:pt x="3260" y="5165"/>
                    <a:pt x="3259" y="5166"/>
                  </a:cubicBezTo>
                  <a:lnTo>
                    <a:pt x="3247" y="5166"/>
                  </a:lnTo>
                  <a:cubicBezTo>
                    <a:pt x="3244" y="5166"/>
                    <a:pt x="3242" y="5165"/>
                    <a:pt x="3239" y="5165"/>
                  </a:cubicBezTo>
                  <a:cubicBezTo>
                    <a:pt x="3234" y="5165"/>
                    <a:pt x="3227" y="5166"/>
                    <a:pt x="3219" y="5171"/>
                  </a:cubicBezTo>
                  <a:cubicBezTo>
                    <a:pt x="3215" y="5173"/>
                    <a:pt x="3212" y="5176"/>
                    <a:pt x="3210" y="5178"/>
                  </a:cubicBezTo>
                  <a:cubicBezTo>
                    <a:pt x="3204" y="5181"/>
                    <a:pt x="3202" y="5186"/>
                    <a:pt x="3191" y="5186"/>
                  </a:cubicBezTo>
                  <a:cubicBezTo>
                    <a:pt x="3180" y="5186"/>
                    <a:pt x="3168" y="5175"/>
                    <a:pt x="3156" y="5168"/>
                  </a:cubicBezTo>
                  <a:cubicBezTo>
                    <a:pt x="3151" y="5163"/>
                    <a:pt x="3146" y="5160"/>
                    <a:pt x="3142" y="5157"/>
                  </a:cubicBezTo>
                  <a:cubicBezTo>
                    <a:pt x="3134" y="5153"/>
                    <a:pt x="3127" y="5151"/>
                    <a:pt x="3120" y="5148"/>
                  </a:cubicBezTo>
                  <a:cubicBezTo>
                    <a:pt x="3117" y="5147"/>
                    <a:pt x="3113" y="5146"/>
                    <a:pt x="3110" y="5145"/>
                  </a:cubicBezTo>
                  <a:cubicBezTo>
                    <a:pt x="3106" y="5144"/>
                    <a:pt x="3102" y="5138"/>
                    <a:pt x="3097" y="5133"/>
                  </a:cubicBezTo>
                  <a:cubicBezTo>
                    <a:pt x="3092" y="5126"/>
                    <a:pt x="3087" y="5119"/>
                    <a:pt x="3081" y="5116"/>
                  </a:cubicBezTo>
                  <a:cubicBezTo>
                    <a:pt x="3078" y="5115"/>
                    <a:pt x="3075" y="5115"/>
                    <a:pt x="3072" y="5115"/>
                  </a:cubicBezTo>
                  <a:cubicBezTo>
                    <a:pt x="3065" y="5115"/>
                    <a:pt x="3057" y="5117"/>
                    <a:pt x="3050" y="5117"/>
                  </a:cubicBezTo>
                  <a:cubicBezTo>
                    <a:pt x="3046" y="5118"/>
                    <a:pt x="3043" y="5118"/>
                    <a:pt x="3040" y="5119"/>
                  </a:cubicBezTo>
                  <a:cubicBezTo>
                    <a:pt x="3039" y="5119"/>
                    <a:pt x="3036" y="5119"/>
                    <a:pt x="3034" y="5122"/>
                  </a:cubicBezTo>
                  <a:cubicBezTo>
                    <a:pt x="3033" y="5126"/>
                    <a:pt x="3034" y="5128"/>
                    <a:pt x="3035" y="5130"/>
                  </a:cubicBezTo>
                  <a:cubicBezTo>
                    <a:pt x="3035" y="5131"/>
                    <a:pt x="3036" y="5132"/>
                    <a:pt x="3036" y="5132"/>
                  </a:cubicBezTo>
                  <a:cubicBezTo>
                    <a:pt x="3036" y="5132"/>
                    <a:pt x="3036" y="5133"/>
                    <a:pt x="3035" y="5133"/>
                  </a:cubicBezTo>
                  <a:cubicBezTo>
                    <a:pt x="3033" y="5134"/>
                    <a:pt x="3033" y="5134"/>
                    <a:pt x="3032" y="5134"/>
                  </a:cubicBezTo>
                  <a:lnTo>
                    <a:pt x="3031" y="5134"/>
                  </a:lnTo>
                  <a:cubicBezTo>
                    <a:pt x="3029" y="5133"/>
                    <a:pt x="3025" y="5132"/>
                    <a:pt x="3018" y="5131"/>
                  </a:cubicBezTo>
                  <a:cubicBezTo>
                    <a:pt x="3016" y="5131"/>
                    <a:pt x="3015" y="5131"/>
                    <a:pt x="3014" y="5131"/>
                  </a:cubicBezTo>
                  <a:cubicBezTo>
                    <a:pt x="3006" y="5131"/>
                    <a:pt x="3000" y="5134"/>
                    <a:pt x="2995" y="5137"/>
                  </a:cubicBezTo>
                  <a:cubicBezTo>
                    <a:pt x="2992" y="5138"/>
                    <a:pt x="2988" y="5141"/>
                    <a:pt x="2983" y="5141"/>
                  </a:cubicBezTo>
                  <a:cubicBezTo>
                    <a:pt x="2972" y="5145"/>
                    <a:pt x="2969" y="5149"/>
                    <a:pt x="2964" y="5156"/>
                  </a:cubicBezTo>
                  <a:cubicBezTo>
                    <a:pt x="2962" y="5159"/>
                    <a:pt x="2960" y="5162"/>
                    <a:pt x="2956" y="5165"/>
                  </a:cubicBezTo>
                  <a:cubicBezTo>
                    <a:pt x="2950" y="5172"/>
                    <a:pt x="2947" y="5175"/>
                    <a:pt x="2943" y="5179"/>
                  </a:cubicBezTo>
                  <a:cubicBezTo>
                    <a:pt x="2938" y="5184"/>
                    <a:pt x="2933" y="5189"/>
                    <a:pt x="2926" y="5197"/>
                  </a:cubicBezTo>
                  <a:cubicBezTo>
                    <a:pt x="2923" y="5201"/>
                    <a:pt x="2919" y="5205"/>
                    <a:pt x="2917" y="5209"/>
                  </a:cubicBezTo>
                  <a:cubicBezTo>
                    <a:pt x="2909" y="5219"/>
                    <a:pt x="2902" y="5227"/>
                    <a:pt x="2900" y="5234"/>
                  </a:cubicBezTo>
                  <a:cubicBezTo>
                    <a:pt x="2899" y="5239"/>
                    <a:pt x="2899" y="5243"/>
                    <a:pt x="2899" y="5248"/>
                  </a:cubicBezTo>
                  <a:cubicBezTo>
                    <a:pt x="2899" y="5255"/>
                    <a:pt x="2897" y="5258"/>
                    <a:pt x="2896" y="5258"/>
                  </a:cubicBezTo>
                  <a:cubicBezTo>
                    <a:pt x="2894" y="5259"/>
                    <a:pt x="2894" y="5259"/>
                    <a:pt x="2894" y="5259"/>
                  </a:cubicBezTo>
                  <a:cubicBezTo>
                    <a:pt x="2892" y="5259"/>
                    <a:pt x="2890" y="5254"/>
                    <a:pt x="2888" y="5246"/>
                  </a:cubicBezTo>
                  <a:cubicBezTo>
                    <a:pt x="2885" y="5234"/>
                    <a:pt x="2888" y="5231"/>
                    <a:pt x="2890" y="5229"/>
                  </a:cubicBezTo>
                  <a:cubicBezTo>
                    <a:pt x="2890" y="5228"/>
                    <a:pt x="2890" y="5228"/>
                    <a:pt x="2890" y="5227"/>
                  </a:cubicBezTo>
                  <a:cubicBezTo>
                    <a:pt x="2895" y="5223"/>
                    <a:pt x="2907" y="5208"/>
                    <a:pt x="2897" y="5199"/>
                  </a:cubicBezTo>
                  <a:cubicBezTo>
                    <a:pt x="2893" y="5194"/>
                    <a:pt x="2886" y="5191"/>
                    <a:pt x="2879" y="5190"/>
                  </a:cubicBezTo>
                  <a:cubicBezTo>
                    <a:pt x="2874" y="5188"/>
                    <a:pt x="2869" y="5186"/>
                    <a:pt x="2864" y="5182"/>
                  </a:cubicBezTo>
                  <a:cubicBezTo>
                    <a:pt x="2858" y="5178"/>
                    <a:pt x="2848" y="5160"/>
                    <a:pt x="2843" y="5148"/>
                  </a:cubicBezTo>
                  <a:cubicBezTo>
                    <a:pt x="2841" y="5143"/>
                    <a:pt x="2839" y="5140"/>
                    <a:pt x="2836" y="5137"/>
                  </a:cubicBezTo>
                  <a:cubicBezTo>
                    <a:pt x="2834" y="5134"/>
                    <a:pt x="2831" y="5132"/>
                    <a:pt x="2826" y="5132"/>
                  </a:cubicBezTo>
                  <a:cubicBezTo>
                    <a:pt x="2824" y="5132"/>
                    <a:pt x="2822" y="5133"/>
                    <a:pt x="2820" y="5133"/>
                  </a:cubicBezTo>
                  <a:cubicBezTo>
                    <a:pt x="2817" y="5133"/>
                    <a:pt x="2815" y="5133"/>
                    <a:pt x="2812" y="5133"/>
                  </a:cubicBezTo>
                  <a:cubicBezTo>
                    <a:pt x="2811" y="5133"/>
                    <a:pt x="2810" y="5133"/>
                    <a:pt x="2809" y="5133"/>
                  </a:cubicBezTo>
                  <a:lnTo>
                    <a:pt x="2805" y="5133"/>
                  </a:lnTo>
                  <a:cubicBezTo>
                    <a:pt x="2806" y="5132"/>
                    <a:pt x="2806" y="5131"/>
                    <a:pt x="2806" y="5131"/>
                  </a:cubicBezTo>
                  <a:cubicBezTo>
                    <a:pt x="2806" y="5128"/>
                    <a:pt x="2809" y="5123"/>
                    <a:pt x="2809" y="5117"/>
                  </a:cubicBezTo>
                  <a:lnTo>
                    <a:pt x="2809" y="5092"/>
                  </a:lnTo>
                  <a:cubicBezTo>
                    <a:pt x="2809" y="5078"/>
                    <a:pt x="2804" y="5053"/>
                    <a:pt x="2798" y="5039"/>
                  </a:cubicBezTo>
                  <a:cubicBezTo>
                    <a:pt x="2794" y="5030"/>
                    <a:pt x="2787" y="5025"/>
                    <a:pt x="2779" y="5019"/>
                  </a:cubicBezTo>
                  <a:cubicBezTo>
                    <a:pt x="2772" y="5015"/>
                    <a:pt x="2766" y="5011"/>
                    <a:pt x="2759" y="5003"/>
                  </a:cubicBezTo>
                  <a:lnTo>
                    <a:pt x="2756" y="4999"/>
                  </a:lnTo>
                  <a:cubicBezTo>
                    <a:pt x="2750" y="4994"/>
                    <a:pt x="2749" y="4992"/>
                    <a:pt x="2745" y="4992"/>
                  </a:cubicBezTo>
                  <a:cubicBezTo>
                    <a:pt x="2744" y="4992"/>
                    <a:pt x="2744" y="4992"/>
                    <a:pt x="2743" y="4993"/>
                  </a:cubicBezTo>
                  <a:lnTo>
                    <a:pt x="2734" y="4993"/>
                  </a:lnTo>
                  <a:cubicBezTo>
                    <a:pt x="2731" y="4993"/>
                    <a:pt x="2730" y="4994"/>
                    <a:pt x="2728" y="4995"/>
                  </a:cubicBezTo>
                  <a:cubicBezTo>
                    <a:pt x="2727" y="4997"/>
                    <a:pt x="2726" y="4999"/>
                    <a:pt x="2723" y="5002"/>
                  </a:cubicBezTo>
                  <a:cubicBezTo>
                    <a:pt x="2718" y="5003"/>
                    <a:pt x="2716" y="5007"/>
                    <a:pt x="2715" y="5009"/>
                  </a:cubicBezTo>
                  <a:cubicBezTo>
                    <a:pt x="2715" y="5008"/>
                    <a:pt x="2714" y="5008"/>
                    <a:pt x="2714" y="5008"/>
                  </a:cubicBezTo>
                  <a:lnTo>
                    <a:pt x="2713" y="5005"/>
                  </a:lnTo>
                  <a:cubicBezTo>
                    <a:pt x="2711" y="5003"/>
                    <a:pt x="2709" y="5001"/>
                    <a:pt x="2709" y="5000"/>
                  </a:cubicBezTo>
                  <a:lnTo>
                    <a:pt x="2709" y="4999"/>
                  </a:lnTo>
                  <a:cubicBezTo>
                    <a:pt x="2709" y="4997"/>
                    <a:pt x="2709" y="4994"/>
                    <a:pt x="2709" y="4988"/>
                  </a:cubicBezTo>
                  <a:cubicBezTo>
                    <a:pt x="2707" y="4979"/>
                    <a:pt x="2707" y="4974"/>
                    <a:pt x="2702" y="4974"/>
                  </a:cubicBezTo>
                  <a:cubicBezTo>
                    <a:pt x="2701" y="4974"/>
                    <a:pt x="2700" y="4974"/>
                    <a:pt x="2698" y="4972"/>
                  </a:cubicBezTo>
                  <a:cubicBezTo>
                    <a:pt x="2696" y="4970"/>
                    <a:pt x="2694" y="4969"/>
                    <a:pt x="2692" y="4969"/>
                  </a:cubicBezTo>
                  <a:cubicBezTo>
                    <a:pt x="2687" y="4969"/>
                    <a:pt x="2684" y="4971"/>
                    <a:pt x="2683" y="4974"/>
                  </a:cubicBezTo>
                  <a:cubicBezTo>
                    <a:pt x="2681" y="4975"/>
                    <a:pt x="2679" y="4977"/>
                    <a:pt x="2677" y="4979"/>
                  </a:cubicBezTo>
                  <a:cubicBezTo>
                    <a:pt x="2676" y="4979"/>
                    <a:pt x="2674" y="4979"/>
                    <a:pt x="2672" y="4979"/>
                  </a:cubicBezTo>
                  <a:cubicBezTo>
                    <a:pt x="2670" y="4979"/>
                    <a:pt x="2667" y="4979"/>
                    <a:pt x="2664" y="4979"/>
                  </a:cubicBezTo>
                  <a:cubicBezTo>
                    <a:pt x="2660" y="4977"/>
                    <a:pt x="2653" y="4977"/>
                    <a:pt x="2648" y="4977"/>
                  </a:cubicBezTo>
                  <a:lnTo>
                    <a:pt x="2647" y="4977"/>
                  </a:lnTo>
                  <a:cubicBezTo>
                    <a:pt x="2642" y="4977"/>
                    <a:pt x="2641" y="4974"/>
                    <a:pt x="2639" y="4972"/>
                  </a:cubicBezTo>
                  <a:cubicBezTo>
                    <a:pt x="2638" y="4971"/>
                    <a:pt x="2637" y="4968"/>
                    <a:pt x="2633" y="4966"/>
                  </a:cubicBezTo>
                  <a:cubicBezTo>
                    <a:pt x="2630" y="4965"/>
                    <a:pt x="2618" y="4957"/>
                    <a:pt x="2608" y="4950"/>
                  </a:cubicBezTo>
                  <a:cubicBezTo>
                    <a:pt x="2598" y="4943"/>
                    <a:pt x="2589" y="4937"/>
                    <a:pt x="2585" y="4935"/>
                  </a:cubicBezTo>
                  <a:cubicBezTo>
                    <a:pt x="2579" y="4931"/>
                    <a:pt x="2575" y="4930"/>
                    <a:pt x="2571" y="4929"/>
                  </a:cubicBezTo>
                  <a:cubicBezTo>
                    <a:pt x="2566" y="4928"/>
                    <a:pt x="2564" y="4928"/>
                    <a:pt x="2563" y="4927"/>
                  </a:cubicBezTo>
                  <a:cubicBezTo>
                    <a:pt x="2562" y="4927"/>
                    <a:pt x="2562" y="4925"/>
                    <a:pt x="2562" y="4922"/>
                  </a:cubicBezTo>
                  <a:cubicBezTo>
                    <a:pt x="2563" y="4920"/>
                    <a:pt x="2563" y="4915"/>
                    <a:pt x="2560" y="4911"/>
                  </a:cubicBezTo>
                  <a:cubicBezTo>
                    <a:pt x="2556" y="4906"/>
                    <a:pt x="2544" y="4896"/>
                    <a:pt x="2534" y="4891"/>
                  </a:cubicBezTo>
                  <a:lnTo>
                    <a:pt x="2531" y="4890"/>
                  </a:lnTo>
                  <a:cubicBezTo>
                    <a:pt x="2524" y="4886"/>
                    <a:pt x="2520" y="4883"/>
                    <a:pt x="2513" y="4883"/>
                  </a:cubicBezTo>
                  <a:cubicBezTo>
                    <a:pt x="2512" y="4883"/>
                    <a:pt x="2510" y="4883"/>
                    <a:pt x="2508" y="4883"/>
                  </a:cubicBezTo>
                  <a:cubicBezTo>
                    <a:pt x="2496" y="4884"/>
                    <a:pt x="2487" y="4895"/>
                    <a:pt x="2481" y="4904"/>
                  </a:cubicBezTo>
                  <a:cubicBezTo>
                    <a:pt x="2475" y="4913"/>
                    <a:pt x="2477" y="4918"/>
                    <a:pt x="2481" y="4922"/>
                  </a:cubicBezTo>
                  <a:cubicBezTo>
                    <a:pt x="2481" y="4925"/>
                    <a:pt x="2483" y="4927"/>
                    <a:pt x="2483" y="4930"/>
                  </a:cubicBezTo>
                  <a:lnTo>
                    <a:pt x="2484" y="4933"/>
                  </a:lnTo>
                  <a:cubicBezTo>
                    <a:pt x="2485" y="4942"/>
                    <a:pt x="2485" y="4943"/>
                    <a:pt x="2494" y="4952"/>
                  </a:cubicBezTo>
                  <a:cubicBezTo>
                    <a:pt x="2500" y="4957"/>
                    <a:pt x="2505" y="4958"/>
                    <a:pt x="2511" y="4959"/>
                  </a:cubicBezTo>
                  <a:cubicBezTo>
                    <a:pt x="2514" y="4960"/>
                    <a:pt x="2518" y="4961"/>
                    <a:pt x="2522" y="4963"/>
                  </a:cubicBezTo>
                  <a:cubicBezTo>
                    <a:pt x="2525" y="4965"/>
                    <a:pt x="2528" y="4965"/>
                    <a:pt x="2530" y="4965"/>
                  </a:cubicBezTo>
                  <a:cubicBezTo>
                    <a:pt x="2531" y="4965"/>
                    <a:pt x="2532" y="4965"/>
                    <a:pt x="2532" y="4965"/>
                  </a:cubicBezTo>
                  <a:cubicBezTo>
                    <a:pt x="2533" y="4965"/>
                    <a:pt x="2534" y="4966"/>
                    <a:pt x="2535" y="4967"/>
                  </a:cubicBezTo>
                  <a:cubicBezTo>
                    <a:pt x="2540" y="4971"/>
                    <a:pt x="2540" y="4972"/>
                    <a:pt x="2540" y="4972"/>
                  </a:cubicBezTo>
                  <a:cubicBezTo>
                    <a:pt x="2540" y="4972"/>
                    <a:pt x="2540" y="4973"/>
                    <a:pt x="2540" y="4974"/>
                  </a:cubicBezTo>
                  <a:cubicBezTo>
                    <a:pt x="2538" y="4975"/>
                    <a:pt x="2537" y="4979"/>
                    <a:pt x="2536" y="4982"/>
                  </a:cubicBezTo>
                  <a:cubicBezTo>
                    <a:pt x="2535" y="4987"/>
                    <a:pt x="2534" y="4988"/>
                    <a:pt x="2533" y="4990"/>
                  </a:cubicBezTo>
                  <a:cubicBezTo>
                    <a:pt x="2532" y="4992"/>
                    <a:pt x="2530" y="4994"/>
                    <a:pt x="2528" y="4999"/>
                  </a:cubicBezTo>
                  <a:lnTo>
                    <a:pt x="2527" y="5003"/>
                  </a:lnTo>
                  <a:cubicBezTo>
                    <a:pt x="2524" y="5011"/>
                    <a:pt x="2524" y="5011"/>
                    <a:pt x="2524" y="5022"/>
                  </a:cubicBezTo>
                  <a:cubicBezTo>
                    <a:pt x="2523" y="5018"/>
                    <a:pt x="2522" y="5017"/>
                    <a:pt x="2519" y="5016"/>
                  </a:cubicBezTo>
                  <a:cubicBezTo>
                    <a:pt x="2518" y="5016"/>
                    <a:pt x="2518" y="5016"/>
                    <a:pt x="2517" y="5015"/>
                  </a:cubicBezTo>
                  <a:cubicBezTo>
                    <a:pt x="2513" y="5011"/>
                    <a:pt x="2513" y="5009"/>
                    <a:pt x="2513" y="5007"/>
                  </a:cubicBezTo>
                  <a:cubicBezTo>
                    <a:pt x="2513" y="5002"/>
                    <a:pt x="2511" y="4989"/>
                    <a:pt x="2504" y="4980"/>
                  </a:cubicBezTo>
                  <a:cubicBezTo>
                    <a:pt x="2503" y="4977"/>
                    <a:pt x="2501" y="4974"/>
                    <a:pt x="2499" y="4974"/>
                  </a:cubicBezTo>
                  <a:cubicBezTo>
                    <a:pt x="2494" y="4974"/>
                    <a:pt x="2494" y="4982"/>
                    <a:pt x="2494" y="4988"/>
                  </a:cubicBezTo>
                  <a:cubicBezTo>
                    <a:pt x="2494" y="4991"/>
                    <a:pt x="2494" y="4995"/>
                    <a:pt x="2493" y="4997"/>
                  </a:cubicBezTo>
                  <a:cubicBezTo>
                    <a:pt x="2493" y="4999"/>
                    <a:pt x="2492" y="4999"/>
                    <a:pt x="2492" y="4999"/>
                  </a:cubicBezTo>
                  <a:cubicBezTo>
                    <a:pt x="2491" y="4999"/>
                    <a:pt x="2488" y="4999"/>
                    <a:pt x="2485" y="4997"/>
                  </a:cubicBezTo>
                  <a:lnTo>
                    <a:pt x="2484" y="4995"/>
                  </a:lnTo>
                  <a:cubicBezTo>
                    <a:pt x="2479" y="4993"/>
                    <a:pt x="2477" y="4991"/>
                    <a:pt x="2475" y="4986"/>
                  </a:cubicBezTo>
                  <a:cubicBezTo>
                    <a:pt x="2472" y="4980"/>
                    <a:pt x="2469" y="4979"/>
                    <a:pt x="2464" y="4979"/>
                  </a:cubicBezTo>
                  <a:lnTo>
                    <a:pt x="2458" y="4979"/>
                  </a:lnTo>
                  <a:cubicBezTo>
                    <a:pt x="2456" y="4979"/>
                    <a:pt x="2455" y="4977"/>
                    <a:pt x="2453" y="4977"/>
                  </a:cubicBezTo>
                  <a:cubicBezTo>
                    <a:pt x="2449" y="4977"/>
                    <a:pt x="2447" y="4975"/>
                    <a:pt x="2440" y="4975"/>
                  </a:cubicBezTo>
                  <a:cubicBezTo>
                    <a:pt x="2433" y="4975"/>
                    <a:pt x="2431" y="4974"/>
                    <a:pt x="2428" y="4972"/>
                  </a:cubicBezTo>
                  <a:cubicBezTo>
                    <a:pt x="2426" y="4971"/>
                    <a:pt x="2424" y="4970"/>
                    <a:pt x="2423" y="4970"/>
                  </a:cubicBezTo>
                  <a:cubicBezTo>
                    <a:pt x="2421" y="4969"/>
                    <a:pt x="2419" y="4968"/>
                    <a:pt x="2417" y="4968"/>
                  </a:cubicBezTo>
                  <a:cubicBezTo>
                    <a:pt x="2419" y="4967"/>
                    <a:pt x="2419" y="4966"/>
                    <a:pt x="2419" y="4964"/>
                  </a:cubicBezTo>
                  <a:cubicBezTo>
                    <a:pt x="2421" y="4962"/>
                    <a:pt x="2422" y="4960"/>
                    <a:pt x="2424" y="4959"/>
                  </a:cubicBezTo>
                  <a:cubicBezTo>
                    <a:pt x="2428" y="4955"/>
                    <a:pt x="2430" y="4950"/>
                    <a:pt x="2431" y="4944"/>
                  </a:cubicBezTo>
                  <a:cubicBezTo>
                    <a:pt x="2431" y="4942"/>
                    <a:pt x="2432" y="4938"/>
                    <a:pt x="2434" y="4934"/>
                  </a:cubicBezTo>
                  <a:cubicBezTo>
                    <a:pt x="2439" y="4922"/>
                    <a:pt x="2429" y="4913"/>
                    <a:pt x="2425" y="4909"/>
                  </a:cubicBezTo>
                  <a:cubicBezTo>
                    <a:pt x="2423" y="4909"/>
                    <a:pt x="2423" y="4908"/>
                    <a:pt x="2422" y="4908"/>
                  </a:cubicBezTo>
                  <a:cubicBezTo>
                    <a:pt x="2419" y="4906"/>
                    <a:pt x="2417" y="4903"/>
                    <a:pt x="2413" y="4903"/>
                  </a:cubicBezTo>
                  <a:cubicBezTo>
                    <a:pt x="2409" y="4903"/>
                    <a:pt x="2406" y="4904"/>
                    <a:pt x="2402" y="4905"/>
                  </a:cubicBezTo>
                  <a:cubicBezTo>
                    <a:pt x="2396" y="4907"/>
                    <a:pt x="2393" y="4909"/>
                    <a:pt x="2392" y="4913"/>
                  </a:cubicBezTo>
                  <a:cubicBezTo>
                    <a:pt x="2388" y="4918"/>
                    <a:pt x="2391" y="4921"/>
                    <a:pt x="2393" y="4925"/>
                  </a:cubicBezTo>
                  <a:cubicBezTo>
                    <a:pt x="2393" y="4927"/>
                    <a:pt x="2394" y="4930"/>
                    <a:pt x="2395" y="4933"/>
                  </a:cubicBezTo>
                  <a:cubicBezTo>
                    <a:pt x="2397" y="4941"/>
                    <a:pt x="2396" y="4945"/>
                    <a:pt x="2393" y="4950"/>
                  </a:cubicBezTo>
                  <a:cubicBezTo>
                    <a:pt x="2392" y="4952"/>
                    <a:pt x="2392" y="4954"/>
                    <a:pt x="2391" y="4957"/>
                  </a:cubicBezTo>
                  <a:lnTo>
                    <a:pt x="2389" y="4959"/>
                  </a:lnTo>
                  <a:cubicBezTo>
                    <a:pt x="2389" y="4960"/>
                    <a:pt x="2388" y="4962"/>
                    <a:pt x="2388" y="4962"/>
                  </a:cubicBezTo>
                  <a:cubicBezTo>
                    <a:pt x="2387" y="4962"/>
                    <a:pt x="2384" y="4961"/>
                    <a:pt x="2382" y="4960"/>
                  </a:cubicBezTo>
                  <a:cubicBezTo>
                    <a:pt x="2380" y="4959"/>
                    <a:pt x="2377" y="4959"/>
                    <a:pt x="2375" y="4959"/>
                  </a:cubicBezTo>
                  <a:cubicBezTo>
                    <a:pt x="2373" y="4959"/>
                    <a:pt x="2371" y="4959"/>
                    <a:pt x="2369" y="4960"/>
                  </a:cubicBezTo>
                  <a:cubicBezTo>
                    <a:pt x="2367" y="4960"/>
                    <a:pt x="2366" y="4960"/>
                    <a:pt x="2364" y="4960"/>
                  </a:cubicBezTo>
                  <a:cubicBezTo>
                    <a:pt x="2363" y="4960"/>
                    <a:pt x="2362" y="4960"/>
                    <a:pt x="2361" y="4960"/>
                  </a:cubicBezTo>
                  <a:cubicBezTo>
                    <a:pt x="2359" y="4960"/>
                    <a:pt x="2357" y="4960"/>
                    <a:pt x="2356" y="4960"/>
                  </a:cubicBezTo>
                  <a:cubicBezTo>
                    <a:pt x="2352" y="4960"/>
                    <a:pt x="2348" y="4961"/>
                    <a:pt x="2344" y="4962"/>
                  </a:cubicBezTo>
                  <a:cubicBezTo>
                    <a:pt x="2341" y="4963"/>
                    <a:pt x="2339" y="4964"/>
                    <a:pt x="2335" y="4964"/>
                  </a:cubicBezTo>
                  <a:cubicBezTo>
                    <a:pt x="2327" y="4965"/>
                    <a:pt x="2326" y="4966"/>
                    <a:pt x="2324" y="4968"/>
                  </a:cubicBezTo>
                  <a:cubicBezTo>
                    <a:pt x="2323" y="4969"/>
                    <a:pt x="2322" y="4970"/>
                    <a:pt x="2321" y="4972"/>
                  </a:cubicBezTo>
                  <a:cubicBezTo>
                    <a:pt x="2318" y="4973"/>
                    <a:pt x="2317" y="4974"/>
                    <a:pt x="2316" y="4975"/>
                  </a:cubicBezTo>
                  <a:cubicBezTo>
                    <a:pt x="2312" y="4978"/>
                    <a:pt x="2309" y="4979"/>
                    <a:pt x="2305" y="4985"/>
                  </a:cubicBezTo>
                  <a:cubicBezTo>
                    <a:pt x="2304" y="4987"/>
                    <a:pt x="2303" y="4987"/>
                    <a:pt x="2303" y="4987"/>
                  </a:cubicBezTo>
                  <a:cubicBezTo>
                    <a:pt x="2302" y="4986"/>
                    <a:pt x="2300" y="4985"/>
                    <a:pt x="2299" y="4985"/>
                  </a:cubicBezTo>
                  <a:cubicBezTo>
                    <a:pt x="2296" y="4985"/>
                    <a:pt x="2294" y="4986"/>
                    <a:pt x="2290" y="4988"/>
                  </a:cubicBezTo>
                  <a:cubicBezTo>
                    <a:pt x="2286" y="4991"/>
                    <a:pt x="2284" y="4993"/>
                    <a:pt x="2283" y="4995"/>
                  </a:cubicBezTo>
                  <a:cubicBezTo>
                    <a:pt x="2283" y="4998"/>
                    <a:pt x="2284" y="5000"/>
                    <a:pt x="2285" y="5002"/>
                  </a:cubicBezTo>
                  <a:cubicBezTo>
                    <a:pt x="2286" y="5004"/>
                    <a:pt x="2287" y="5005"/>
                    <a:pt x="2287" y="5008"/>
                  </a:cubicBezTo>
                  <a:cubicBezTo>
                    <a:pt x="2288" y="5014"/>
                    <a:pt x="2290" y="5016"/>
                    <a:pt x="2295" y="5019"/>
                  </a:cubicBezTo>
                  <a:cubicBezTo>
                    <a:pt x="2297" y="5019"/>
                    <a:pt x="2298" y="5020"/>
                    <a:pt x="2301" y="5021"/>
                  </a:cubicBezTo>
                  <a:cubicBezTo>
                    <a:pt x="2302" y="5022"/>
                    <a:pt x="2303" y="5022"/>
                    <a:pt x="2303" y="5022"/>
                  </a:cubicBezTo>
                  <a:cubicBezTo>
                    <a:pt x="2302" y="5023"/>
                    <a:pt x="2301" y="5027"/>
                    <a:pt x="2298" y="5030"/>
                  </a:cubicBezTo>
                  <a:cubicBezTo>
                    <a:pt x="2297" y="5037"/>
                    <a:pt x="2294" y="5037"/>
                    <a:pt x="2288" y="5038"/>
                  </a:cubicBezTo>
                  <a:cubicBezTo>
                    <a:pt x="2285" y="5039"/>
                    <a:pt x="2281" y="5039"/>
                    <a:pt x="2277" y="5041"/>
                  </a:cubicBezTo>
                  <a:cubicBezTo>
                    <a:pt x="2273" y="5041"/>
                    <a:pt x="2269" y="5042"/>
                    <a:pt x="2264" y="5042"/>
                  </a:cubicBezTo>
                  <a:cubicBezTo>
                    <a:pt x="2257" y="5042"/>
                    <a:pt x="2249" y="5041"/>
                    <a:pt x="2240" y="5040"/>
                  </a:cubicBezTo>
                  <a:cubicBezTo>
                    <a:pt x="2235" y="5040"/>
                    <a:pt x="2231" y="5039"/>
                    <a:pt x="2227" y="5039"/>
                  </a:cubicBezTo>
                  <a:cubicBezTo>
                    <a:pt x="2217" y="5037"/>
                    <a:pt x="2210" y="5037"/>
                    <a:pt x="2204" y="5034"/>
                  </a:cubicBezTo>
                  <a:cubicBezTo>
                    <a:pt x="2201" y="5033"/>
                    <a:pt x="2196" y="5032"/>
                    <a:pt x="2189" y="5031"/>
                  </a:cubicBezTo>
                  <a:cubicBezTo>
                    <a:pt x="2186" y="5030"/>
                    <a:pt x="2182" y="5030"/>
                    <a:pt x="2179" y="5030"/>
                  </a:cubicBezTo>
                  <a:cubicBezTo>
                    <a:pt x="2169" y="5030"/>
                    <a:pt x="2163" y="5033"/>
                    <a:pt x="2157" y="5036"/>
                  </a:cubicBezTo>
                  <a:lnTo>
                    <a:pt x="2154" y="5037"/>
                  </a:lnTo>
                  <a:cubicBezTo>
                    <a:pt x="2147" y="5039"/>
                    <a:pt x="2145" y="5042"/>
                    <a:pt x="2144" y="5046"/>
                  </a:cubicBezTo>
                  <a:cubicBezTo>
                    <a:pt x="2142" y="5048"/>
                    <a:pt x="2141" y="5050"/>
                    <a:pt x="2139" y="5052"/>
                  </a:cubicBezTo>
                  <a:cubicBezTo>
                    <a:pt x="2136" y="5055"/>
                    <a:pt x="2134" y="5057"/>
                    <a:pt x="2133" y="5059"/>
                  </a:cubicBezTo>
                  <a:cubicBezTo>
                    <a:pt x="2131" y="5061"/>
                    <a:pt x="2131" y="5063"/>
                    <a:pt x="2126" y="5066"/>
                  </a:cubicBezTo>
                  <a:cubicBezTo>
                    <a:pt x="2125" y="5066"/>
                    <a:pt x="2124" y="5066"/>
                    <a:pt x="2123" y="5066"/>
                  </a:cubicBezTo>
                  <a:cubicBezTo>
                    <a:pt x="2122" y="5066"/>
                    <a:pt x="2121" y="5066"/>
                    <a:pt x="2119" y="5066"/>
                  </a:cubicBezTo>
                  <a:cubicBezTo>
                    <a:pt x="2116" y="5066"/>
                    <a:pt x="2113" y="5067"/>
                    <a:pt x="2108" y="5070"/>
                  </a:cubicBezTo>
                  <a:cubicBezTo>
                    <a:pt x="2103" y="5074"/>
                    <a:pt x="2101" y="5075"/>
                    <a:pt x="2097" y="5075"/>
                  </a:cubicBezTo>
                  <a:cubicBezTo>
                    <a:pt x="2095" y="5076"/>
                    <a:pt x="2093" y="5076"/>
                    <a:pt x="2090" y="5077"/>
                  </a:cubicBezTo>
                  <a:cubicBezTo>
                    <a:pt x="2086" y="5078"/>
                    <a:pt x="2080" y="5078"/>
                    <a:pt x="2074" y="5078"/>
                  </a:cubicBezTo>
                  <a:lnTo>
                    <a:pt x="2068" y="5078"/>
                  </a:lnTo>
                  <a:cubicBezTo>
                    <a:pt x="2067" y="5078"/>
                    <a:pt x="2063" y="5077"/>
                    <a:pt x="2062" y="5075"/>
                  </a:cubicBezTo>
                  <a:cubicBezTo>
                    <a:pt x="2058" y="5069"/>
                    <a:pt x="2054" y="5066"/>
                    <a:pt x="2044" y="5058"/>
                  </a:cubicBezTo>
                  <a:cubicBezTo>
                    <a:pt x="2038" y="5055"/>
                    <a:pt x="2035" y="5054"/>
                    <a:pt x="2030" y="5053"/>
                  </a:cubicBezTo>
                  <a:cubicBezTo>
                    <a:pt x="2026" y="5052"/>
                    <a:pt x="2025" y="5052"/>
                    <a:pt x="2024" y="5050"/>
                  </a:cubicBezTo>
                  <a:cubicBezTo>
                    <a:pt x="2023" y="5048"/>
                    <a:pt x="2024" y="5045"/>
                    <a:pt x="2026" y="5043"/>
                  </a:cubicBezTo>
                  <a:cubicBezTo>
                    <a:pt x="2026" y="5040"/>
                    <a:pt x="2027" y="5037"/>
                    <a:pt x="2026" y="5034"/>
                  </a:cubicBezTo>
                  <a:cubicBezTo>
                    <a:pt x="2026" y="5032"/>
                    <a:pt x="2023" y="5031"/>
                    <a:pt x="2021" y="5031"/>
                  </a:cubicBezTo>
                  <a:cubicBezTo>
                    <a:pt x="2019" y="5030"/>
                    <a:pt x="2017" y="5030"/>
                    <a:pt x="2015" y="5030"/>
                  </a:cubicBezTo>
                  <a:cubicBezTo>
                    <a:pt x="2009" y="5030"/>
                    <a:pt x="2003" y="5030"/>
                    <a:pt x="1996" y="5028"/>
                  </a:cubicBezTo>
                  <a:cubicBezTo>
                    <a:pt x="1990" y="5026"/>
                    <a:pt x="1985" y="5026"/>
                    <a:pt x="1982" y="5026"/>
                  </a:cubicBezTo>
                  <a:lnTo>
                    <a:pt x="1976" y="5026"/>
                  </a:lnTo>
                  <a:cubicBezTo>
                    <a:pt x="1973" y="5027"/>
                    <a:pt x="1969" y="5027"/>
                    <a:pt x="1967" y="5027"/>
                  </a:cubicBezTo>
                  <a:cubicBezTo>
                    <a:pt x="1964" y="5027"/>
                    <a:pt x="1961" y="5027"/>
                    <a:pt x="1959" y="5026"/>
                  </a:cubicBezTo>
                  <a:cubicBezTo>
                    <a:pt x="1949" y="5025"/>
                    <a:pt x="1939" y="5024"/>
                    <a:pt x="1934" y="5024"/>
                  </a:cubicBezTo>
                  <a:cubicBezTo>
                    <a:pt x="1931" y="5024"/>
                    <a:pt x="1927" y="5025"/>
                    <a:pt x="1925" y="5025"/>
                  </a:cubicBezTo>
                  <a:cubicBezTo>
                    <a:pt x="1919" y="5025"/>
                    <a:pt x="1908" y="5027"/>
                    <a:pt x="1906" y="5027"/>
                  </a:cubicBezTo>
                  <a:cubicBezTo>
                    <a:pt x="1902" y="5027"/>
                    <a:pt x="1880" y="5022"/>
                    <a:pt x="1871" y="5020"/>
                  </a:cubicBezTo>
                  <a:cubicBezTo>
                    <a:pt x="1868" y="5019"/>
                    <a:pt x="1867" y="5019"/>
                    <a:pt x="1865" y="5019"/>
                  </a:cubicBezTo>
                  <a:cubicBezTo>
                    <a:pt x="1857" y="5019"/>
                    <a:pt x="1855" y="5024"/>
                    <a:pt x="1854" y="5029"/>
                  </a:cubicBezTo>
                  <a:cubicBezTo>
                    <a:pt x="1854" y="5031"/>
                    <a:pt x="1854" y="5033"/>
                    <a:pt x="1856" y="5036"/>
                  </a:cubicBezTo>
                  <a:cubicBezTo>
                    <a:pt x="1859" y="5040"/>
                    <a:pt x="1867" y="5041"/>
                    <a:pt x="1872" y="5041"/>
                  </a:cubicBezTo>
                  <a:lnTo>
                    <a:pt x="1876" y="5041"/>
                  </a:lnTo>
                  <a:cubicBezTo>
                    <a:pt x="1877" y="5040"/>
                    <a:pt x="1878" y="5040"/>
                    <a:pt x="1878" y="5040"/>
                  </a:cubicBezTo>
                  <a:cubicBezTo>
                    <a:pt x="1879" y="5040"/>
                    <a:pt x="1880" y="5041"/>
                    <a:pt x="1883" y="5044"/>
                  </a:cubicBezTo>
                  <a:cubicBezTo>
                    <a:pt x="1885" y="5048"/>
                    <a:pt x="1889" y="5051"/>
                    <a:pt x="1894" y="5051"/>
                  </a:cubicBezTo>
                  <a:cubicBezTo>
                    <a:pt x="1897" y="5051"/>
                    <a:pt x="1900" y="5050"/>
                    <a:pt x="1904" y="5048"/>
                  </a:cubicBezTo>
                  <a:cubicBezTo>
                    <a:pt x="1908" y="5046"/>
                    <a:pt x="1909" y="5045"/>
                    <a:pt x="1911" y="5045"/>
                  </a:cubicBezTo>
                  <a:cubicBezTo>
                    <a:pt x="1913" y="5045"/>
                    <a:pt x="1916" y="5047"/>
                    <a:pt x="1920" y="5048"/>
                  </a:cubicBezTo>
                  <a:lnTo>
                    <a:pt x="1924" y="5050"/>
                  </a:lnTo>
                  <a:cubicBezTo>
                    <a:pt x="1924" y="5051"/>
                    <a:pt x="1923" y="5052"/>
                    <a:pt x="1923" y="5054"/>
                  </a:cubicBezTo>
                  <a:cubicBezTo>
                    <a:pt x="1922" y="5056"/>
                    <a:pt x="1922" y="5056"/>
                    <a:pt x="1921" y="5056"/>
                  </a:cubicBezTo>
                  <a:cubicBezTo>
                    <a:pt x="1918" y="5057"/>
                    <a:pt x="1914" y="5057"/>
                    <a:pt x="1911" y="5063"/>
                  </a:cubicBezTo>
                  <a:cubicBezTo>
                    <a:pt x="1908" y="5067"/>
                    <a:pt x="1906" y="5069"/>
                    <a:pt x="1905" y="5070"/>
                  </a:cubicBezTo>
                  <a:cubicBezTo>
                    <a:pt x="1903" y="5071"/>
                    <a:pt x="1900" y="5073"/>
                    <a:pt x="1899" y="5076"/>
                  </a:cubicBezTo>
                  <a:cubicBezTo>
                    <a:pt x="1896" y="5080"/>
                    <a:pt x="1896" y="5083"/>
                    <a:pt x="1897" y="5087"/>
                  </a:cubicBezTo>
                  <a:cubicBezTo>
                    <a:pt x="1897" y="5089"/>
                    <a:pt x="1897" y="5092"/>
                    <a:pt x="1896" y="5096"/>
                  </a:cubicBezTo>
                  <a:cubicBezTo>
                    <a:pt x="1895" y="5098"/>
                    <a:pt x="1895" y="5099"/>
                    <a:pt x="1894" y="5100"/>
                  </a:cubicBezTo>
                  <a:cubicBezTo>
                    <a:pt x="1891" y="5092"/>
                    <a:pt x="1881" y="5087"/>
                    <a:pt x="1880" y="5087"/>
                  </a:cubicBezTo>
                  <a:cubicBezTo>
                    <a:pt x="1878" y="5085"/>
                    <a:pt x="1878" y="5085"/>
                    <a:pt x="1877" y="5085"/>
                  </a:cubicBezTo>
                  <a:cubicBezTo>
                    <a:pt x="1870" y="5085"/>
                    <a:pt x="1868" y="5092"/>
                    <a:pt x="1867" y="5099"/>
                  </a:cubicBezTo>
                  <a:cubicBezTo>
                    <a:pt x="1866" y="5101"/>
                    <a:pt x="1864" y="5105"/>
                    <a:pt x="1864" y="5105"/>
                  </a:cubicBezTo>
                  <a:lnTo>
                    <a:pt x="1862" y="5105"/>
                  </a:lnTo>
                  <a:cubicBezTo>
                    <a:pt x="1859" y="5103"/>
                    <a:pt x="1856" y="5102"/>
                    <a:pt x="1855" y="5101"/>
                  </a:cubicBezTo>
                  <a:cubicBezTo>
                    <a:pt x="1851" y="5098"/>
                    <a:pt x="1849" y="5097"/>
                    <a:pt x="1843" y="5097"/>
                  </a:cubicBezTo>
                  <a:cubicBezTo>
                    <a:pt x="1836" y="5097"/>
                    <a:pt x="1833" y="5102"/>
                    <a:pt x="1832" y="5105"/>
                  </a:cubicBezTo>
                  <a:cubicBezTo>
                    <a:pt x="1830" y="5109"/>
                    <a:pt x="1830" y="5111"/>
                    <a:pt x="1827" y="5112"/>
                  </a:cubicBezTo>
                  <a:cubicBezTo>
                    <a:pt x="1822" y="5113"/>
                    <a:pt x="1819" y="5114"/>
                    <a:pt x="1817" y="5116"/>
                  </a:cubicBezTo>
                  <a:cubicBezTo>
                    <a:pt x="1814" y="5117"/>
                    <a:pt x="1812" y="5118"/>
                    <a:pt x="1807" y="5118"/>
                  </a:cubicBezTo>
                  <a:cubicBezTo>
                    <a:pt x="1800" y="5118"/>
                    <a:pt x="1798" y="5118"/>
                    <a:pt x="1796" y="5126"/>
                  </a:cubicBezTo>
                  <a:cubicBezTo>
                    <a:pt x="1796" y="5126"/>
                    <a:pt x="1795" y="5128"/>
                    <a:pt x="1795" y="5129"/>
                  </a:cubicBezTo>
                  <a:cubicBezTo>
                    <a:pt x="1794" y="5132"/>
                    <a:pt x="1791" y="5133"/>
                    <a:pt x="1790" y="5135"/>
                  </a:cubicBezTo>
                  <a:cubicBezTo>
                    <a:pt x="1788" y="5138"/>
                    <a:pt x="1786" y="5142"/>
                    <a:pt x="1788" y="5148"/>
                  </a:cubicBezTo>
                  <a:lnTo>
                    <a:pt x="1789" y="5152"/>
                  </a:lnTo>
                  <a:cubicBezTo>
                    <a:pt x="1791" y="5159"/>
                    <a:pt x="1795" y="5168"/>
                    <a:pt x="1798" y="5173"/>
                  </a:cubicBezTo>
                  <a:cubicBezTo>
                    <a:pt x="1801" y="5178"/>
                    <a:pt x="1804" y="5179"/>
                    <a:pt x="1806" y="5180"/>
                  </a:cubicBezTo>
                  <a:cubicBezTo>
                    <a:pt x="1808" y="5181"/>
                    <a:pt x="1809" y="5181"/>
                    <a:pt x="1810" y="5184"/>
                  </a:cubicBezTo>
                  <a:cubicBezTo>
                    <a:pt x="1811" y="5192"/>
                    <a:pt x="1810" y="5196"/>
                    <a:pt x="1809" y="5197"/>
                  </a:cubicBezTo>
                  <a:cubicBezTo>
                    <a:pt x="1809" y="5198"/>
                    <a:pt x="1807" y="5198"/>
                    <a:pt x="1806" y="5198"/>
                  </a:cubicBezTo>
                  <a:cubicBezTo>
                    <a:pt x="1804" y="5197"/>
                    <a:pt x="1802" y="5197"/>
                    <a:pt x="1800" y="5197"/>
                  </a:cubicBezTo>
                  <a:cubicBezTo>
                    <a:pt x="1796" y="5197"/>
                    <a:pt x="1791" y="5199"/>
                    <a:pt x="1786" y="5200"/>
                  </a:cubicBezTo>
                  <a:cubicBezTo>
                    <a:pt x="1784" y="5202"/>
                    <a:pt x="1780" y="5203"/>
                    <a:pt x="1777" y="5203"/>
                  </a:cubicBezTo>
                  <a:cubicBezTo>
                    <a:pt x="1777" y="5203"/>
                    <a:pt x="1776" y="5203"/>
                    <a:pt x="1776" y="5203"/>
                  </a:cubicBezTo>
                  <a:cubicBezTo>
                    <a:pt x="1770" y="5201"/>
                    <a:pt x="1765" y="5200"/>
                    <a:pt x="1758" y="5200"/>
                  </a:cubicBezTo>
                  <a:cubicBezTo>
                    <a:pt x="1756" y="5199"/>
                    <a:pt x="1753" y="5198"/>
                    <a:pt x="1750" y="5198"/>
                  </a:cubicBezTo>
                  <a:cubicBezTo>
                    <a:pt x="1748" y="5198"/>
                    <a:pt x="1747" y="5197"/>
                    <a:pt x="1745" y="5197"/>
                  </a:cubicBezTo>
                  <a:cubicBezTo>
                    <a:pt x="1736" y="5197"/>
                    <a:pt x="1732" y="5206"/>
                    <a:pt x="1729" y="5214"/>
                  </a:cubicBezTo>
                  <a:cubicBezTo>
                    <a:pt x="1725" y="5224"/>
                    <a:pt x="1724" y="5226"/>
                    <a:pt x="1720" y="5228"/>
                  </a:cubicBezTo>
                  <a:cubicBezTo>
                    <a:pt x="1717" y="5228"/>
                    <a:pt x="1715" y="5229"/>
                    <a:pt x="1713" y="5230"/>
                  </a:cubicBezTo>
                  <a:cubicBezTo>
                    <a:pt x="1708" y="5231"/>
                    <a:pt x="1704" y="5233"/>
                    <a:pt x="1696" y="5234"/>
                  </a:cubicBezTo>
                  <a:cubicBezTo>
                    <a:pt x="1686" y="5237"/>
                    <a:pt x="1679" y="5250"/>
                    <a:pt x="1671" y="5259"/>
                  </a:cubicBezTo>
                  <a:cubicBezTo>
                    <a:pt x="1669" y="5262"/>
                    <a:pt x="1666" y="5266"/>
                    <a:pt x="1665" y="5267"/>
                  </a:cubicBezTo>
                  <a:cubicBezTo>
                    <a:pt x="1659" y="5272"/>
                    <a:pt x="1637" y="5302"/>
                    <a:pt x="1638" y="5321"/>
                  </a:cubicBezTo>
                  <a:cubicBezTo>
                    <a:pt x="1638" y="5331"/>
                    <a:pt x="1642" y="5353"/>
                    <a:pt x="1648" y="5370"/>
                  </a:cubicBezTo>
                  <a:cubicBezTo>
                    <a:pt x="1640" y="5360"/>
                    <a:pt x="1633" y="5349"/>
                    <a:pt x="1629" y="5347"/>
                  </a:cubicBezTo>
                  <a:cubicBezTo>
                    <a:pt x="1627" y="5346"/>
                    <a:pt x="1625" y="5345"/>
                    <a:pt x="1624" y="5345"/>
                  </a:cubicBezTo>
                  <a:cubicBezTo>
                    <a:pt x="1620" y="5345"/>
                    <a:pt x="1616" y="5347"/>
                    <a:pt x="1612" y="5350"/>
                  </a:cubicBezTo>
                  <a:cubicBezTo>
                    <a:pt x="1609" y="5352"/>
                    <a:pt x="1606" y="5354"/>
                    <a:pt x="1603" y="5354"/>
                  </a:cubicBezTo>
                  <a:cubicBezTo>
                    <a:pt x="1602" y="5354"/>
                    <a:pt x="1602" y="5354"/>
                    <a:pt x="1601" y="5354"/>
                  </a:cubicBezTo>
                  <a:lnTo>
                    <a:pt x="1600" y="5354"/>
                  </a:lnTo>
                  <a:cubicBezTo>
                    <a:pt x="1592" y="5354"/>
                    <a:pt x="1585" y="5370"/>
                    <a:pt x="1579" y="5381"/>
                  </a:cubicBezTo>
                  <a:cubicBezTo>
                    <a:pt x="1578" y="5385"/>
                    <a:pt x="1577" y="5388"/>
                    <a:pt x="1576" y="5390"/>
                  </a:cubicBezTo>
                  <a:cubicBezTo>
                    <a:pt x="1575" y="5392"/>
                    <a:pt x="1571" y="5392"/>
                    <a:pt x="1567" y="5395"/>
                  </a:cubicBezTo>
                  <a:cubicBezTo>
                    <a:pt x="1563" y="5397"/>
                    <a:pt x="1558" y="5399"/>
                    <a:pt x="1553" y="5402"/>
                  </a:cubicBezTo>
                  <a:cubicBezTo>
                    <a:pt x="1549" y="5406"/>
                    <a:pt x="1550" y="5415"/>
                    <a:pt x="1550" y="5421"/>
                  </a:cubicBezTo>
                  <a:cubicBezTo>
                    <a:pt x="1545" y="5419"/>
                    <a:pt x="1538" y="5417"/>
                    <a:pt x="1531" y="5417"/>
                  </a:cubicBezTo>
                  <a:cubicBezTo>
                    <a:pt x="1528" y="5417"/>
                    <a:pt x="1525" y="5418"/>
                    <a:pt x="1522" y="5418"/>
                  </a:cubicBezTo>
                  <a:cubicBezTo>
                    <a:pt x="1519" y="5419"/>
                    <a:pt x="1513" y="5421"/>
                    <a:pt x="1506" y="5423"/>
                  </a:cubicBezTo>
                  <a:cubicBezTo>
                    <a:pt x="1496" y="5427"/>
                    <a:pt x="1483" y="5430"/>
                    <a:pt x="1477" y="5430"/>
                  </a:cubicBezTo>
                  <a:lnTo>
                    <a:pt x="1475" y="5430"/>
                  </a:lnTo>
                  <a:cubicBezTo>
                    <a:pt x="1473" y="5427"/>
                    <a:pt x="1461" y="5417"/>
                    <a:pt x="1451" y="5417"/>
                  </a:cubicBezTo>
                  <a:cubicBezTo>
                    <a:pt x="1448" y="5417"/>
                    <a:pt x="1444" y="5418"/>
                    <a:pt x="1441" y="5420"/>
                  </a:cubicBezTo>
                  <a:cubicBezTo>
                    <a:pt x="1437" y="5421"/>
                    <a:pt x="1432" y="5423"/>
                    <a:pt x="1426" y="5423"/>
                  </a:cubicBezTo>
                  <a:cubicBezTo>
                    <a:pt x="1421" y="5423"/>
                    <a:pt x="1417" y="5422"/>
                    <a:pt x="1411" y="5420"/>
                  </a:cubicBezTo>
                  <a:cubicBezTo>
                    <a:pt x="1407" y="5418"/>
                    <a:pt x="1401" y="5417"/>
                    <a:pt x="1394" y="5417"/>
                  </a:cubicBezTo>
                  <a:cubicBezTo>
                    <a:pt x="1376" y="5417"/>
                    <a:pt x="1354" y="5425"/>
                    <a:pt x="1340" y="5429"/>
                  </a:cubicBezTo>
                  <a:cubicBezTo>
                    <a:pt x="1337" y="5430"/>
                    <a:pt x="1335" y="5430"/>
                    <a:pt x="1333" y="5431"/>
                  </a:cubicBezTo>
                  <a:cubicBezTo>
                    <a:pt x="1324" y="5434"/>
                    <a:pt x="1313" y="5441"/>
                    <a:pt x="1304" y="5446"/>
                  </a:cubicBezTo>
                  <a:cubicBezTo>
                    <a:pt x="1298" y="5450"/>
                    <a:pt x="1291" y="5456"/>
                    <a:pt x="1288" y="5457"/>
                  </a:cubicBezTo>
                  <a:cubicBezTo>
                    <a:pt x="1286" y="5457"/>
                    <a:pt x="1284" y="5456"/>
                    <a:pt x="1281" y="5455"/>
                  </a:cubicBezTo>
                  <a:cubicBezTo>
                    <a:pt x="1280" y="5455"/>
                    <a:pt x="1278" y="5453"/>
                    <a:pt x="1275" y="5453"/>
                  </a:cubicBezTo>
                  <a:cubicBezTo>
                    <a:pt x="1271" y="5453"/>
                    <a:pt x="1267" y="5457"/>
                    <a:pt x="1262" y="5462"/>
                  </a:cubicBezTo>
                  <a:cubicBezTo>
                    <a:pt x="1250" y="5475"/>
                    <a:pt x="1203" y="5529"/>
                    <a:pt x="1191" y="5542"/>
                  </a:cubicBezTo>
                  <a:cubicBezTo>
                    <a:pt x="1188" y="5547"/>
                    <a:pt x="1186" y="5551"/>
                    <a:pt x="1184" y="5555"/>
                  </a:cubicBezTo>
                  <a:cubicBezTo>
                    <a:pt x="1182" y="5559"/>
                    <a:pt x="1181" y="5560"/>
                    <a:pt x="1175" y="5560"/>
                  </a:cubicBezTo>
                  <a:lnTo>
                    <a:pt x="1171" y="5560"/>
                  </a:lnTo>
                  <a:cubicBezTo>
                    <a:pt x="1170" y="5560"/>
                    <a:pt x="1169" y="5560"/>
                    <a:pt x="1168" y="5560"/>
                  </a:cubicBezTo>
                  <a:cubicBezTo>
                    <a:pt x="1151" y="5560"/>
                    <a:pt x="1146" y="5575"/>
                    <a:pt x="1142" y="5587"/>
                  </a:cubicBezTo>
                  <a:cubicBezTo>
                    <a:pt x="1141" y="5590"/>
                    <a:pt x="1140" y="5592"/>
                    <a:pt x="1139" y="5594"/>
                  </a:cubicBezTo>
                  <a:cubicBezTo>
                    <a:pt x="1134" y="5604"/>
                    <a:pt x="1132" y="5623"/>
                    <a:pt x="1130" y="5642"/>
                  </a:cubicBezTo>
                  <a:cubicBezTo>
                    <a:pt x="1129" y="5651"/>
                    <a:pt x="1128" y="5660"/>
                    <a:pt x="1127" y="5665"/>
                  </a:cubicBezTo>
                  <a:cubicBezTo>
                    <a:pt x="1126" y="5668"/>
                    <a:pt x="1125" y="5673"/>
                    <a:pt x="1124" y="5676"/>
                  </a:cubicBezTo>
                  <a:cubicBezTo>
                    <a:pt x="1121" y="5686"/>
                    <a:pt x="1117" y="5698"/>
                    <a:pt x="1117" y="5712"/>
                  </a:cubicBezTo>
                  <a:cubicBezTo>
                    <a:pt x="1116" y="5732"/>
                    <a:pt x="1094" y="5748"/>
                    <a:pt x="1082" y="5753"/>
                  </a:cubicBezTo>
                  <a:cubicBezTo>
                    <a:pt x="1067" y="5759"/>
                    <a:pt x="1055" y="5779"/>
                    <a:pt x="1056" y="5791"/>
                  </a:cubicBezTo>
                  <a:cubicBezTo>
                    <a:pt x="1056" y="5801"/>
                    <a:pt x="1062" y="5820"/>
                    <a:pt x="1066" y="5833"/>
                  </a:cubicBezTo>
                  <a:cubicBezTo>
                    <a:pt x="1069" y="5844"/>
                    <a:pt x="1070" y="5855"/>
                    <a:pt x="1070" y="5865"/>
                  </a:cubicBezTo>
                  <a:cubicBezTo>
                    <a:pt x="1070" y="5870"/>
                    <a:pt x="1072" y="5875"/>
                    <a:pt x="1073" y="5878"/>
                  </a:cubicBezTo>
                  <a:cubicBezTo>
                    <a:pt x="1075" y="5884"/>
                    <a:pt x="1075" y="5886"/>
                    <a:pt x="1073" y="5888"/>
                  </a:cubicBezTo>
                  <a:cubicBezTo>
                    <a:pt x="1072" y="5889"/>
                    <a:pt x="1070" y="5890"/>
                    <a:pt x="1067" y="5890"/>
                  </a:cubicBezTo>
                  <a:cubicBezTo>
                    <a:pt x="1065" y="5890"/>
                    <a:pt x="1063" y="5889"/>
                    <a:pt x="1060" y="5888"/>
                  </a:cubicBezTo>
                  <a:cubicBezTo>
                    <a:pt x="1057" y="5888"/>
                    <a:pt x="1053" y="5887"/>
                    <a:pt x="1051" y="5887"/>
                  </a:cubicBezTo>
                  <a:cubicBezTo>
                    <a:pt x="1050" y="5887"/>
                    <a:pt x="1049" y="5887"/>
                    <a:pt x="1049" y="5887"/>
                  </a:cubicBezTo>
                  <a:cubicBezTo>
                    <a:pt x="1038" y="5888"/>
                    <a:pt x="1032" y="5900"/>
                    <a:pt x="1029" y="5908"/>
                  </a:cubicBezTo>
                  <a:cubicBezTo>
                    <a:pt x="1029" y="5910"/>
                    <a:pt x="1029" y="5913"/>
                    <a:pt x="1029" y="5915"/>
                  </a:cubicBezTo>
                  <a:cubicBezTo>
                    <a:pt x="1029" y="5922"/>
                    <a:pt x="1028" y="5923"/>
                    <a:pt x="1024" y="5924"/>
                  </a:cubicBezTo>
                  <a:cubicBezTo>
                    <a:pt x="1024" y="5924"/>
                    <a:pt x="967" y="5928"/>
                    <a:pt x="957" y="5935"/>
                  </a:cubicBezTo>
                  <a:cubicBezTo>
                    <a:pt x="948" y="5940"/>
                    <a:pt x="953" y="5954"/>
                    <a:pt x="959" y="5970"/>
                  </a:cubicBezTo>
                  <a:cubicBezTo>
                    <a:pt x="961" y="5975"/>
                    <a:pt x="963" y="5979"/>
                    <a:pt x="964" y="5982"/>
                  </a:cubicBezTo>
                  <a:cubicBezTo>
                    <a:pt x="966" y="5990"/>
                    <a:pt x="969" y="5998"/>
                    <a:pt x="972" y="6006"/>
                  </a:cubicBezTo>
                  <a:cubicBezTo>
                    <a:pt x="974" y="6011"/>
                    <a:pt x="976" y="6016"/>
                    <a:pt x="978" y="6022"/>
                  </a:cubicBezTo>
                  <a:cubicBezTo>
                    <a:pt x="982" y="6034"/>
                    <a:pt x="991" y="6040"/>
                    <a:pt x="997" y="6045"/>
                  </a:cubicBezTo>
                  <a:lnTo>
                    <a:pt x="1000" y="6047"/>
                  </a:lnTo>
                  <a:cubicBezTo>
                    <a:pt x="1003" y="6049"/>
                    <a:pt x="1005" y="6050"/>
                    <a:pt x="1007" y="6053"/>
                  </a:cubicBezTo>
                  <a:cubicBezTo>
                    <a:pt x="1010" y="6055"/>
                    <a:pt x="1012" y="6056"/>
                    <a:pt x="1020" y="6061"/>
                  </a:cubicBezTo>
                  <a:cubicBezTo>
                    <a:pt x="1023" y="6065"/>
                    <a:pt x="1026" y="6086"/>
                    <a:pt x="1027" y="6104"/>
                  </a:cubicBezTo>
                  <a:cubicBezTo>
                    <a:pt x="1021" y="6093"/>
                    <a:pt x="1013" y="6077"/>
                    <a:pt x="1009" y="6070"/>
                  </a:cubicBezTo>
                  <a:cubicBezTo>
                    <a:pt x="1007" y="6069"/>
                    <a:pt x="1005" y="6066"/>
                    <a:pt x="1003" y="6064"/>
                  </a:cubicBezTo>
                  <a:cubicBezTo>
                    <a:pt x="997" y="6055"/>
                    <a:pt x="988" y="6042"/>
                    <a:pt x="979" y="6037"/>
                  </a:cubicBezTo>
                  <a:cubicBezTo>
                    <a:pt x="971" y="6032"/>
                    <a:pt x="966" y="6024"/>
                    <a:pt x="964" y="6015"/>
                  </a:cubicBezTo>
                  <a:cubicBezTo>
                    <a:pt x="963" y="6004"/>
                    <a:pt x="944" y="5978"/>
                    <a:pt x="931" y="5972"/>
                  </a:cubicBezTo>
                  <a:cubicBezTo>
                    <a:pt x="921" y="5967"/>
                    <a:pt x="906" y="5964"/>
                    <a:pt x="892" y="5964"/>
                  </a:cubicBezTo>
                  <a:cubicBezTo>
                    <a:pt x="888" y="5964"/>
                    <a:pt x="886" y="5965"/>
                    <a:pt x="883" y="5965"/>
                  </a:cubicBezTo>
                  <a:cubicBezTo>
                    <a:pt x="866" y="5966"/>
                    <a:pt x="754" y="6026"/>
                    <a:pt x="746" y="6032"/>
                  </a:cubicBezTo>
                  <a:cubicBezTo>
                    <a:pt x="742" y="6037"/>
                    <a:pt x="742" y="6043"/>
                    <a:pt x="742" y="6047"/>
                  </a:cubicBezTo>
                  <a:lnTo>
                    <a:pt x="742" y="6048"/>
                  </a:lnTo>
                  <a:cubicBezTo>
                    <a:pt x="739" y="6046"/>
                    <a:pt x="733" y="6038"/>
                    <a:pt x="729" y="6033"/>
                  </a:cubicBezTo>
                  <a:cubicBezTo>
                    <a:pt x="723" y="6024"/>
                    <a:pt x="720" y="6018"/>
                    <a:pt x="716" y="6018"/>
                  </a:cubicBezTo>
                  <a:cubicBezTo>
                    <a:pt x="713" y="6018"/>
                    <a:pt x="712" y="6019"/>
                    <a:pt x="711" y="6024"/>
                  </a:cubicBezTo>
                  <a:cubicBezTo>
                    <a:pt x="711" y="6025"/>
                    <a:pt x="711" y="6027"/>
                    <a:pt x="711" y="6028"/>
                  </a:cubicBezTo>
                  <a:cubicBezTo>
                    <a:pt x="710" y="6036"/>
                    <a:pt x="709" y="6047"/>
                    <a:pt x="703" y="6054"/>
                  </a:cubicBezTo>
                  <a:cubicBezTo>
                    <a:pt x="701" y="6057"/>
                    <a:pt x="698" y="6058"/>
                    <a:pt x="696" y="6059"/>
                  </a:cubicBezTo>
                  <a:cubicBezTo>
                    <a:pt x="693" y="6060"/>
                    <a:pt x="690" y="6061"/>
                    <a:pt x="685" y="6065"/>
                  </a:cubicBezTo>
                  <a:cubicBezTo>
                    <a:pt x="679" y="6071"/>
                    <a:pt x="684" y="6078"/>
                    <a:pt x="687" y="6084"/>
                  </a:cubicBezTo>
                  <a:cubicBezTo>
                    <a:pt x="689" y="6086"/>
                    <a:pt x="692" y="6089"/>
                    <a:pt x="692" y="6090"/>
                  </a:cubicBezTo>
                  <a:cubicBezTo>
                    <a:pt x="692" y="6091"/>
                    <a:pt x="690" y="6091"/>
                    <a:pt x="686" y="6091"/>
                  </a:cubicBezTo>
                  <a:cubicBezTo>
                    <a:pt x="682" y="6092"/>
                    <a:pt x="677" y="6092"/>
                    <a:pt x="674" y="6099"/>
                  </a:cubicBezTo>
                  <a:cubicBezTo>
                    <a:pt x="673" y="6104"/>
                    <a:pt x="677" y="6112"/>
                    <a:pt x="682" y="6121"/>
                  </a:cubicBezTo>
                  <a:cubicBezTo>
                    <a:pt x="685" y="6127"/>
                    <a:pt x="691" y="6136"/>
                    <a:pt x="689" y="6138"/>
                  </a:cubicBezTo>
                  <a:lnTo>
                    <a:pt x="687" y="6138"/>
                  </a:lnTo>
                  <a:cubicBezTo>
                    <a:pt x="685" y="6138"/>
                    <a:pt x="679" y="6131"/>
                    <a:pt x="676" y="6126"/>
                  </a:cubicBezTo>
                  <a:cubicBezTo>
                    <a:pt x="670" y="6118"/>
                    <a:pt x="665" y="6112"/>
                    <a:pt x="660" y="6112"/>
                  </a:cubicBezTo>
                  <a:lnTo>
                    <a:pt x="659" y="6112"/>
                  </a:lnTo>
                  <a:cubicBezTo>
                    <a:pt x="651" y="6112"/>
                    <a:pt x="649" y="6116"/>
                    <a:pt x="647" y="6119"/>
                  </a:cubicBezTo>
                  <a:cubicBezTo>
                    <a:pt x="647" y="6121"/>
                    <a:pt x="646" y="6123"/>
                    <a:pt x="646" y="6123"/>
                  </a:cubicBezTo>
                  <a:lnTo>
                    <a:pt x="645" y="6123"/>
                  </a:lnTo>
                  <a:cubicBezTo>
                    <a:pt x="643" y="6121"/>
                    <a:pt x="642" y="6121"/>
                    <a:pt x="641" y="6120"/>
                  </a:cubicBezTo>
                  <a:cubicBezTo>
                    <a:pt x="638" y="6117"/>
                    <a:pt x="634" y="6115"/>
                    <a:pt x="610" y="6110"/>
                  </a:cubicBezTo>
                  <a:cubicBezTo>
                    <a:pt x="608" y="6110"/>
                    <a:pt x="607" y="6110"/>
                    <a:pt x="605" y="6110"/>
                  </a:cubicBezTo>
                  <a:cubicBezTo>
                    <a:pt x="587" y="6110"/>
                    <a:pt x="575" y="6121"/>
                    <a:pt x="562" y="6130"/>
                  </a:cubicBezTo>
                  <a:cubicBezTo>
                    <a:pt x="553" y="6137"/>
                    <a:pt x="546" y="6143"/>
                    <a:pt x="538" y="6143"/>
                  </a:cubicBezTo>
                  <a:cubicBezTo>
                    <a:pt x="537" y="6143"/>
                    <a:pt x="536" y="6143"/>
                    <a:pt x="535" y="6143"/>
                  </a:cubicBezTo>
                  <a:cubicBezTo>
                    <a:pt x="532" y="6142"/>
                    <a:pt x="528" y="6142"/>
                    <a:pt x="525" y="6142"/>
                  </a:cubicBezTo>
                  <a:cubicBezTo>
                    <a:pt x="504" y="6142"/>
                    <a:pt x="482" y="6153"/>
                    <a:pt x="476" y="6156"/>
                  </a:cubicBezTo>
                  <a:lnTo>
                    <a:pt x="475" y="6156"/>
                  </a:lnTo>
                  <a:cubicBezTo>
                    <a:pt x="464" y="6156"/>
                    <a:pt x="452" y="6152"/>
                    <a:pt x="438" y="6149"/>
                  </a:cubicBezTo>
                  <a:cubicBezTo>
                    <a:pt x="426" y="6146"/>
                    <a:pt x="413" y="6143"/>
                    <a:pt x="400" y="6143"/>
                  </a:cubicBezTo>
                  <a:cubicBezTo>
                    <a:pt x="394" y="6143"/>
                    <a:pt x="388" y="6143"/>
                    <a:pt x="383" y="6145"/>
                  </a:cubicBezTo>
                  <a:cubicBezTo>
                    <a:pt x="351" y="6153"/>
                    <a:pt x="238" y="6251"/>
                    <a:pt x="223" y="6275"/>
                  </a:cubicBezTo>
                  <a:cubicBezTo>
                    <a:pt x="213" y="6294"/>
                    <a:pt x="204" y="6296"/>
                    <a:pt x="198" y="6298"/>
                  </a:cubicBezTo>
                  <a:cubicBezTo>
                    <a:pt x="196" y="6300"/>
                    <a:pt x="194" y="6300"/>
                    <a:pt x="191" y="6301"/>
                  </a:cubicBezTo>
                  <a:cubicBezTo>
                    <a:pt x="187" y="6304"/>
                    <a:pt x="185" y="6309"/>
                    <a:pt x="184" y="6313"/>
                  </a:cubicBezTo>
                  <a:cubicBezTo>
                    <a:pt x="183" y="6318"/>
                    <a:pt x="181" y="6323"/>
                    <a:pt x="176" y="6325"/>
                  </a:cubicBezTo>
                  <a:cubicBezTo>
                    <a:pt x="174" y="6327"/>
                    <a:pt x="172" y="6327"/>
                    <a:pt x="170" y="6327"/>
                  </a:cubicBezTo>
                  <a:cubicBezTo>
                    <a:pt x="164" y="6327"/>
                    <a:pt x="160" y="6325"/>
                    <a:pt x="160" y="6325"/>
                  </a:cubicBezTo>
                  <a:lnTo>
                    <a:pt x="158" y="6324"/>
                  </a:lnTo>
                  <a:lnTo>
                    <a:pt x="156" y="6326"/>
                  </a:lnTo>
                  <a:cubicBezTo>
                    <a:pt x="149" y="6332"/>
                    <a:pt x="140" y="6335"/>
                    <a:pt x="129" y="6335"/>
                  </a:cubicBezTo>
                  <a:cubicBezTo>
                    <a:pt x="122" y="6335"/>
                    <a:pt x="114" y="6334"/>
                    <a:pt x="107" y="6332"/>
                  </a:cubicBezTo>
                  <a:cubicBezTo>
                    <a:pt x="100" y="6332"/>
                    <a:pt x="94" y="6330"/>
                    <a:pt x="87" y="6330"/>
                  </a:cubicBezTo>
                  <a:cubicBezTo>
                    <a:pt x="78" y="6330"/>
                    <a:pt x="72" y="6332"/>
                    <a:pt x="68" y="6337"/>
                  </a:cubicBezTo>
                  <a:cubicBezTo>
                    <a:pt x="35" y="6364"/>
                    <a:pt x="16" y="6450"/>
                    <a:pt x="8" y="6514"/>
                  </a:cubicBezTo>
                  <a:cubicBezTo>
                    <a:pt x="0" y="6575"/>
                    <a:pt x="24" y="6644"/>
                    <a:pt x="39" y="6680"/>
                  </a:cubicBezTo>
                  <a:cubicBezTo>
                    <a:pt x="52" y="6713"/>
                    <a:pt x="127" y="6796"/>
                    <a:pt x="139" y="6806"/>
                  </a:cubicBezTo>
                  <a:cubicBezTo>
                    <a:pt x="151" y="6814"/>
                    <a:pt x="171" y="6843"/>
                    <a:pt x="175" y="6868"/>
                  </a:cubicBezTo>
                  <a:cubicBezTo>
                    <a:pt x="181" y="6895"/>
                    <a:pt x="202" y="6937"/>
                    <a:pt x="216" y="6958"/>
                  </a:cubicBezTo>
                  <a:cubicBezTo>
                    <a:pt x="217" y="6962"/>
                    <a:pt x="219" y="6965"/>
                    <a:pt x="221" y="6967"/>
                  </a:cubicBezTo>
                  <a:cubicBezTo>
                    <a:pt x="230" y="6985"/>
                    <a:pt x="236" y="6996"/>
                    <a:pt x="252" y="7000"/>
                  </a:cubicBezTo>
                  <a:cubicBezTo>
                    <a:pt x="264" y="7004"/>
                    <a:pt x="265" y="7005"/>
                    <a:pt x="270" y="7014"/>
                  </a:cubicBezTo>
                  <a:cubicBezTo>
                    <a:pt x="271" y="7015"/>
                    <a:pt x="272" y="7016"/>
                    <a:pt x="273" y="7019"/>
                  </a:cubicBezTo>
                  <a:cubicBezTo>
                    <a:pt x="277" y="7025"/>
                    <a:pt x="275" y="7042"/>
                    <a:pt x="274" y="7058"/>
                  </a:cubicBezTo>
                  <a:cubicBezTo>
                    <a:pt x="273" y="7064"/>
                    <a:pt x="272" y="7071"/>
                    <a:pt x="272" y="7077"/>
                  </a:cubicBezTo>
                  <a:lnTo>
                    <a:pt x="272" y="7082"/>
                  </a:lnTo>
                  <a:cubicBezTo>
                    <a:pt x="271" y="7101"/>
                    <a:pt x="270" y="7121"/>
                    <a:pt x="268" y="7153"/>
                  </a:cubicBezTo>
                  <a:cubicBezTo>
                    <a:pt x="267" y="7170"/>
                    <a:pt x="264" y="7184"/>
                    <a:pt x="261" y="7197"/>
                  </a:cubicBezTo>
                  <a:cubicBezTo>
                    <a:pt x="258" y="7210"/>
                    <a:pt x="256" y="7222"/>
                    <a:pt x="258" y="7232"/>
                  </a:cubicBezTo>
                  <a:lnTo>
                    <a:pt x="259" y="7242"/>
                  </a:lnTo>
                  <a:cubicBezTo>
                    <a:pt x="264" y="7268"/>
                    <a:pt x="274" y="7314"/>
                    <a:pt x="274" y="7328"/>
                  </a:cubicBezTo>
                  <a:cubicBezTo>
                    <a:pt x="275" y="7333"/>
                    <a:pt x="273" y="7341"/>
                    <a:pt x="271" y="7347"/>
                  </a:cubicBezTo>
                  <a:cubicBezTo>
                    <a:pt x="267" y="7362"/>
                    <a:pt x="262" y="7381"/>
                    <a:pt x="275" y="7392"/>
                  </a:cubicBezTo>
                  <a:cubicBezTo>
                    <a:pt x="291" y="7407"/>
                    <a:pt x="303" y="7444"/>
                    <a:pt x="306" y="7460"/>
                  </a:cubicBezTo>
                  <a:cubicBezTo>
                    <a:pt x="309" y="7468"/>
                    <a:pt x="305" y="7489"/>
                    <a:pt x="302" y="7505"/>
                  </a:cubicBezTo>
                  <a:cubicBezTo>
                    <a:pt x="300" y="7517"/>
                    <a:pt x="297" y="7527"/>
                    <a:pt x="297" y="7534"/>
                  </a:cubicBezTo>
                  <a:cubicBezTo>
                    <a:pt x="297" y="7546"/>
                    <a:pt x="304" y="7551"/>
                    <a:pt x="309" y="7556"/>
                  </a:cubicBezTo>
                  <a:cubicBezTo>
                    <a:pt x="312" y="7558"/>
                    <a:pt x="316" y="7561"/>
                    <a:pt x="319" y="7565"/>
                  </a:cubicBezTo>
                  <a:cubicBezTo>
                    <a:pt x="324" y="7573"/>
                    <a:pt x="326" y="7587"/>
                    <a:pt x="328" y="7599"/>
                  </a:cubicBezTo>
                  <a:cubicBezTo>
                    <a:pt x="330" y="7606"/>
                    <a:pt x="331" y="7610"/>
                    <a:pt x="332" y="7615"/>
                  </a:cubicBezTo>
                  <a:cubicBezTo>
                    <a:pt x="336" y="7630"/>
                    <a:pt x="349" y="7650"/>
                    <a:pt x="365" y="7652"/>
                  </a:cubicBezTo>
                  <a:cubicBezTo>
                    <a:pt x="370" y="7653"/>
                    <a:pt x="371" y="7658"/>
                    <a:pt x="371" y="7669"/>
                  </a:cubicBezTo>
                  <a:cubicBezTo>
                    <a:pt x="371" y="7674"/>
                    <a:pt x="371" y="7680"/>
                    <a:pt x="373" y="7685"/>
                  </a:cubicBezTo>
                  <a:cubicBezTo>
                    <a:pt x="375" y="7690"/>
                    <a:pt x="372" y="7700"/>
                    <a:pt x="368" y="7709"/>
                  </a:cubicBezTo>
                  <a:cubicBezTo>
                    <a:pt x="364" y="7721"/>
                    <a:pt x="360" y="7735"/>
                    <a:pt x="364" y="7743"/>
                  </a:cubicBezTo>
                  <a:cubicBezTo>
                    <a:pt x="368" y="7751"/>
                    <a:pt x="385" y="7762"/>
                    <a:pt x="403" y="7772"/>
                  </a:cubicBezTo>
                  <a:cubicBezTo>
                    <a:pt x="412" y="7777"/>
                    <a:pt x="424" y="7785"/>
                    <a:pt x="426" y="7788"/>
                  </a:cubicBezTo>
                  <a:cubicBezTo>
                    <a:pt x="428" y="7789"/>
                    <a:pt x="427" y="7793"/>
                    <a:pt x="426" y="7797"/>
                  </a:cubicBezTo>
                  <a:cubicBezTo>
                    <a:pt x="424" y="7803"/>
                    <a:pt x="421" y="7814"/>
                    <a:pt x="432" y="7820"/>
                  </a:cubicBezTo>
                  <a:cubicBezTo>
                    <a:pt x="441" y="7826"/>
                    <a:pt x="454" y="7827"/>
                    <a:pt x="462" y="7827"/>
                  </a:cubicBezTo>
                  <a:cubicBezTo>
                    <a:pt x="472" y="7827"/>
                    <a:pt x="483" y="7826"/>
                    <a:pt x="492" y="7822"/>
                  </a:cubicBezTo>
                  <a:cubicBezTo>
                    <a:pt x="495" y="7820"/>
                    <a:pt x="500" y="7820"/>
                    <a:pt x="505" y="7820"/>
                  </a:cubicBezTo>
                  <a:cubicBezTo>
                    <a:pt x="511" y="7820"/>
                    <a:pt x="518" y="7821"/>
                    <a:pt x="525" y="7822"/>
                  </a:cubicBezTo>
                  <a:cubicBezTo>
                    <a:pt x="533" y="7823"/>
                    <a:pt x="541" y="7823"/>
                    <a:pt x="548" y="7823"/>
                  </a:cubicBezTo>
                  <a:cubicBezTo>
                    <a:pt x="551" y="7823"/>
                    <a:pt x="554" y="7823"/>
                    <a:pt x="557" y="7823"/>
                  </a:cubicBezTo>
                  <a:lnTo>
                    <a:pt x="567" y="7823"/>
                  </a:lnTo>
                  <a:cubicBezTo>
                    <a:pt x="573" y="7823"/>
                    <a:pt x="575" y="7823"/>
                    <a:pt x="578" y="7825"/>
                  </a:cubicBezTo>
                  <a:cubicBezTo>
                    <a:pt x="581" y="7826"/>
                    <a:pt x="584" y="7827"/>
                    <a:pt x="589" y="7829"/>
                  </a:cubicBezTo>
                  <a:cubicBezTo>
                    <a:pt x="597" y="7829"/>
                    <a:pt x="599" y="7832"/>
                    <a:pt x="600" y="7837"/>
                  </a:cubicBezTo>
                  <a:cubicBezTo>
                    <a:pt x="603" y="7844"/>
                    <a:pt x="604" y="7849"/>
                    <a:pt x="611" y="7855"/>
                  </a:cubicBezTo>
                  <a:cubicBezTo>
                    <a:pt x="618" y="7861"/>
                    <a:pt x="623" y="7864"/>
                    <a:pt x="629" y="7864"/>
                  </a:cubicBezTo>
                  <a:lnTo>
                    <a:pt x="632" y="7864"/>
                  </a:lnTo>
                  <a:cubicBezTo>
                    <a:pt x="634" y="7863"/>
                    <a:pt x="636" y="7863"/>
                    <a:pt x="638" y="7863"/>
                  </a:cubicBezTo>
                  <a:cubicBezTo>
                    <a:pt x="645" y="7864"/>
                    <a:pt x="650" y="7870"/>
                    <a:pt x="654" y="7878"/>
                  </a:cubicBezTo>
                  <a:cubicBezTo>
                    <a:pt x="654" y="7880"/>
                    <a:pt x="653" y="7881"/>
                    <a:pt x="650" y="7883"/>
                  </a:cubicBezTo>
                  <a:cubicBezTo>
                    <a:pt x="645" y="7887"/>
                    <a:pt x="638" y="7895"/>
                    <a:pt x="645" y="7908"/>
                  </a:cubicBezTo>
                  <a:cubicBezTo>
                    <a:pt x="648" y="7912"/>
                    <a:pt x="650" y="7914"/>
                    <a:pt x="654" y="7914"/>
                  </a:cubicBezTo>
                  <a:cubicBezTo>
                    <a:pt x="660" y="7914"/>
                    <a:pt x="666" y="7910"/>
                    <a:pt x="672" y="7905"/>
                  </a:cubicBezTo>
                  <a:cubicBezTo>
                    <a:pt x="677" y="7900"/>
                    <a:pt x="684" y="7895"/>
                    <a:pt x="691" y="7894"/>
                  </a:cubicBezTo>
                  <a:cubicBezTo>
                    <a:pt x="692" y="7894"/>
                    <a:pt x="693" y="7894"/>
                    <a:pt x="693" y="7894"/>
                  </a:cubicBezTo>
                  <a:cubicBezTo>
                    <a:pt x="703" y="7894"/>
                    <a:pt x="709" y="7899"/>
                    <a:pt x="714" y="7906"/>
                  </a:cubicBezTo>
                  <a:cubicBezTo>
                    <a:pt x="716" y="7908"/>
                    <a:pt x="720" y="7910"/>
                    <a:pt x="723" y="7913"/>
                  </a:cubicBezTo>
                  <a:cubicBezTo>
                    <a:pt x="726" y="7914"/>
                    <a:pt x="728" y="7916"/>
                    <a:pt x="731" y="7918"/>
                  </a:cubicBezTo>
                  <a:cubicBezTo>
                    <a:pt x="741" y="7925"/>
                    <a:pt x="755" y="7934"/>
                    <a:pt x="763" y="7944"/>
                  </a:cubicBezTo>
                  <a:cubicBezTo>
                    <a:pt x="771" y="7954"/>
                    <a:pt x="778" y="7959"/>
                    <a:pt x="789" y="7969"/>
                  </a:cubicBezTo>
                  <a:cubicBezTo>
                    <a:pt x="792" y="7971"/>
                    <a:pt x="795" y="7974"/>
                    <a:pt x="799" y="7977"/>
                  </a:cubicBezTo>
                  <a:cubicBezTo>
                    <a:pt x="811" y="7987"/>
                    <a:pt x="812" y="7993"/>
                    <a:pt x="813" y="8002"/>
                  </a:cubicBezTo>
                  <a:cubicBezTo>
                    <a:pt x="813" y="8004"/>
                    <a:pt x="813" y="8007"/>
                    <a:pt x="815" y="8011"/>
                  </a:cubicBezTo>
                  <a:cubicBezTo>
                    <a:pt x="817" y="8020"/>
                    <a:pt x="821" y="8023"/>
                    <a:pt x="824" y="8026"/>
                  </a:cubicBezTo>
                  <a:cubicBezTo>
                    <a:pt x="827" y="8028"/>
                    <a:pt x="832" y="8030"/>
                    <a:pt x="838" y="8036"/>
                  </a:cubicBezTo>
                  <a:cubicBezTo>
                    <a:pt x="845" y="8046"/>
                    <a:pt x="843" y="8056"/>
                    <a:pt x="840" y="8067"/>
                  </a:cubicBezTo>
                  <a:cubicBezTo>
                    <a:pt x="839" y="8072"/>
                    <a:pt x="836" y="8077"/>
                    <a:pt x="836" y="8083"/>
                  </a:cubicBezTo>
                  <a:cubicBezTo>
                    <a:pt x="835" y="8092"/>
                    <a:pt x="836" y="8101"/>
                    <a:pt x="839" y="8108"/>
                  </a:cubicBezTo>
                  <a:cubicBezTo>
                    <a:pt x="839" y="8119"/>
                    <a:pt x="840" y="8128"/>
                    <a:pt x="839" y="8134"/>
                  </a:cubicBezTo>
                  <a:cubicBezTo>
                    <a:pt x="834" y="8148"/>
                    <a:pt x="824" y="8175"/>
                    <a:pt x="817" y="8187"/>
                  </a:cubicBezTo>
                  <a:cubicBezTo>
                    <a:pt x="812" y="8196"/>
                    <a:pt x="815" y="8208"/>
                    <a:pt x="819" y="8220"/>
                  </a:cubicBezTo>
                  <a:cubicBezTo>
                    <a:pt x="822" y="8228"/>
                    <a:pt x="824" y="8238"/>
                    <a:pt x="824" y="8246"/>
                  </a:cubicBezTo>
                  <a:cubicBezTo>
                    <a:pt x="821" y="8269"/>
                    <a:pt x="835" y="8290"/>
                    <a:pt x="843" y="8298"/>
                  </a:cubicBezTo>
                  <a:cubicBezTo>
                    <a:pt x="851" y="8308"/>
                    <a:pt x="863" y="8317"/>
                    <a:pt x="874" y="8323"/>
                  </a:cubicBezTo>
                  <a:cubicBezTo>
                    <a:pt x="881" y="8325"/>
                    <a:pt x="888" y="8338"/>
                    <a:pt x="892" y="8355"/>
                  </a:cubicBezTo>
                  <a:cubicBezTo>
                    <a:pt x="893" y="8367"/>
                    <a:pt x="901" y="8381"/>
                    <a:pt x="905" y="8388"/>
                  </a:cubicBezTo>
                  <a:cubicBezTo>
                    <a:pt x="906" y="8391"/>
                    <a:pt x="907" y="8393"/>
                    <a:pt x="908" y="8395"/>
                  </a:cubicBezTo>
                  <a:cubicBezTo>
                    <a:pt x="911" y="8399"/>
                    <a:pt x="910" y="8408"/>
                    <a:pt x="909" y="8420"/>
                  </a:cubicBezTo>
                  <a:cubicBezTo>
                    <a:pt x="909" y="8424"/>
                    <a:pt x="908" y="8427"/>
                    <a:pt x="908" y="8430"/>
                  </a:cubicBezTo>
                  <a:cubicBezTo>
                    <a:pt x="907" y="8444"/>
                    <a:pt x="911" y="8452"/>
                    <a:pt x="915" y="8460"/>
                  </a:cubicBezTo>
                  <a:cubicBezTo>
                    <a:pt x="917" y="8463"/>
                    <a:pt x="919" y="8467"/>
                    <a:pt x="921" y="8472"/>
                  </a:cubicBezTo>
                  <a:cubicBezTo>
                    <a:pt x="923" y="8476"/>
                    <a:pt x="924" y="8480"/>
                    <a:pt x="925" y="8483"/>
                  </a:cubicBezTo>
                  <a:cubicBezTo>
                    <a:pt x="929" y="8493"/>
                    <a:pt x="932" y="8504"/>
                    <a:pt x="939" y="8513"/>
                  </a:cubicBezTo>
                  <a:lnTo>
                    <a:pt x="941" y="8514"/>
                  </a:lnTo>
                  <a:cubicBezTo>
                    <a:pt x="950" y="8527"/>
                    <a:pt x="954" y="8533"/>
                    <a:pt x="960" y="8533"/>
                  </a:cubicBezTo>
                  <a:cubicBezTo>
                    <a:pt x="960" y="8533"/>
                    <a:pt x="964" y="8533"/>
                    <a:pt x="965" y="8526"/>
                  </a:cubicBezTo>
                  <a:lnTo>
                    <a:pt x="966" y="8522"/>
                  </a:lnTo>
                  <a:cubicBezTo>
                    <a:pt x="967" y="8514"/>
                    <a:pt x="969" y="8504"/>
                    <a:pt x="965" y="8496"/>
                  </a:cubicBezTo>
                  <a:cubicBezTo>
                    <a:pt x="963" y="8492"/>
                    <a:pt x="960" y="8489"/>
                    <a:pt x="957" y="8485"/>
                  </a:cubicBezTo>
                  <a:cubicBezTo>
                    <a:pt x="950" y="8480"/>
                    <a:pt x="944" y="8472"/>
                    <a:pt x="943" y="8463"/>
                  </a:cubicBezTo>
                  <a:cubicBezTo>
                    <a:pt x="941" y="8461"/>
                    <a:pt x="941" y="8458"/>
                    <a:pt x="939" y="8454"/>
                  </a:cubicBezTo>
                  <a:cubicBezTo>
                    <a:pt x="937" y="8447"/>
                    <a:pt x="933" y="8430"/>
                    <a:pt x="935" y="8428"/>
                  </a:cubicBezTo>
                  <a:cubicBezTo>
                    <a:pt x="935" y="8427"/>
                    <a:pt x="937" y="8427"/>
                    <a:pt x="938" y="8427"/>
                  </a:cubicBezTo>
                  <a:cubicBezTo>
                    <a:pt x="943" y="8427"/>
                    <a:pt x="951" y="8430"/>
                    <a:pt x="961" y="8434"/>
                  </a:cubicBezTo>
                  <a:lnTo>
                    <a:pt x="963" y="8435"/>
                  </a:lnTo>
                  <a:cubicBezTo>
                    <a:pt x="969" y="8438"/>
                    <a:pt x="970" y="8443"/>
                    <a:pt x="971" y="8452"/>
                  </a:cubicBezTo>
                  <a:cubicBezTo>
                    <a:pt x="972" y="8458"/>
                    <a:pt x="972" y="8466"/>
                    <a:pt x="976" y="8473"/>
                  </a:cubicBezTo>
                  <a:cubicBezTo>
                    <a:pt x="980" y="8482"/>
                    <a:pt x="988" y="8488"/>
                    <a:pt x="994" y="8497"/>
                  </a:cubicBezTo>
                  <a:cubicBezTo>
                    <a:pt x="999" y="8503"/>
                    <a:pt x="1004" y="8510"/>
                    <a:pt x="1009" y="8517"/>
                  </a:cubicBezTo>
                  <a:cubicBezTo>
                    <a:pt x="1017" y="8528"/>
                    <a:pt x="1017" y="8538"/>
                    <a:pt x="1015" y="8540"/>
                  </a:cubicBezTo>
                  <a:cubicBezTo>
                    <a:pt x="1015" y="8542"/>
                    <a:pt x="1013" y="8543"/>
                    <a:pt x="1010" y="8543"/>
                  </a:cubicBezTo>
                  <a:cubicBezTo>
                    <a:pt x="1008" y="8543"/>
                    <a:pt x="1006" y="8543"/>
                    <a:pt x="1003" y="8542"/>
                  </a:cubicBezTo>
                  <a:cubicBezTo>
                    <a:pt x="1002" y="8542"/>
                    <a:pt x="1000" y="8541"/>
                    <a:pt x="998" y="8541"/>
                  </a:cubicBezTo>
                  <a:cubicBezTo>
                    <a:pt x="993" y="8541"/>
                    <a:pt x="991" y="8544"/>
                    <a:pt x="991" y="8546"/>
                  </a:cubicBezTo>
                  <a:cubicBezTo>
                    <a:pt x="987" y="8556"/>
                    <a:pt x="999" y="8579"/>
                    <a:pt x="1013" y="8596"/>
                  </a:cubicBezTo>
                  <a:cubicBezTo>
                    <a:pt x="1024" y="8606"/>
                    <a:pt x="1024" y="8625"/>
                    <a:pt x="1025" y="8641"/>
                  </a:cubicBezTo>
                  <a:cubicBezTo>
                    <a:pt x="1025" y="8656"/>
                    <a:pt x="1026" y="8668"/>
                    <a:pt x="1031" y="8677"/>
                  </a:cubicBezTo>
                  <a:lnTo>
                    <a:pt x="1032" y="8680"/>
                  </a:lnTo>
                  <a:cubicBezTo>
                    <a:pt x="1043" y="8699"/>
                    <a:pt x="1051" y="8712"/>
                    <a:pt x="1066" y="8722"/>
                  </a:cubicBezTo>
                  <a:cubicBezTo>
                    <a:pt x="1075" y="8727"/>
                    <a:pt x="1077" y="8740"/>
                    <a:pt x="1078" y="8752"/>
                  </a:cubicBezTo>
                  <a:cubicBezTo>
                    <a:pt x="1080" y="8760"/>
                    <a:pt x="1081" y="8767"/>
                    <a:pt x="1083" y="8774"/>
                  </a:cubicBezTo>
                  <a:cubicBezTo>
                    <a:pt x="1091" y="8788"/>
                    <a:pt x="1133" y="8821"/>
                    <a:pt x="1152" y="8822"/>
                  </a:cubicBezTo>
                  <a:cubicBezTo>
                    <a:pt x="1153" y="8822"/>
                    <a:pt x="1154" y="8822"/>
                    <a:pt x="1154" y="8822"/>
                  </a:cubicBezTo>
                  <a:cubicBezTo>
                    <a:pt x="1166" y="8822"/>
                    <a:pt x="1174" y="8816"/>
                    <a:pt x="1180" y="8810"/>
                  </a:cubicBezTo>
                  <a:cubicBezTo>
                    <a:pt x="1184" y="8807"/>
                    <a:pt x="1188" y="8804"/>
                    <a:pt x="1191" y="8804"/>
                  </a:cubicBezTo>
                  <a:cubicBezTo>
                    <a:pt x="1193" y="8803"/>
                    <a:pt x="1194" y="8803"/>
                    <a:pt x="1195" y="8803"/>
                  </a:cubicBezTo>
                  <a:cubicBezTo>
                    <a:pt x="1198" y="8803"/>
                    <a:pt x="1201" y="8804"/>
                    <a:pt x="1206" y="8806"/>
                  </a:cubicBezTo>
                  <a:cubicBezTo>
                    <a:pt x="1213" y="8809"/>
                    <a:pt x="1223" y="8812"/>
                    <a:pt x="1240" y="8814"/>
                  </a:cubicBezTo>
                  <a:cubicBezTo>
                    <a:pt x="1241" y="8814"/>
                    <a:pt x="1241" y="8814"/>
                    <a:pt x="1242" y="8814"/>
                  </a:cubicBezTo>
                  <a:cubicBezTo>
                    <a:pt x="1260" y="8814"/>
                    <a:pt x="1272" y="8800"/>
                    <a:pt x="1281" y="8789"/>
                  </a:cubicBezTo>
                  <a:cubicBezTo>
                    <a:pt x="1288" y="8782"/>
                    <a:pt x="1293" y="8776"/>
                    <a:pt x="1300" y="8776"/>
                  </a:cubicBezTo>
                  <a:cubicBezTo>
                    <a:pt x="1318" y="8776"/>
                    <a:pt x="1346" y="8773"/>
                    <a:pt x="1347" y="8773"/>
                  </a:cubicBezTo>
                  <a:lnTo>
                    <a:pt x="1349" y="8772"/>
                  </a:lnTo>
                  <a:lnTo>
                    <a:pt x="1352" y="8769"/>
                  </a:lnTo>
                  <a:cubicBezTo>
                    <a:pt x="1357" y="8762"/>
                    <a:pt x="1362" y="8756"/>
                    <a:pt x="1368" y="8756"/>
                  </a:cubicBezTo>
                  <a:cubicBezTo>
                    <a:pt x="1372" y="8756"/>
                    <a:pt x="1373" y="8757"/>
                    <a:pt x="1377" y="8758"/>
                  </a:cubicBezTo>
                  <a:cubicBezTo>
                    <a:pt x="1379" y="8760"/>
                    <a:pt x="1379" y="8761"/>
                    <a:pt x="1379" y="8762"/>
                  </a:cubicBezTo>
                  <a:cubicBezTo>
                    <a:pt x="1379" y="8774"/>
                    <a:pt x="1336" y="8803"/>
                    <a:pt x="1312" y="8817"/>
                  </a:cubicBezTo>
                  <a:cubicBezTo>
                    <a:pt x="1297" y="8829"/>
                    <a:pt x="1288" y="8835"/>
                    <a:pt x="1284" y="8839"/>
                  </a:cubicBezTo>
                  <a:cubicBezTo>
                    <a:pt x="1277" y="8847"/>
                    <a:pt x="1281" y="8857"/>
                    <a:pt x="1287" y="8867"/>
                  </a:cubicBezTo>
                  <a:cubicBezTo>
                    <a:pt x="1290" y="8875"/>
                    <a:pt x="1293" y="8883"/>
                    <a:pt x="1290" y="8891"/>
                  </a:cubicBezTo>
                  <a:cubicBezTo>
                    <a:pt x="1282" y="8906"/>
                    <a:pt x="1258" y="8914"/>
                    <a:pt x="1244" y="8920"/>
                  </a:cubicBezTo>
                  <a:cubicBezTo>
                    <a:pt x="1231" y="8924"/>
                    <a:pt x="1231" y="8928"/>
                    <a:pt x="1228" y="8946"/>
                  </a:cubicBezTo>
                  <a:cubicBezTo>
                    <a:pt x="1227" y="8952"/>
                    <a:pt x="1226" y="8958"/>
                    <a:pt x="1224" y="8965"/>
                  </a:cubicBezTo>
                  <a:cubicBezTo>
                    <a:pt x="1219" y="8992"/>
                    <a:pt x="1236" y="9014"/>
                    <a:pt x="1247" y="9028"/>
                  </a:cubicBezTo>
                  <a:cubicBezTo>
                    <a:pt x="1252" y="9035"/>
                    <a:pt x="1258" y="9042"/>
                    <a:pt x="1258" y="9045"/>
                  </a:cubicBezTo>
                  <a:lnTo>
                    <a:pt x="1258" y="9080"/>
                  </a:lnTo>
                  <a:lnTo>
                    <a:pt x="1259" y="9081"/>
                  </a:lnTo>
                  <a:cubicBezTo>
                    <a:pt x="1297" y="9123"/>
                    <a:pt x="1398" y="9142"/>
                    <a:pt x="1452" y="9150"/>
                  </a:cubicBezTo>
                  <a:cubicBezTo>
                    <a:pt x="1463" y="9153"/>
                    <a:pt x="1471" y="9154"/>
                    <a:pt x="1477" y="9155"/>
                  </a:cubicBezTo>
                  <a:cubicBezTo>
                    <a:pt x="1480" y="9156"/>
                    <a:pt x="1484" y="9156"/>
                    <a:pt x="1487" y="9156"/>
                  </a:cubicBezTo>
                  <a:cubicBezTo>
                    <a:pt x="1504" y="9156"/>
                    <a:pt x="1516" y="9148"/>
                    <a:pt x="1528" y="9142"/>
                  </a:cubicBezTo>
                  <a:cubicBezTo>
                    <a:pt x="1534" y="9137"/>
                    <a:pt x="1540" y="9134"/>
                    <a:pt x="1544" y="9134"/>
                  </a:cubicBezTo>
                  <a:cubicBezTo>
                    <a:pt x="1544" y="9134"/>
                    <a:pt x="1545" y="9134"/>
                    <a:pt x="1545" y="9134"/>
                  </a:cubicBezTo>
                  <a:cubicBezTo>
                    <a:pt x="1545" y="9134"/>
                    <a:pt x="1546" y="9135"/>
                    <a:pt x="1547" y="9138"/>
                  </a:cubicBezTo>
                  <a:cubicBezTo>
                    <a:pt x="1548" y="9147"/>
                    <a:pt x="1540" y="9164"/>
                    <a:pt x="1529" y="9173"/>
                  </a:cubicBezTo>
                  <a:cubicBezTo>
                    <a:pt x="1513" y="9184"/>
                    <a:pt x="1516" y="9201"/>
                    <a:pt x="1518" y="9209"/>
                  </a:cubicBezTo>
                  <a:cubicBezTo>
                    <a:pt x="1519" y="9211"/>
                    <a:pt x="1519" y="9212"/>
                    <a:pt x="1519" y="9213"/>
                  </a:cubicBezTo>
                  <a:cubicBezTo>
                    <a:pt x="1519" y="9213"/>
                    <a:pt x="1519" y="9215"/>
                    <a:pt x="1519" y="9217"/>
                  </a:cubicBezTo>
                  <a:cubicBezTo>
                    <a:pt x="1521" y="9226"/>
                    <a:pt x="1527" y="9250"/>
                    <a:pt x="1519" y="9257"/>
                  </a:cubicBezTo>
                  <a:cubicBezTo>
                    <a:pt x="1516" y="9258"/>
                    <a:pt x="1514" y="9261"/>
                    <a:pt x="1512" y="9263"/>
                  </a:cubicBezTo>
                  <a:cubicBezTo>
                    <a:pt x="1505" y="9270"/>
                    <a:pt x="1497" y="9277"/>
                    <a:pt x="1497" y="9291"/>
                  </a:cubicBezTo>
                  <a:cubicBezTo>
                    <a:pt x="1497" y="9309"/>
                    <a:pt x="1519" y="9327"/>
                    <a:pt x="1541" y="9332"/>
                  </a:cubicBezTo>
                  <a:cubicBezTo>
                    <a:pt x="1546" y="9334"/>
                    <a:pt x="1552" y="9334"/>
                    <a:pt x="1558" y="9334"/>
                  </a:cubicBezTo>
                  <a:cubicBezTo>
                    <a:pt x="1565" y="9334"/>
                    <a:pt x="1572" y="9334"/>
                    <a:pt x="1578" y="9332"/>
                  </a:cubicBezTo>
                  <a:cubicBezTo>
                    <a:pt x="1583" y="9332"/>
                    <a:pt x="1587" y="9331"/>
                    <a:pt x="1592" y="9330"/>
                  </a:cubicBezTo>
                  <a:cubicBezTo>
                    <a:pt x="1599" y="9330"/>
                    <a:pt x="1610" y="9323"/>
                    <a:pt x="1625" y="9316"/>
                  </a:cubicBezTo>
                  <a:cubicBezTo>
                    <a:pt x="1640" y="9309"/>
                    <a:pt x="1659" y="9296"/>
                    <a:pt x="1669" y="9296"/>
                  </a:cubicBezTo>
                  <a:cubicBezTo>
                    <a:pt x="1669" y="9296"/>
                    <a:pt x="1670" y="9296"/>
                    <a:pt x="1670" y="9297"/>
                  </a:cubicBezTo>
                  <a:cubicBezTo>
                    <a:pt x="1885" y="9179"/>
                    <a:pt x="2089" y="9048"/>
                    <a:pt x="2286" y="8905"/>
                  </a:cubicBezTo>
                  <a:cubicBezTo>
                    <a:pt x="2286" y="8901"/>
                    <a:pt x="2286" y="8898"/>
                    <a:pt x="2287" y="8894"/>
                  </a:cubicBezTo>
                  <a:cubicBezTo>
                    <a:pt x="2287" y="8892"/>
                    <a:pt x="2287" y="8889"/>
                    <a:pt x="2288" y="8886"/>
                  </a:cubicBezTo>
                  <a:cubicBezTo>
                    <a:pt x="2290" y="8875"/>
                    <a:pt x="2289" y="8872"/>
                    <a:pt x="2288" y="8867"/>
                  </a:cubicBezTo>
                  <a:cubicBezTo>
                    <a:pt x="2287" y="8864"/>
                    <a:pt x="2287" y="8861"/>
                    <a:pt x="2287" y="8854"/>
                  </a:cubicBezTo>
                  <a:cubicBezTo>
                    <a:pt x="2286" y="8842"/>
                    <a:pt x="2283" y="8836"/>
                    <a:pt x="2279" y="8825"/>
                  </a:cubicBezTo>
                  <a:cubicBezTo>
                    <a:pt x="2277" y="8820"/>
                    <a:pt x="2276" y="8815"/>
                    <a:pt x="2273" y="8809"/>
                  </a:cubicBezTo>
                  <a:cubicBezTo>
                    <a:pt x="2268" y="8796"/>
                    <a:pt x="2269" y="8793"/>
                    <a:pt x="2270" y="8788"/>
                  </a:cubicBezTo>
                  <a:cubicBezTo>
                    <a:pt x="2273" y="8784"/>
                    <a:pt x="2273" y="8780"/>
                    <a:pt x="2273" y="8774"/>
                  </a:cubicBezTo>
                  <a:cubicBezTo>
                    <a:pt x="2273" y="8771"/>
                    <a:pt x="2273" y="8766"/>
                    <a:pt x="2273" y="8763"/>
                  </a:cubicBezTo>
                  <a:cubicBezTo>
                    <a:pt x="2273" y="8746"/>
                    <a:pt x="2272" y="8723"/>
                    <a:pt x="2268" y="8713"/>
                  </a:cubicBezTo>
                  <a:cubicBezTo>
                    <a:pt x="2267" y="8712"/>
                    <a:pt x="2266" y="8710"/>
                    <a:pt x="2266" y="8708"/>
                  </a:cubicBezTo>
                  <a:cubicBezTo>
                    <a:pt x="2263" y="8701"/>
                    <a:pt x="2263" y="8701"/>
                    <a:pt x="2266" y="8694"/>
                  </a:cubicBezTo>
                  <a:cubicBezTo>
                    <a:pt x="2268" y="8692"/>
                    <a:pt x="2270" y="8689"/>
                    <a:pt x="2273" y="8686"/>
                  </a:cubicBezTo>
                  <a:cubicBezTo>
                    <a:pt x="2277" y="8680"/>
                    <a:pt x="2282" y="8671"/>
                    <a:pt x="2280" y="8660"/>
                  </a:cubicBezTo>
                  <a:cubicBezTo>
                    <a:pt x="2280" y="8653"/>
                    <a:pt x="2277" y="8645"/>
                    <a:pt x="2274" y="8639"/>
                  </a:cubicBezTo>
                  <a:cubicBezTo>
                    <a:pt x="2272" y="8633"/>
                    <a:pt x="2269" y="8627"/>
                    <a:pt x="2268" y="8621"/>
                  </a:cubicBezTo>
                  <a:cubicBezTo>
                    <a:pt x="2267" y="8608"/>
                    <a:pt x="2272" y="8595"/>
                    <a:pt x="2280" y="8577"/>
                  </a:cubicBezTo>
                  <a:cubicBezTo>
                    <a:pt x="2284" y="8567"/>
                    <a:pt x="2287" y="8562"/>
                    <a:pt x="2291" y="8557"/>
                  </a:cubicBezTo>
                  <a:cubicBezTo>
                    <a:pt x="2293" y="8553"/>
                    <a:pt x="2295" y="8550"/>
                    <a:pt x="2298" y="8545"/>
                  </a:cubicBezTo>
                  <a:cubicBezTo>
                    <a:pt x="2304" y="8537"/>
                    <a:pt x="2305" y="8532"/>
                    <a:pt x="2307" y="8523"/>
                  </a:cubicBezTo>
                  <a:cubicBezTo>
                    <a:pt x="2308" y="8519"/>
                    <a:pt x="2309" y="8513"/>
                    <a:pt x="2312" y="8504"/>
                  </a:cubicBezTo>
                  <a:lnTo>
                    <a:pt x="2312" y="8502"/>
                  </a:lnTo>
                  <a:cubicBezTo>
                    <a:pt x="2317" y="8486"/>
                    <a:pt x="2317" y="8486"/>
                    <a:pt x="2318" y="8480"/>
                  </a:cubicBezTo>
                  <a:cubicBezTo>
                    <a:pt x="2319" y="8477"/>
                    <a:pt x="2319" y="8475"/>
                    <a:pt x="2320" y="8472"/>
                  </a:cubicBezTo>
                  <a:cubicBezTo>
                    <a:pt x="2321" y="8465"/>
                    <a:pt x="2322" y="8460"/>
                    <a:pt x="2324" y="8456"/>
                  </a:cubicBezTo>
                  <a:cubicBezTo>
                    <a:pt x="2327" y="8449"/>
                    <a:pt x="2329" y="8442"/>
                    <a:pt x="2327" y="8434"/>
                  </a:cubicBezTo>
                  <a:cubicBezTo>
                    <a:pt x="2325" y="8426"/>
                    <a:pt x="2323" y="8424"/>
                    <a:pt x="2320" y="8420"/>
                  </a:cubicBezTo>
                  <a:cubicBezTo>
                    <a:pt x="2318" y="8418"/>
                    <a:pt x="2316" y="8416"/>
                    <a:pt x="2313" y="8413"/>
                  </a:cubicBezTo>
                  <a:cubicBezTo>
                    <a:pt x="2308" y="8405"/>
                    <a:pt x="2310" y="8400"/>
                    <a:pt x="2311" y="8392"/>
                  </a:cubicBezTo>
                  <a:cubicBezTo>
                    <a:pt x="2312" y="8389"/>
                    <a:pt x="2314" y="8384"/>
                    <a:pt x="2314" y="8378"/>
                  </a:cubicBezTo>
                  <a:cubicBezTo>
                    <a:pt x="2316" y="8365"/>
                    <a:pt x="2321" y="8357"/>
                    <a:pt x="2331" y="8342"/>
                  </a:cubicBezTo>
                  <a:lnTo>
                    <a:pt x="2333" y="8339"/>
                  </a:lnTo>
                  <a:cubicBezTo>
                    <a:pt x="2341" y="8328"/>
                    <a:pt x="2342" y="8323"/>
                    <a:pt x="2342" y="8317"/>
                  </a:cubicBezTo>
                  <a:lnTo>
                    <a:pt x="2342" y="8312"/>
                  </a:lnTo>
                  <a:cubicBezTo>
                    <a:pt x="2344" y="8306"/>
                    <a:pt x="2341" y="8303"/>
                    <a:pt x="2339" y="8300"/>
                  </a:cubicBezTo>
                  <a:cubicBezTo>
                    <a:pt x="2337" y="8297"/>
                    <a:pt x="2334" y="8294"/>
                    <a:pt x="2334" y="8284"/>
                  </a:cubicBezTo>
                  <a:lnTo>
                    <a:pt x="2334" y="8256"/>
                  </a:lnTo>
                  <a:cubicBezTo>
                    <a:pt x="2333" y="8248"/>
                    <a:pt x="2333" y="8238"/>
                    <a:pt x="2333" y="8227"/>
                  </a:cubicBezTo>
                  <a:cubicBezTo>
                    <a:pt x="2333" y="8218"/>
                    <a:pt x="2331" y="8214"/>
                    <a:pt x="2328" y="8211"/>
                  </a:cubicBezTo>
                  <a:cubicBezTo>
                    <a:pt x="2327" y="8207"/>
                    <a:pt x="2325" y="8206"/>
                    <a:pt x="2327" y="8197"/>
                  </a:cubicBezTo>
                  <a:cubicBezTo>
                    <a:pt x="2331" y="8182"/>
                    <a:pt x="2327" y="8176"/>
                    <a:pt x="2324" y="8173"/>
                  </a:cubicBezTo>
                  <a:cubicBezTo>
                    <a:pt x="2323" y="8172"/>
                    <a:pt x="2323" y="8170"/>
                    <a:pt x="2323" y="8170"/>
                  </a:cubicBezTo>
                  <a:cubicBezTo>
                    <a:pt x="2322" y="8164"/>
                    <a:pt x="2318" y="8091"/>
                    <a:pt x="2318" y="8077"/>
                  </a:cubicBezTo>
                  <a:cubicBezTo>
                    <a:pt x="2318" y="8074"/>
                    <a:pt x="2319" y="8074"/>
                    <a:pt x="2320" y="8072"/>
                  </a:cubicBezTo>
                  <a:cubicBezTo>
                    <a:pt x="2324" y="8070"/>
                    <a:pt x="2329" y="8068"/>
                    <a:pt x="2335" y="8058"/>
                  </a:cubicBezTo>
                  <a:cubicBezTo>
                    <a:pt x="2342" y="8044"/>
                    <a:pt x="2341" y="8040"/>
                    <a:pt x="2337" y="8035"/>
                  </a:cubicBezTo>
                  <a:cubicBezTo>
                    <a:pt x="2336" y="8033"/>
                    <a:pt x="2336" y="8033"/>
                    <a:pt x="2336" y="8031"/>
                  </a:cubicBezTo>
                  <a:cubicBezTo>
                    <a:pt x="2335" y="8027"/>
                    <a:pt x="2332" y="8023"/>
                    <a:pt x="2328" y="8019"/>
                  </a:cubicBezTo>
                  <a:cubicBezTo>
                    <a:pt x="2325" y="8016"/>
                    <a:pt x="2322" y="8013"/>
                    <a:pt x="2321" y="8006"/>
                  </a:cubicBezTo>
                  <a:cubicBezTo>
                    <a:pt x="2320" y="8001"/>
                    <a:pt x="2322" y="7998"/>
                    <a:pt x="2325" y="7996"/>
                  </a:cubicBezTo>
                  <a:cubicBezTo>
                    <a:pt x="2327" y="7993"/>
                    <a:pt x="2332" y="7987"/>
                    <a:pt x="2334" y="7979"/>
                  </a:cubicBezTo>
                  <a:cubicBezTo>
                    <a:pt x="2337" y="7971"/>
                    <a:pt x="2337" y="7965"/>
                    <a:pt x="2337" y="7959"/>
                  </a:cubicBezTo>
                  <a:cubicBezTo>
                    <a:pt x="2337" y="7951"/>
                    <a:pt x="2338" y="7941"/>
                    <a:pt x="2342" y="7922"/>
                  </a:cubicBezTo>
                  <a:cubicBezTo>
                    <a:pt x="2347" y="7901"/>
                    <a:pt x="2343" y="7893"/>
                    <a:pt x="2340" y="7887"/>
                  </a:cubicBezTo>
                  <a:cubicBezTo>
                    <a:pt x="2338" y="7883"/>
                    <a:pt x="2336" y="7879"/>
                    <a:pt x="2337" y="7874"/>
                  </a:cubicBezTo>
                  <a:cubicBezTo>
                    <a:pt x="2338" y="7872"/>
                    <a:pt x="2338" y="7871"/>
                    <a:pt x="2338" y="7871"/>
                  </a:cubicBezTo>
                  <a:lnTo>
                    <a:pt x="2340" y="7871"/>
                  </a:lnTo>
                  <a:cubicBezTo>
                    <a:pt x="2344" y="7871"/>
                    <a:pt x="2347" y="7868"/>
                    <a:pt x="2348" y="7866"/>
                  </a:cubicBezTo>
                  <a:cubicBezTo>
                    <a:pt x="2355" y="7856"/>
                    <a:pt x="2353" y="7847"/>
                    <a:pt x="2352" y="7837"/>
                  </a:cubicBezTo>
                  <a:cubicBezTo>
                    <a:pt x="2352" y="7833"/>
                    <a:pt x="2352" y="7831"/>
                    <a:pt x="2352" y="7827"/>
                  </a:cubicBezTo>
                  <a:cubicBezTo>
                    <a:pt x="2353" y="7818"/>
                    <a:pt x="2348" y="7816"/>
                    <a:pt x="2344" y="7815"/>
                  </a:cubicBezTo>
                  <a:cubicBezTo>
                    <a:pt x="2341" y="7814"/>
                    <a:pt x="2340" y="7812"/>
                    <a:pt x="2339" y="7809"/>
                  </a:cubicBezTo>
                  <a:cubicBezTo>
                    <a:pt x="2339" y="7803"/>
                    <a:pt x="2338" y="7800"/>
                    <a:pt x="2337" y="7799"/>
                  </a:cubicBezTo>
                  <a:cubicBezTo>
                    <a:pt x="2337" y="7797"/>
                    <a:pt x="2336" y="7795"/>
                    <a:pt x="2336" y="7790"/>
                  </a:cubicBezTo>
                  <a:cubicBezTo>
                    <a:pt x="2335" y="7784"/>
                    <a:pt x="2336" y="7769"/>
                    <a:pt x="2338" y="7751"/>
                  </a:cubicBezTo>
                  <a:cubicBezTo>
                    <a:pt x="2339" y="7735"/>
                    <a:pt x="2339" y="7727"/>
                    <a:pt x="2338" y="7707"/>
                  </a:cubicBezTo>
                  <a:lnTo>
                    <a:pt x="2338" y="7703"/>
                  </a:lnTo>
                  <a:cubicBezTo>
                    <a:pt x="2336" y="7687"/>
                    <a:pt x="2337" y="7686"/>
                    <a:pt x="2338" y="7683"/>
                  </a:cubicBezTo>
                  <a:cubicBezTo>
                    <a:pt x="2339" y="7682"/>
                    <a:pt x="2339" y="7679"/>
                    <a:pt x="2339" y="7677"/>
                  </a:cubicBezTo>
                  <a:cubicBezTo>
                    <a:pt x="2340" y="7674"/>
                    <a:pt x="2342" y="7669"/>
                    <a:pt x="2344" y="7662"/>
                  </a:cubicBezTo>
                  <a:cubicBezTo>
                    <a:pt x="2348" y="7654"/>
                    <a:pt x="2353" y="7642"/>
                    <a:pt x="2354" y="7629"/>
                  </a:cubicBezTo>
                  <a:cubicBezTo>
                    <a:pt x="2355" y="7619"/>
                    <a:pt x="2355" y="7614"/>
                    <a:pt x="2355" y="7608"/>
                  </a:cubicBezTo>
                  <a:cubicBezTo>
                    <a:pt x="2355" y="7603"/>
                    <a:pt x="2355" y="7598"/>
                    <a:pt x="2356" y="7589"/>
                  </a:cubicBezTo>
                  <a:cubicBezTo>
                    <a:pt x="2356" y="7577"/>
                    <a:pt x="2355" y="7573"/>
                    <a:pt x="2354" y="7570"/>
                  </a:cubicBezTo>
                  <a:cubicBezTo>
                    <a:pt x="2353" y="7567"/>
                    <a:pt x="2353" y="7565"/>
                    <a:pt x="2354" y="7560"/>
                  </a:cubicBezTo>
                  <a:cubicBezTo>
                    <a:pt x="2355" y="7547"/>
                    <a:pt x="2359" y="7537"/>
                    <a:pt x="2367" y="7520"/>
                  </a:cubicBezTo>
                  <a:lnTo>
                    <a:pt x="2369" y="7515"/>
                  </a:lnTo>
                  <a:cubicBezTo>
                    <a:pt x="2374" y="7499"/>
                    <a:pt x="2380" y="7488"/>
                    <a:pt x="2380" y="7471"/>
                  </a:cubicBezTo>
                  <a:cubicBezTo>
                    <a:pt x="2380" y="7460"/>
                    <a:pt x="2380" y="7460"/>
                    <a:pt x="2383" y="7456"/>
                  </a:cubicBezTo>
                  <a:cubicBezTo>
                    <a:pt x="2385" y="7453"/>
                    <a:pt x="2388" y="7450"/>
                    <a:pt x="2391" y="7444"/>
                  </a:cubicBezTo>
                  <a:cubicBezTo>
                    <a:pt x="2396" y="7435"/>
                    <a:pt x="2400" y="7432"/>
                    <a:pt x="2405" y="7429"/>
                  </a:cubicBezTo>
                  <a:cubicBezTo>
                    <a:pt x="2409" y="7427"/>
                    <a:pt x="2412" y="7423"/>
                    <a:pt x="2418" y="7417"/>
                  </a:cubicBezTo>
                  <a:cubicBezTo>
                    <a:pt x="2426" y="7410"/>
                    <a:pt x="2429" y="7408"/>
                    <a:pt x="2435" y="7406"/>
                  </a:cubicBezTo>
                  <a:cubicBezTo>
                    <a:pt x="2440" y="7404"/>
                    <a:pt x="2446" y="7401"/>
                    <a:pt x="2454" y="7396"/>
                  </a:cubicBezTo>
                  <a:cubicBezTo>
                    <a:pt x="2464" y="7388"/>
                    <a:pt x="2465" y="7384"/>
                    <a:pt x="2464" y="7378"/>
                  </a:cubicBezTo>
                  <a:cubicBezTo>
                    <a:pt x="2464" y="7375"/>
                    <a:pt x="2463" y="7374"/>
                    <a:pt x="2464" y="7371"/>
                  </a:cubicBezTo>
                  <a:cubicBezTo>
                    <a:pt x="2466" y="7362"/>
                    <a:pt x="2478" y="7352"/>
                    <a:pt x="2498" y="7342"/>
                  </a:cubicBezTo>
                  <a:cubicBezTo>
                    <a:pt x="2506" y="7338"/>
                    <a:pt x="2513" y="7333"/>
                    <a:pt x="2518" y="7329"/>
                  </a:cubicBezTo>
                  <a:cubicBezTo>
                    <a:pt x="2525" y="7324"/>
                    <a:pt x="2532" y="7318"/>
                    <a:pt x="2545" y="7314"/>
                  </a:cubicBezTo>
                  <a:cubicBezTo>
                    <a:pt x="2563" y="7308"/>
                    <a:pt x="2570" y="7304"/>
                    <a:pt x="2585" y="7295"/>
                  </a:cubicBezTo>
                  <a:lnTo>
                    <a:pt x="2594" y="7289"/>
                  </a:lnTo>
                  <a:cubicBezTo>
                    <a:pt x="2605" y="7283"/>
                    <a:pt x="2609" y="7281"/>
                    <a:pt x="2613" y="7280"/>
                  </a:cubicBezTo>
                  <a:cubicBezTo>
                    <a:pt x="2618" y="7277"/>
                    <a:pt x="2621" y="7274"/>
                    <a:pt x="2633" y="7267"/>
                  </a:cubicBezTo>
                  <a:cubicBezTo>
                    <a:pt x="2636" y="7265"/>
                    <a:pt x="2640" y="7263"/>
                    <a:pt x="2642" y="7262"/>
                  </a:cubicBezTo>
                  <a:cubicBezTo>
                    <a:pt x="2651" y="7256"/>
                    <a:pt x="2651" y="7256"/>
                    <a:pt x="2661" y="7248"/>
                  </a:cubicBezTo>
                  <a:lnTo>
                    <a:pt x="2663" y="7246"/>
                  </a:lnTo>
                  <a:cubicBezTo>
                    <a:pt x="2677" y="7233"/>
                    <a:pt x="2677" y="7233"/>
                    <a:pt x="2697" y="7224"/>
                  </a:cubicBezTo>
                  <a:cubicBezTo>
                    <a:pt x="2710" y="7217"/>
                    <a:pt x="2717" y="7210"/>
                    <a:pt x="2726" y="7203"/>
                  </a:cubicBezTo>
                  <a:cubicBezTo>
                    <a:pt x="2731" y="7199"/>
                    <a:pt x="2735" y="7194"/>
                    <a:pt x="2741" y="7190"/>
                  </a:cubicBezTo>
                  <a:lnTo>
                    <a:pt x="2746" y="7185"/>
                  </a:lnTo>
                  <a:cubicBezTo>
                    <a:pt x="2762" y="7174"/>
                    <a:pt x="2768" y="7168"/>
                    <a:pt x="2777" y="7150"/>
                  </a:cubicBezTo>
                  <a:cubicBezTo>
                    <a:pt x="2781" y="7142"/>
                    <a:pt x="2788" y="7135"/>
                    <a:pt x="2795" y="7127"/>
                  </a:cubicBezTo>
                  <a:cubicBezTo>
                    <a:pt x="2804" y="7115"/>
                    <a:pt x="2817" y="7105"/>
                    <a:pt x="2825" y="7086"/>
                  </a:cubicBezTo>
                  <a:cubicBezTo>
                    <a:pt x="2834" y="7065"/>
                    <a:pt x="2827" y="7055"/>
                    <a:pt x="2823" y="7046"/>
                  </a:cubicBezTo>
                  <a:cubicBezTo>
                    <a:pt x="2819" y="7042"/>
                    <a:pt x="2818" y="7039"/>
                    <a:pt x="2819" y="7035"/>
                  </a:cubicBezTo>
                  <a:cubicBezTo>
                    <a:pt x="2820" y="7027"/>
                    <a:pt x="2823" y="7024"/>
                    <a:pt x="2828" y="7018"/>
                  </a:cubicBezTo>
                  <a:cubicBezTo>
                    <a:pt x="2832" y="7014"/>
                    <a:pt x="2836" y="7009"/>
                    <a:pt x="2842" y="7000"/>
                  </a:cubicBezTo>
                  <a:cubicBezTo>
                    <a:pt x="2848" y="6992"/>
                    <a:pt x="2852" y="6984"/>
                    <a:pt x="2858" y="6974"/>
                  </a:cubicBezTo>
                  <a:cubicBezTo>
                    <a:pt x="2866" y="6959"/>
                    <a:pt x="2877" y="6944"/>
                    <a:pt x="2886" y="6929"/>
                  </a:cubicBezTo>
                  <a:cubicBezTo>
                    <a:pt x="2897" y="6912"/>
                    <a:pt x="2901" y="6903"/>
                    <a:pt x="2904" y="6893"/>
                  </a:cubicBezTo>
                  <a:cubicBezTo>
                    <a:pt x="2905" y="6888"/>
                    <a:pt x="2907" y="6883"/>
                    <a:pt x="2908" y="6878"/>
                  </a:cubicBezTo>
                  <a:cubicBezTo>
                    <a:pt x="2912" y="6870"/>
                    <a:pt x="2915" y="6869"/>
                    <a:pt x="2920" y="6868"/>
                  </a:cubicBezTo>
                  <a:cubicBezTo>
                    <a:pt x="2924" y="6866"/>
                    <a:pt x="2930" y="6865"/>
                    <a:pt x="2934" y="6859"/>
                  </a:cubicBezTo>
                  <a:cubicBezTo>
                    <a:pt x="2939" y="6851"/>
                    <a:pt x="2938" y="6847"/>
                    <a:pt x="2936" y="6842"/>
                  </a:cubicBezTo>
                  <a:cubicBezTo>
                    <a:pt x="2935" y="6840"/>
                    <a:pt x="2934" y="6839"/>
                    <a:pt x="2935" y="6835"/>
                  </a:cubicBezTo>
                  <a:cubicBezTo>
                    <a:pt x="2937" y="6830"/>
                    <a:pt x="2940" y="6826"/>
                    <a:pt x="2944" y="6822"/>
                  </a:cubicBezTo>
                  <a:cubicBezTo>
                    <a:pt x="2948" y="6817"/>
                    <a:pt x="2952" y="6813"/>
                    <a:pt x="2959" y="6805"/>
                  </a:cubicBezTo>
                  <a:cubicBezTo>
                    <a:pt x="2966" y="6793"/>
                    <a:pt x="2969" y="6782"/>
                    <a:pt x="2973" y="6770"/>
                  </a:cubicBezTo>
                  <a:cubicBezTo>
                    <a:pt x="2976" y="6758"/>
                    <a:pt x="2979" y="6747"/>
                    <a:pt x="2984" y="6737"/>
                  </a:cubicBezTo>
                  <a:cubicBezTo>
                    <a:pt x="2994" y="6723"/>
                    <a:pt x="2999" y="6707"/>
                    <a:pt x="3003" y="6692"/>
                  </a:cubicBezTo>
                  <a:cubicBezTo>
                    <a:pt x="3006" y="6686"/>
                    <a:pt x="3008" y="6679"/>
                    <a:pt x="3010" y="6671"/>
                  </a:cubicBezTo>
                  <a:lnTo>
                    <a:pt x="3011" y="6670"/>
                  </a:lnTo>
                  <a:cubicBezTo>
                    <a:pt x="3020" y="6649"/>
                    <a:pt x="3037" y="6603"/>
                    <a:pt x="3054" y="6589"/>
                  </a:cubicBezTo>
                  <a:cubicBezTo>
                    <a:pt x="3066" y="6578"/>
                    <a:pt x="3068" y="6575"/>
                    <a:pt x="3072" y="6567"/>
                  </a:cubicBezTo>
                  <a:cubicBezTo>
                    <a:pt x="3074" y="6564"/>
                    <a:pt x="3078" y="6558"/>
                    <a:pt x="3082" y="6551"/>
                  </a:cubicBezTo>
                  <a:cubicBezTo>
                    <a:pt x="3088" y="6541"/>
                    <a:pt x="3091" y="6531"/>
                    <a:pt x="3094" y="6522"/>
                  </a:cubicBezTo>
                  <a:cubicBezTo>
                    <a:pt x="3097" y="6510"/>
                    <a:pt x="3101" y="6498"/>
                    <a:pt x="3111" y="6487"/>
                  </a:cubicBezTo>
                  <a:cubicBezTo>
                    <a:pt x="3123" y="6474"/>
                    <a:pt x="3151" y="6459"/>
                    <a:pt x="3193" y="6443"/>
                  </a:cubicBezTo>
                  <a:cubicBezTo>
                    <a:pt x="3207" y="6436"/>
                    <a:pt x="3205" y="6429"/>
                    <a:pt x="3202" y="6422"/>
                  </a:cubicBezTo>
                  <a:cubicBezTo>
                    <a:pt x="3202" y="6419"/>
                    <a:pt x="3201" y="6415"/>
                    <a:pt x="3201" y="6412"/>
                  </a:cubicBezTo>
                  <a:cubicBezTo>
                    <a:pt x="3201" y="6405"/>
                    <a:pt x="3195" y="6398"/>
                    <a:pt x="3190" y="6391"/>
                  </a:cubicBezTo>
                  <a:cubicBezTo>
                    <a:pt x="3183" y="6384"/>
                    <a:pt x="3178" y="6376"/>
                    <a:pt x="3181" y="6371"/>
                  </a:cubicBezTo>
                  <a:cubicBezTo>
                    <a:pt x="3184" y="6367"/>
                    <a:pt x="3185" y="6367"/>
                    <a:pt x="3185" y="6367"/>
                  </a:cubicBezTo>
                  <a:lnTo>
                    <a:pt x="3189" y="6367"/>
                  </a:lnTo>
                  <a:cubicBezTo>
                    <a:pt x="3191" y="6368"/>
                    <a:pt x="3193" y="6369"/>
                    <a:pt x="3195" y="6369"/>
                  </a:cubicBezTo>
                  <a:cubicBezTo>
                    <a:pt x="3198" y="6369"/>
                    <a:pt x="3201" y="6368"/>
                    <a:pt x="3204" y="6366"/>
                  </a:cubicBezTo>
                  <a:cubicBezTo>
                    <a:pt x="3210" y="6361"/>
                    <a:pt x="3208" y="6356"/>
                    <a:pt x="3207" y="6351"/>
                  </a:cubicBezTo>
                  <a:cubicBezTo>
                    <a:pt x="3205" y="6345"/>
                    <a:pt x="3202" y="6339"/>
                    <a:pt x="3204" y="6329"/>
                  </a:cubicBezTo>
                  <a:cubicBezTo>
                    <a:pt x="3205" y="6323"/>
                    <a:pt x="3205" y="6321"/>
                    <a:pt x="3205" y="6319"/>
                  </a:cubicBezTo>
                  <a:lnTo>
                    <a:pt x="3208" y="6319"/>
                  </a:lnTo>
                  <a:cubicBezTo>
                    <a:pt x="3211" y="6319"/>
                    <a:pt x="3213" y="6318"/>
                    <a:pt x="3216" y="6315"/>
                  </a:cubicBezTo>
                  <a:cubicBezTo>
                    <a:pt x="3221" y="6306"/>
                    <a:pt x="3219" y="6297"/>
                    <a:pt x="3218" y="6284"/>
                  </a:cubicBezTo>
                  <a:cubicBezTo>
                    <a:pt x="3217" y="6279"/>
                    <a:pt x="3216" y="6274"/>
                    <a:pt x="3216" y="6269"/>
                  </a:cubicBezTo>
                  <a:cubicBezTo>
                    <a:pt x="3216" y="6257"/>
                    <a:pt x="3204" y="6244"/>
                    <a:pt x="3191" y="6232"/>
                  </a:cubicBezTo>
                  <a:cubicBezTo>
                    <a:pt x="3184" y="6224"/>
                    <a:pt x="3176" y="6216"/>
                    <a:pt x="3175" y="6211"/>
                  </a:cubicBezTo>
                  <a:cubicBezTo>
                    <a:pt x="3174" y="6208"/>
                    <a:pt x="3174" y="6206"/>
                    <a:pt x="3173" y="6205"/>
                  </a:cubicBezTo>
                  <a:cubicBezTo>
                    <a:pt x="3170" y="6197"/>
                    <a:pt x="3170" y="6197"/>
                    <a:pt x="3165" y="6192"/>
                  </a:cubicBezTo>
                  <a:lnTo>
                    <a:pt x="3164" y="6191"/>
                  </a:lnTo>
                  <a:cubicBezTo>
                    <a:pt x="3159" y="6186"/>
                    <a:pt x="3158" y="6185"/>
                    <a:pt x="3154" y="6183"/>
                  </a:cubicBezTo>
                  <a:cubicBezTo>
                    <a:pt x="3152" y="6182"/>
                    <a:pt x="3150" y="6180"/>
                    <a:pt x="3147" y="6177"/>
                  </a:cubicBezTo>
                  <a:cubicBezTo>
                    <a:pt x="3136" y="6171"/>
                    <a:pt x="3133" y="6158"/>
                    <a:pt x="3130" y="6145"/>
                  </a:cubicBezTo>
                  <a:lnTo>
                    <a:pt x="3129" y="6142"/>
                  </a:lnTo>
                  <a:cubicBezTo>
                    <a:pt x="3127" y="6131"/>
                    <a:pt x="3126" y="6126"/>
                    <a:pt x="3125" y="6122"/>
                  </a:cubicBezTo>
                  <a:lnTo>
                    <a:pt x="3125" y="6122"/>
                  </a:lnTo>
                  <a:cubicBezTo>
                    <a:pt x="3126" y="6122"/>
                    <a:pt x="3127" y="6125"/>
                    <a:pt x="3129" y="6126"/>
                  </a:cubicBezTo>
                  <a:cubicBezTo>
                    <a:pt x="3132" y="6131"/>
                    <a:pt x="3136" y="6137"/>
                    <a:pt x="3141" y="6145"/>
                  </a:cubicBezTo>
                  <a:cubicBezTo>
                    <a:pt x="3143" y="6148"/>
                    <a:pt x="3146" y="6153"/>
                    <a:pt x="3150" y="6153"/>
                  </a:cubicBezTo>
                  <a:cubicBezTo>
                    <a:pt x="3154" y="6153"/>
                    <a:pt x="3156" y="6149"/>
                    <a:pt x="3158" y="6145"/>
                  </a:cubicBezTo>
                  <a:cubicBezTo>
                    <a:pt x="3161" y="6142"/>
                    <a:pt x="3163" y="6137"/>
                    <a:pt x="3166" y="6137"/>
                  </a:cubicBezTo>
                  <a:cubicBezTo>
                    <a:pt x="3174" y="6133"/>
                    <a:pt x="3176" y="6131"/>
                    <a:pt x="3183" y="6126"/>
                  </a:cubicBezTo>
                  <a:lnTo>
                    <a:pt x="3189" y="6122"/>
                  </a:lnTo>
                  <a:cubicBezTo>
                    <a:pt x="3191" y="6121"/>
                    <a:pt x="3192" y="6119"/>
                    <a:pt x="3193" y="6119"/>
                  </a:cubicBezTo>
                  <a:cubicBezTo>
                    <a:pt x="3195" y="6117"/>
                    <a:pt x="3199" y="6116"/>
                    <a:pt x="3200" y="6113"/>
                  </a:cubicBezTo>
                  <a:cubicBezTo>
                    <a:pt x="3200" y="6110"/>
                    <a:pt x="3198" y="6108"/>
                    <a:pt x="3197" y="6107"/>
                  </a:cubicBezTo>
                  <a:cubicBezTo>
                    <a:pt x="3195" y="6105"/>
                    <a:pt x="3193" y="6103"/>
                    <a:pt x="3191" y="6097"/>
                  </a:cubicBezTo>
                  <a:cubicBezTo>
                    <a:pt x="3188" y="6087"/>
                    <a:pt x="3183" y="6085"/>
                    <a:pt x="3179" y="6084"/>
                  </a:cubicBezTo>
                  <a:cubicBezTo>
                    <a:pt x="3179" y="6083"/>
                    <a:pt x="3178" y="6083"/>
                    <a:pt x="3178" y="6083"/>
                  </a:cubicBezTo>
                  <a:cubicBezTo>
                    <a:pt x="3178" y="6083"/>
                    <a:pt x="3178" y="6083"/>
                    <a:pt x="3178" y="6082"/>
                  </a:cubicBezTo>
                  <a:cubicBezTo>
                    <a:pt x="3178" y="6077"/>
                    <a:pt x="3180" y="6076"/>
                    <a:pt x="3185" y="6074"/>
                  </a:cubicBezTo>
                  <a:cubicBezTo>
                    <a:pt x="3187" y="6072"/>
                    <a:pt x="3191" y="6070"/>
                    <a:pt x="3195" y="6065"/>
                  </a:cubicBezTo>
                  <a:cubicBezTo>
                    <a:pt x="3201" y="6058"/>
                    <a:pt x="3199" y="6053"/>
                    <a:pt x="3195" y="6048"/>
                  </a:cubicBezTo>
                  <a:cubicBezTo>
                    <a:pt x="3194" y="6045"/>
                    <a:pt x="3193" y="6040"/>
                    <a:pt x="3193" y="6034"/>
                  </a:cubicBezTo>
                  <a:cubicBezTo>
                    <a:pt x="3193" y="6027"/>
                    <a:pt x="3193" y="6024"/>
                    <a:pt x="3194" y="6022"/>
                  </a:cubicBezTo>
                  <a:cubicBezTo>
                    <a:pt x="3195" y="6017"/>
                    <a:pt x="3195" y="6013"/>
                    <a:pt x="3194" y="6002"/>
                  </a:cubicBezTo>
                  <a:cubicBezTo>
                    <a:pt x="3192" y="5987"/>
                    <a:pt x="3186" y="5985"/>
                    <a:pt x="3179" y="5984"/>
                  </a:cubicBezTo>
                  <a:cubicBezTo>
                    <a:pt x="3176" y="5983"/>
                    <a:pt x="3173" y="5982"/>
                    <a:pt x="3171" y="5979"/>
                  </a:cubicBezTo>
                  <a:cubicBezTo>
                    <a:pt x="3169" y="5976"/>
                    <a:pt x="3166" y="5975"/>
                    <a:pt x="3165" y="5974"/>
                  </a:cubicBezTo>
                  <a:cubicBezTo>
                    <a:pt x="3163" y="5972"/>
                    <a:pt x="3162" y="5971"/>
                    <a:pt x="3159" y="5968"/>
                  </a:cubicBezTo>
                  <a:lnTo>
                    <a:pt x="3158" y="5967"/>
                  </a:lnTo>
                  <a:lnTo>
                    <a:pt x="3157" y="5967"/>
                  </a:lnTo>
                  <a:cubicBezTo>
                    <a:pt x="3157" y="5966"/>
                    <a:pt x="3158" y="5964"/>
                    <a:pt x="3159" y="5963"/>
                  </a:cubicBezTo>
                  <a:cubicBezTo>
                    <a:pt x="3160" y="5959"/>
                    <a:pt x="3163" y="5955"/>
                    <a:pt x="3164" y="5949"/>
                  </a:cubicBezTo>
                  <a:cubicBezTo>
                    <a:pt x="3165" y="5943"/>
                    <a:pt x="3164" y="5939"/>
                    <a:pt x="3159" y="5937"/>
                  </a:cubicBezTo>
                  <a:cubicBezTo>
                    <a:pt x="3158" y="5937"/>
                    <a:pt x="3157" y="5937"/>
                    <a:pt x="3157" y="5935"/>
                  </a:cubicBezTo>
                  <a:cubicBezTo>
                    <a:pt x="3155" y="5932"/>
                    <a:pt x="3154" y="5929"/>
                    <a:pt x="3153" y="5927"/>
                  </a:cubicBezTo>
                  <a:cubicBezTo>
                    <a:pt x="3151" y="5924"/>
                    <a:pt x="3150" y="5921"/>
                    <a:pt x="3146" y="5915"/>
                  </a:cubicBezTo>
                  <a:cubicBezTo>
                    <a:pt x="3141" y="5907"/>
                    <a:pt x="3141" y="5907"/>
                    <a:pt x="3142" y="5905"/>
                  </a:cubicBezTo>
                  <a:cubicBezTo>
                    <a:pt x="3142" y="5904"/>
                    <a:pt x="3143" y="5901"/>
                    <a:pt x="3142" y="5897"/>
                  </a:cubicBezTo>
                  <a:cubicBezTo>
                    <a:pt x="3142" y="5890"/>
                    <a:pt x="3142" y="5888"/>
                    <a:pt x="3143" y="5880"/>
                  </a:cubicBezTo>
                  <a:cubicBezTo>
                    <a:pt x="3143" y="5877"/>
                    <a:pt x="3143" y="5870"/>
                    <a:pt x="3143" y="5864"/>
                  </a:cubicBezTo>
                  <a:cubicBezTo>
                    <a:pt x="3144" y="5855"/>
                    <a:pt x="3143" y="5852"/>
                    <a:pt x="3141" y="5849"/>
                  </a:cubicBezTo>
                  <a:cubicBezTo>
                    <a:pt x="3140" y="5848"/>
                    <a:pt x="3139" y="5847"/>
                    <a:pt x="3137" y="5847"/>
                  </a:cubicBezTo>
                  <a:cubicBezTo>
                    <a:pt x="3136" y="5847"/>
                    <a:pt x="3134" y="5847"/>
                    <a:pt x="3132" y="5848"/>
                  </a:cubicBezTo>
                  <a:lnTo>
                    <a:pt x="3129" y="5848"/>
                  </a:lnTo>
                  <a:cubicBezTo>
                    <a:pt x="3127" y="5848"/>
                    <a:pt x="3125" y="5848"/>
                    <a:pt x="3123" y="5846"/>
                  </a:cubicBezTo>
                  <a:cubicBezTo>
                    <a:pt x="3112" y="5836"/>
                    <a:pt x="3100" y="5831"/>
                    <a:pt x="3089" y="5825"/>
                  </a:cubicBezTo>
                  <a:lnTo>
                    <a:pt x="3085" y="5824"/>
                  </a:lnTo>
                  <a:cubicBezTo>
                    <a:pt x="3078" y="5821"/>
                    <a:pt x="3074" y="5820"/>
                    <a:pt x="3070" y="5820"/>
                  </a:cubicBezTo>
                  <a:cubicBezTo>
                    <a:pt x="3066" y="5819"/>
                    <a:pt x="3063" y="5817"/>
                    <a:pt x="3055" y="5815"/>
                  </a:cubicBezTo>
                  <a:cubicBezTo>
                    <a:pt x="3054" y="5814"/>
                    <a:pt x="3052" y="5814"/>
                    <a:pt x="3052" y="5814"/>
                  </a:cubicBezTo>
                  <a:cubicBezTo>
                    <a:pt x="3053" y="5814"/>
                    <a:pt x="3053" y="5813"/>
                    <a:pt x="3054" y="5811"/>
                  </a:cubicBezTo>
                  <a:cubicBezTo>
                    <a:pt x="3057" y="5807"/>
                    <a:pt x="3064" y="5801"/>
                    <a:pt x="3066" y="5789"/>
                  </a:cubicBezTo>
                  <a:cubicBezTo>
                    <a:pt x="3067" y="5779"/>
                    <a:pt x="3067" y="5775"/>
                    <a:pt x="3065" y="5772"/>
                  </a:cubicBezTo>
                  <a:cubicBezTo>
                    <a:pt x="3064" y="5771"/>
                    <a:pt x="3063" y="5770"/>
                    <a:pt x="3061" y="5770"/>
                  </a:cubicBezTo>
                  <a:cubicBezTo>
                    <a:pt x="3060" y="5770"/>
                    <a:pt x="3059" y="5771"/>
                    <a:pt x="3057" y="5771"/>
                  </a:cubicBezTo>
                  <a:cubicBezTo>
                    <a:pt x="3055" y="5771"/>
                    <a:pt x="3052" y="5771"/>
                    <a:pt x="3051" y="5770"/>
                  </a:cubicBezTo>
                  <a:cubicBezTo>
                    <a:pt x="3046" y="5767"/>
                    <a:pt x="3043" y="5767"/>
                    <a:pt x="3041" y="5767"/>
                  </a:cubicBezTo>
                  <a:lnTo>
                    <a:pt x="3039" y="5767"/>
                  </a:lnTo>
                  <a:lnTo>
                    <a:pt x="3039" y="5765"/>
                  </a:lnTo>
                  <a:cubicBezTo>
                    <a:pt x="3039" y="5759"/>
                    <a:pt x="3039" y="5759"/>
                    <a:pt x="3039" y="5756"/>
                  </a:cubicBezTo>
                  <a:cubicBezTo>
                    <a:pt x="3039" y="5753"/>
                    <a:pt x="3039" y="5747"/>
                    <a:pt x="3038" y="5736"/>
                  </a:cubicBezTo>
                  <a:cubicBezTo>
                    <a:pt x="3038" y="5721"/>
                    <a:pt x="3036" y="5717"/>
                    <a:pt x="3030" y="5715"/>
                  </a:cubicBezTo>
                  <a:cubicBezTo>
                    <a:pt x="3027" y="5714"/>
                    <a:pt x="3025" y="5714"/>
                    <a:pt x="3022" y="5711"/>
                  </a:cubicBezTo>
                  <a:cubicBezTo>
                    <a:pt x="3013" y="5703"/>
                    <a:pt x="3012" y="5703"/>
                    <a:pt x="3005" y="5701"/>
                  </a:cubicBezTo>
                  <a:cubicBezTo>
                    <a:pt x="3002" y="5700"/>
                    <a:pt x="2997" y="5700"/>
                    <a:pt x="2991" y="5698"/>
                  </a:cubicBezTo>
                  <a:cubicBezTo>
                    <a:pt x="2978" y="5695"/>
                    <a:pt x="2977" y="5689"/>
                    <a:pt x="2977" y="5682"/>
                  </a:cubicBezTo>
                  <a:cubicBezTo>
                    <a:pt x="2976" y="5678"/>
                    <a:pt x="2975" y="5675"/>
                    <a:pt x="2972" y="5669"/>
                  </a:cubicBezTo>
                  <a:cubicBezTo>
                    <a:pt x="2969" y="5662"/>
                    <a:pt x="2965" y="5656"/>
                    <a:pt x="2961" y="5650"/>
                  </a:cubicBezTo>
                  <a:cubicBezTo>
                    <a:pt x="2958" y="5646"/>
                    <a:pt x="2953" y="5642"/>
                    <a:pt x="2950" y="5636"/>
                  </a:cubicBezTo>
                  <a:cubicBezTo>
                    <a:pt x="2946" y="5629"/>
                    <a:pt x="2942" y="5625"/>
                    <a:pt x="2939" y="5623"/>
                  </a:cubicBezTo>
                  <a:cubicBezTo>
                    <a:pt x="2935" y="5619"/>
                    <a:pt x="2935" y="5619"/>
                    <a:pt x="2936" y="5615"/>
                  </a:cubicBezTo>
                  <a:cubicBezTo>
                    <a:pt x="2936" y="5613"/>
                    <a:pt x="2936" y="5613"/>
                    <a:pt x="2938" y="5613"/>
                  </a:cubicBezTo>
                  <a:cubicBezTo>
                    <a:pt x="2939" y="5613"/>
                    <a:pt x="2940" y="5614"/>
                    <a:pt x="2943" y="5615"/>
                  </a:cubicBezTo>
                  <a:cubicBezTo>
                    <a:pt x="2946" y="5616"/>
                    <a:pt x="2950" y="5618"/>
                    <a:pt x="2955" y="5618"/>
                  </a:cubicBezTo>
                  <a:cubicBezTo>
                    <a:pt x="2957" y="5618"/>
                    <a:pt x="2958" y="5617"/>
                    <a:pt x="2960" y="5617"/>
                  </a:cubicBezTo>
                  <a:cubicBezTo>
                    <a:pt x="2970" y="5615"/>
                    <a:pt x="2972" y="5613"/>
                    <a:pt x="2975" y="5607"/>
                  </a:cubicBezTo>
                  <a:cubicBezTo>
                    <a:pt x="2976" y="5605"/>
                    <a:pt x="2977" y="5602"/>
                    <a:pt x="2979" y="5599"/>
                  </a:cubicBezTo>
                  <a:cubicBezTo>
                    <a:pt x="2984" y="5591"/>
                    <a:pt x="2984" y="5588"/>
                    <a:pt x="2982" y="5583"/>
                  </a:cubicBezTo>
                  <a:cubicBezTo>
                    <a:pt x="2981" y="5580"/>
                    <a:pt x="2981" y="5578"/>
                    <a:pt x="2980" y="5574"/>
                  </a:cubicBezTo>
                  <a:cubicBezTo>
                    <a:pt x="2980" y="5566"/>
                    <a:pt x="2976" y="5564"/>
                    <a:pt x="2974" y="5564"/>
                  </a:cubicBezTo>
                  <a:cubicBezTo>
                    <a:pt x="2971" y="5564"/>
                    <a:pt x="2969" y="5567"/>
                    <a:pt x="2966" y="5568"/>
                  </a:cubicBezTo>
                  <a:cubicBezTo>
                    <a:pt x="2964" y="5570"/>
                    <a:pt x="2961" y="5572"/>
                    <a:pt x="2959" y="5572"/>
                  </a:cubicBezTo>
                  <a:cubicBezTo>
                    <a:pt x="2955" y="5572"/>
                    <a:pt x="2955" y="5571"/>
                    <a:pt x="2954" y="5564"/>
                  </a:cubicBezTo>
                  <a:cubicBezTo>
                    <a:pt x="2953" y="5561"/>
                    <a:pt x="2952" y="5559"/>
                    <a:pt x="2951" y="5555"/>
                  </a:cubicBezTo>
                  <a:cubicBezTo>
                    <a:pt x="2951" y="5553"/>
                    <a:pt x="2950" y="5551"/>
                    <a:pt x="2949" y="5549"/>
                  </a:cubicBezTo>
                  <a:cubicBezTo>
                    <a:pt x="2946" y="5540"/>
                    <a:pt x="2944" y="5533"/>
                    <a:pt x="2944" y="5526"/>
                  </a:cubicBezTo>
                  <a:cubicBezTo>
                    <a:pt x="2944" y="5517"/>
                    <a:pt x="2949" y="5474"/>
                    <a:pt x="2954" y="5457"/>
                  </a:cubicBezTo>
                  <a:cubicBezTo>
                    <a:pt x="2955" y="5451"/>
                    <a:pt x="2956" y="5448"/>
                    <a:pt x="2954" y="5445"/>
                  </a:cubicBezTo>
                  <a:cubicBezTo>
                    <a:pt x="2953" y="5444"/>
                    <a:pt x="2952" y="5444"/>
                    <a:pt x="2950" y="5444"/>
                  </a:cubicBezTo>
                  <a:cubicBezTo>
                    <a:pt x="2949" y="5444"/>
                    <a:pt x="2947" y="5444"/>
                    <a:pt x="2946" y="5444"/>
                  </a:cubicBezTo>
                  <a:cubicBezTo>
                    <a:pt x="2944" y="5445"/>
                    <a:pt x="2942" y="5446"/>
                    <a:pt x="2941" y="5446"/>
                  </a:cubicBezTo>
                  <a:cubicBezTo>
                    <a:pt x="2940" y="5446"/>
                    <a:pt x="2939" y="5446"/>
                    <a:pt x="2939" y="5445"/>
                  </a:cubicBezTo>
                  <a:cubicBezTo>
                    <a:pt x="2934" y="5443"/>
                    <a:pt x="2934" y="5442"/>
                    <a:pt x="2936" y="5431"/>
                  </a:cubicBezTo>
                  <a:lnTo>
                    <a:pt x="2937" y="5427"/>
                  </a:lnTo>
                  <a:cubicBezTo>
                    <a:pt x="2939" y="5421"/>
                    <a:pt x="2940" y="5420"/>
                    <a:pt x="2943" y="5418"/>
                  </a:cubicBezTo>
                  <a:cubicBezTo>
                    <a:pt x="2946" y="5417"/>
                    <a:pt x="2950" y="5414"/>
                    <a:pt x="2952" y="5407"/>
                  </a:cubicBezTo>
                  <a:cubicBezTo>
                    <a:pt x="2958" y="5395"/>
                    <a:pt x="2951" y="5390"/>
                    <a:pt x="2947" y="5387"/>
                  </a:cubicBezTo>
                  <a:cubicBezTo>
                    <a:pt x="2946" y="5385"/>
                    <a:pt x="2943" y="5384"/>
                    <a:pt x="2943" y="5382"/>
                  </a:cubicBezTo>
                  <a:cubicBezTo>
                    <a:pt x="2942" y="5380"/>
                    <a:pt x="2942" y="5379"/>
                    <a:pt x="2943" y="5376"/>
                  </a:cubicBezTo>
                  <a:cubicBezTo>
                    <a:pt x="2946" y="5374"/>
                    <a:pt x="2947" y="5369"/>
                    <a:pt x="2948" y="5360"/>
                  </a:cubicBezTo>
                  <a:cubicBezTo>
                    <a:pt x="2948" y="5347"/>
                    <a:pt x="2952" y="5339"/>
                    <a:pt x="2959" y="5328"/>
                  </a:cubicBezTo>
                  <a:cubicBezTo>
                    <a:pt x="2962" y="5323"/>
                    <a:pt x="2967" y="5320"/>
                    <a:pt x="2972" y="5315"/>
                  </a:cubicBezTo>
                  <a:cubicBezTo>
                    <a:pt x="2977" y="5312"/>
                    <a:pt x="2981" y="5308"/>
                    <a:pt x="2986" y="5302"/>
                  </a:cubicBezTo>
                  <a:cubicBezTo>
                    <a:pt x="2994" y="5295"/>
                    <a:pt x="2994" y="5290"/>
                    <a:pt x="2994" y="5285"/>
                  </a:cubicBezTo>
                  <a:cubicBezTo>
                    <a:pt x="2995" y="5282"/>
                    <a:pt x="2996" y="5279"/>
                    <a:pt x="2997" y="5272"/>
                  </a:cubicBezTo>
                  <a:cubicBezTo>
                    <a:pt x="3001" y="5263"/>
                    <a:pt x="3001" y="5258"/>
                    <a:pt x="3002" y="5252"/>
                  </a:cubicBezTo>
                  <a:cubicBezTo>
                    <a:pt x="3002" y="5248"/>
                    <a:pt x="3002" y="5241"/>
                    <a:pt x="3004" y="5234"/>
                  </a:cubicBezTo>
                  <a:cubicBezTo>
                    <a:pt x="3005" y="5227"/>
                    <a:pt x="3006" y="5223"/>
                    <a:pt x="3006" y="5220"/>
                  </a:cubicBezTo>
                  <a:cubicBezTo>
                    <a:pt x="3007" y="5213"/>
                    <a:pt x="3007" y="5212"/>
                    <a:pt x="3012" y="5209"/>
                  </a:cubicBezTo>
                  <a:cubicBezTo>
                    <a:pt x="3018" y="5205"/>
                    <a:pt x="3021" y="5201"/>
                    <a:pt x="3023" y="5197"/>
                  </a:cubicBezTo>
                  <a:cubicBezTo>
                    <a:pt x="3025" y="5193"/>
                    <a:pt x="3027" y="5190"/>
                    <a:pt x="3031" y="5184"/>
                  </a:cubicBezTo>
                  <a:cubicBezTo>
                    <a:pt x="3038" y="5179"/>
                    <a:pt x="3045" y="5174"/>
                    <a:pt x="3055" y="5174"/>
                  </a:cubicBezTo>
                  <a:cubicBezTo>
                    <a:pt x="3058" y="5174"/>
                    <a:pt x="3061" y="5175"/>
                    <a:pt x="3064" y="5175"/>
                  </a:cubicBezTo>
                  <a:cubicBezTo>
                    <a:pt x="3074" y="5180"/>
                    <a:pt x="3074" y="5181"/>
                    <a:pt x="3076" y="5184"/>
                  </a:cubicBezTo>
                  <a:cubicBezTo>
                    <a:pt x="3079" y="5187"/>
                    <a:pt x="3079" y="5189"/>
                    <a:pt x="3080" y="5191"/>
                  </a:cubicBezTo>
                  <a:cubicBezTo>
                    <a:pt x="3084" y="5196"/>
                    <a:pt x="3085" y="5198"/>
                    <a:pt x="3087" y="5202"/>
                  </a:cubicBezTo>
                  <a:cubicBezTo>
                    <a:pt x="3088" y="5206"/>
                    <a:pt x="3090" y="5211"/>
                    <a:pt x="3094" y="5219"/>
                  </a:cubicBezTo>
                  <a:cubicBezTo>
                    <a:pt x="3100" y="5230"/>
                    <a:pt x="3103" y="5232"/>
                    <a:pt x="3110" y="5232"/>
                  </a:cubicBezTo>
                  <a:cubicBezTo>
                    <a:pt x="3111" y="5231"/>
                    <a:pt x="3112" y="5231"/>
                    <a:pt x="3113" y="5231"/>
                  </a:cubicBezTo>
                  <a:cubicBezTo>
                    <a:pt x="3114" y="5231"/>
                    <a:pt x="3116" y="5231"/>
                    <a:pt x="3117" y="5232"/>
                  </a:cubicBezTo>
                  <a:cubicBezTo>
                    <a:pt x="3121" y="5233"/>
                    <a:pt x="3124" y="5233"/>
                    <a:pt x="3126" y="5233"/>
                  </a:cubicBezTo>
                  <a:cubicBezTo>
                    <a:pt x="3129" y="5233"/>
                    <a:pt x="3131" y="5233"/>
                    <a:pt x="3140" y="5238"/>
                  </a:cubicBezTo>
                  <a:cubicBezTo>
                    <a:pt x="3141" y="5239"/>
                    <a:pt x="3142" y="5240"/>
                    <a:pt x="3143" y="5240"/>
                  </a:cubicBezTo>
                  <a:cubicBezTo>
                    <a:pt x="3140" y="5242"/>
                    <a:pt x="3135" y="5246"/>
                    <a:pt x="3131" y="5251"/>
                  </a:cubicBezTo>
                  <a:cubicBezTo>
                    <a:pt x="3123" y="5263"/>
                    <a:pt x="3122" y="5265"/>
                    <a:pt x="3118" y="5277"/>
                  </a:cubicBezTo>
                  <a:lnTo>
                    <a:pt x="3116" y="5282"/>
                  </a:lnTo>
                  <a:cubicBezTo>
                    <a:pt x="3112" y="5292"/>
                    <a:pt x="3112" y="5295"/>
                    <a:pt x="3115" y="5299"/>
                  </a:cubicBezTo>
                  <a:cubicBezTo>
                    <a:pt x="3117" y="5301"/>
                    <a:pt x="3118" y="5303"/>
                    <a:pt x="3119" y="5308"/>
                  </a:cubicBezTo>
                  <a:cubicBezTo>
                    <a:pt x="3121" y="5318"/>
                    <a:pt x="3127" y="5319"/>
                    <a:pt x="3131" y="5319"/>
                  </a:cubicBezTo>
                  <a:lnTo>
                    <a:pt x="3136" y="5319"/>
                  </a:lnTo>
                  <a:cubicBezTo>
                    <a:pt x="3140" y="5321"/>
                    <a:pt x="3149" y="5323"/>
                    <a:pt x="3160" y="5323"/>
                  </a:cubicBezTo>
                  <a:cubicBezTo>
                    <a:pt x="3165" y="5323"/>
                    <a:pt x="3171" y="5322"/>
                    <a:pt x="3177" y="5321"/>
                  </a:cubicBezTo>
                  <a:cubicBezTo>
                    <a:pt x="3189" y="5318"/>
                    <a:pt x="3192" y="5316"/>
                    <a:pt x="3191" y="5308"/>
                  </a:cubicBezTo>
                  <a:cubicBezTo>
                    <a:pt x="3191" y="5306"/>
                    <a:pt x="3191" y="5303"/>
                    <a:pt x="3193" y="5298"/>
                  </a:cubicBezTo>
                  <a:cubicBezTo>
                    <a:pt x="3195" y="5295"/>
                    <a:pt x="3195" y="5294"/>
                    <a:pt x="3195" y="5294"/>
                  </a:cubicBezTo>
                  <a:cubicBezTo>
                    <a:pt x="3195" y="5294"/>
                    <a:pt x="3197" y="5295"/>
                    <a:pt x="3198" y="5295"/>
                  </a:cubicBezTo>
                  <a:cubicBezTo>
                    <a:pt x="3199" y="5296"/>
                    <a:pt x="3200" y="5297"/>
                    <a:pt x="3203" y="5297"/>
                  </a:cubicBezTo>
                  <a:cubicBezTo>
                    <a:pt x="3205" y="5297"/>
                    <a:pt x="3206" y="5297"/>
                    <a:pt x="3208" y="5296"/>
                  </a:cubicBezTo>
                  <a:cubicBezTo>
                    <a:pt x="3210" y="5296"/>
                    <a:pt x="3211" y="5295"/>
                    <a:pt x="3212" y="5294"/>
                  </a:cubicBezTo>
                  <a:cubicBezTo>
                    <a:pt x="3213" y="5297"/>
                    <a:pt x="3215" y="5299"/>
                    <a:pt x="3216" y="5303"/>
                  </a:cubicBezTo>
                  <a:cubicBezTo>
                    <a:pt x="3218" y="5314"/>
                    <a:pt x="3221" y="5315"/>
                    <a:pt x="3225" y="5317"/>
                  </a:cubicBezTo>
                  <a:cubicBezTo>
                    <a:pt x="3227" y="5317"/>
                    <a:pt x="3229" y="5318"/>
                    <a:pt x="3230" y="5318"/>
                  </a:cubicBezTo>
                  <a:cubicBezTo>
                    <a:pt x="3231" y="5320"/>
                    <a:pt x="3233" y="5320"/>
                    <a:pt x="3234" y="5320"/>
                  </a:cubicBezTo>
                  <a:cubicBezTo>
                    <a:pt x="3239" y="5320"/>
                    <a:pt x="3241" y="5315"/>
                    <a:pt x="3245" y="5303"/>
                  </a:cubicBezTo>
                  <a:cubicBezTo>
                    <a:pt x="3246" y="5301"/>
                    <a:pt x="3247" y="5298"/>
                    <a:pt x="3249" y="5295"/>
                  </a:cubicBezTo>
                  <a:cubicBezTo>
                    <a:pt x="3251" y="5290"/>
                    <a:pt x="3252" y="5287"/>
                    <a:pt x="3250" y="5284"/>
                  </a:cubicBezTo>
                  <a:cubicBezTo>
                    <a:pt x="3249" y="5283"/>
                    <a:pt x="3248" y="5282"/>
                    <a:pt x="3246" y="5282"/>
                  </a:cubicBezTo>
                  <a:cubicBezTo>
                    <a:pt x="3244" y="5282"/>
                    <a:pt x="3241" y="5282"/>
                    <a:pt x="3239" y="5283"/>
                  </a:cubicBezTo>
                  <a:cubicBezTo>
                    <a:pt x="3236" y="5285"/>
                    <a:pt x="3233" y="5286"/>
                    <a:pt x="3231" y="5286"/>
                  </a:cubicBezTo>
                  <a:cubicBezTo>
                    <a:pt x="3230" y="5286"/>
                    <a:pt x="3230" y="5285"/>
                    <a:pt x="3230" y="5285"/>
                  </a:cubicBezTo>
                  <a:cubicBezTo>
                    <a:pt x="3224" y="5280"/>
                    <a:pt x="3223" y="5278"/>
                    <a:pt x="3221" y="5270"/>
                  </a:cubicBezTo>
                  <a:cubicBezTo>
                    <a:pt x="3220" y="5268"/>
                    <a:pt x="3219" y="5264"/>
                    <a:pt x="3218" y="5262"/>
                  </a:cubicBezTo>
                  <a:cubicBezTo>
                    <a:pt x="3217" y="5258"/>
                    <a:pt x="3217" y="5256"/>
                    <a:pt x="3217" y="5256"/>
                  </a:cubicBezTo>
                  <a:cubicBezTo>
                    <a:pt x="3218" y="5255"/>
                    <a:pt x="3223" y="5255"/>
                    <a:pt x="3227" y="5254"/>
                  </a:cubicBezTo>
                  <a:cubicBezTo>
                    <a:pt x="3231" y="5254"/>
                    <a:pt x="3235" y="5253"/>
                    <a:pt x="3239" y="5252"/>
                  </a:cubicBezTo>
                  <a:cubicBezTo>
                    <a:pt x="3248" y="5251"/>
                    <a:pt x="3249" y="5251"/>
                    <a:pt x="3251" y="5250"/>
                  </a:cubicBezTo>
                  <a:cubicBezTo>
                    <a:pt x="3253" y="5249"/>
                    <a:pt x="3255" y="5247"/>
                    <a:pt x="3266" y="5243"/>
                  </a:cubicBezTo>
                  <a:cubicBezTo>
                    <a:pt x="3277" y="5240"/>
                    <a:pt x="3280" y="5237"/>
                    <a:pt x="3282" y="5235"/>
                  </a:cubicBezTo>
                  <a:cubicBezTo>
                    <a:pt x="3283" y="5235"/>
                    <a:pt x="3283" y="5236"/>
                    <a:pt x="3284" y="5236"/>
                  </a:cubicBezTo>
                  <a:lnTo>
                    <a:pt x="3285" y="5237"/>
                  </a:lnTo>
                  <a:cubicBezTo>
                    <a:pt x="3290" y="5238"/>
                    <a:pt x="3290" y="5240"/>
                    <a:pt x="3290" y="5246"/>
                  </a:cubicBezTo>
                  <a:cubicBezTo>
                    <a:pt x="3290" y="5251"/>
                    <a:pt x="3290" y="5257"/>
                    <a:pt x="3293" y="5267"/>
                  </a:cubicBezTo>
                  <a:cubicBezTo>
                    <a:pt x="3293" y="5270"/>
                    <a:pt x="3296" y="5278"/>
                    <a:pt x="3302" y="5278"/>
                  </a:cubicBezTo>
                  <a:cubicBezTo>
                    <a:pt x="3306" y="5278"/>
                    <a:pt x="3310" y="5272"/>
                    <a:pt x="3314" y="5265"/>
                  </a:cubicBezTo>
                  <a:cubicBezTo>
                    <a:pt x="3318" y="5261"/>
                    <a:pt x="3320" y="5257"/>
                    <a:pt x="3323" y="5253"/>
                  </a:cubicBezTo>
                  <a:cubicBezTo>
                    <a:pt x="3329" y="5248"/>
                    <a:pt x="3330" y="5244"/>
                    <a:pt x="3331" y="5243"/>
                  </a:cubicBezTo>
                  <a:cubicBezTo>
                    <a:pt x="3331" y="5242"/>
                    <a:pt x="3332" y="5241"/>
                    <a:pt x="3335" y="5240"/>
                  </a:cubicBezTo>
                  <a:cubicBezTo>
                    <a:pt x="3339" y="5236"/>
                    <a:pt x="3340" y="5233"/>
                    <a:pt x="3342" y="5229"/>
                  </a:cubicBezTo>
                  <a:cubicBezTo>
                    <a:pt x="3344" y="5225"/>
                    <a:pt x="3347" y="5219"/>
                    <a:pt x="3358" y="5209"/>
                  </a:cubicBezTo>
                  <a:cubicBezTo>
                    <a:pt x="3369" y="5197"/>
                    <a:pt x="3366" y="5190"/>
                    <a:pt x="3362" y="5183"/>
                  </a:cubicBezTo>
                  <a:cubicBezTo>
                    <a:pt x="3360" y="5178"/>
                    <a:pt x="3358" y="5176"/>
                    <a:pt x="3362" y="5172"/>
                  </a:cubicBezTo>
                  <a:cubicBezTo>
                    <a:pt x="3366" y="5167"/>
                    <a:pt x="3369" y="5162"/>
                    <a:pt x="3371" y="5157"/>
                  </a:cubicBezTo>
                  <a:cubicBezTo>
                    <a:pt x="3378" y="5149"/>
                    <a:pt x="3381" y="5144"/>
                    <a:pt x="3385" y="5143"/>
                  </a:cubicBezTo>
                  <a:cubicBezTo>
                    <a:pt x="3393" y="5142"/>
                    <a:pt x="3410" y="5139"/>
                    <a:pt x="3422" y="5127"/>
                  </a:cubicBezTo>
                  <a:cubicBezTo>
                    <a:pt x="3428" y="5120"/>
                    <a:pt x="3428" y="5112"/>
                    <a:pt x="3429" y="5106"/>
                  </a:cubicBezTo>
                  <a:cubicBezTo>
                    <a:pt x="3429" y="5098"/>
                    <a:pt x="3430" y="5094"/>
                    <a:pt x="3436" y="5094"/>
                  </a:cubicBezTo>
                  <a:cubicBezTo>
                    <a:pt x="3436" y="5093"/>
                    <a:pt x="3437" y="5093"/>
                    <a:pt x="3437" y="5093"/>
                  </a:cubicBezTo>
                  <a:cubicBezTo>
                    <a:pt x="3443" y="5093"/>
                    <a:pt x="3445" y="5107"/>
                    <a:pt x="3446" y="5117"/>
                  </a:cubicBezTo>
                  <a:cubicBezTo>
                    <a:pt x="3447" y="5128"/>
                    <a:pt x="3448" y="5136"/>
                    <a:pt x="3454" y="5136"/>
                  </a:cubicBezTo>
                  <a:cubicBezTo>
                    <a:pt x="3454" y="5136"/>
                    <a:pt x="3455" y="5135"/>
                    <a:pt x="3456" y="5135"/>
                  </a:cubicBezTo>
                  <a:cubicBezTo>
                    <a:pt x="3462" y="5133"/>
                    <a:pt x="3462" y="5128"/>
                    <a:pt x="3462" y="5124"/>
                  </a:cubicBezTo>
                  <a:cubicBezTo>
                    <a:pt x="3462" y="5122"/>
                    <a:pt x="3461" y="5120"/>
                    <a:pt x="3467" y="5116"/>
                  </a:cubicBezTo>
                  <a:cubicBezTo>
                    <a:pt x="3472" y="5111"/>
                    <a:pt x="3476" y="5111"/>
                    <a:pt x="3479" y="5110"/>
                  </a:cubicBezTo>
                  <a:cubicBezTo>
                    <a:pt x="3482" y="5110"/>
                    <a:pt x="3486" y="5110"/>
                    <a:pt x="3492" y="5105"/>
                  </a:cubicBezTo>
                  <a:cubicBezTo>
                    <a:pt x="3500" y="5100"/>
                    <a:pt x="3500" y="5094"/>
                    <a:pt x="3500" y="5089"/>
                  </a:cubicBezTo>
                  <a:cubicBezTo>
                    <a:pt x="3501" y="5084"/>
                    <a:pt x="3501" y="5079"/>
                    <a:pt x="3505" y="5071"/>
                  </a:cubicBezTo>
                  <a:cubicBezTo>
                    <a:pt x="3509" y="5059"/>
                    <a:pt x="3510" y="5059"/>
                    <a:pt x="3509" y="5056"/>
                  </a:cubicBezTo>
                  <a:lnTo>
                    <a:pt x="3508" y="5054"/>
                  </a:lnTo>
                  <a:lnTo>
                    <a:pt x="3507" y="5054"/>
                  </a:lnTo>
                  <a:cubicBezTo>
                    <a:pt x="3507" y="5047"/>
                    <a:pt x="3505" y="5045"/>
                    <a:pt x="3501" y="5044"/>
                  </a:cubicBezTo>
                  <a:cubicBezTo>
                    <a:pt x="3500" y="5042"/>
                    <a:pt x="3498" y="5042"/>
                    <a:pt x="3496" y="5041"/>
                  </a:cubicBezTo>
                  <a:cubicBezTo>
                    <a:pt x="3492" y="5039"/>
                    <a:pt x="3492" y="5039"/>
                    <a:pt x="3492" y="5030"/>
                  </a:cubicBezTo>
                  <a:cubicBezTo>
                    <a:pt x="3492" y="5026"/>
                    <a:pt x="3492" y="5021"/>
                    <a:pt x="3492" y="5015"/>
                  </a:cubicBezTo>
                  <a:lnTo>
                    <a:pt x="3492" y="5005"/>
                  </a:lnTo>
                  <a:cubicBezTo>
                    <a:pt x="3494" y="5005"/>
                    <a:pt x="3496" y="5003"/>
                    <a:pt x="3498" y="5000"/>
                  </a:cubicBezTo>
                  <a:cubicBezTo>
                    <a:pt x="3499" y="4997"/>
                    <a:pt x="3499" y="4994"/>
                    <a:pt x="3497" y="4991"/>
                  </a:cubicBezTo>
                  <a:cubicBezTo>
                    <a:pt x="3496" y="4988"/>
                    <a:pt x="3491" y="4985"/>
                    <a:pt x="3487" y="4984"/>
                  </a:cubicBezTo>
                  <a:lnTo>
                    <a:pt x="3487" y="4984"/>
                  </a:lnTo>
                  <a:cubicBezTo>
                    <a:pt x="3488" y="4984"/>
                    <a:pt x="3490" y="4984"/>
                    <a:pt x="3491" y="4984"/>
                  </a:cubicBezTo>
                  <a:cubicBezTo>
                    <a:pt x="3495" y="4984"/>
                    <a:pt x="3500" y="4983"/>
                    <a:pt x="3504" y="4979"/>
                  </a:cubicBezTo>
                  <a:cubicBezTo>
                    <a:pt x="3511" y="4972"/>
                    <a:pt x="3524" y="4960"/>
                    <a:pt x="3533" y="4945"/>
                  </a:cubicBezTo>
                  <a:cubicBezTo>
                    <a:pt x="3537" y="4939"/>
                    <a:pt x="3539" y="4935"/>
                    <a:pt x="3541" y="4931"/>
                  </a:cubicBezTo>
                  <a:cubicBezTo>
                    <a:pt x="3544" y="4927"/>
                    <a:pt x="3545" y="4924"/>
                    <a:pt x="3548" y="4920"/>
                  </a:cubicBezTo>
                  <a:cubicBezTo>
                    <a:pt x="3553" y="4911"/>
                    <a:pt x="3560" y="4902"/>
                    <a:pt x="3576" y="4890"/>
                  </a:cubicBezTo>
                  <a:cubicBezTo>
                    <a:pt x="3582" y="4883"/>
                    <a:pt x="3586" y="4882"/>
                    <a:pt x="3588" y="4881"/>
                  </a:cubicBezTo>
                  <a:cubicBezTo>
                    <a:pt x="3590" y="4879"/>
                    <a:pt x="3590" y="4879"/>
                    <a:pt x="3596" y="4874"/>
                  </a:cubicBezTo>
                  <a:cubicBezTo>
                    <a:pt x="3607" y="4865"/>
                    <a:pt x="3607" y="4861"/>
                    <a:pt x="3606" y="4849"/>
                  </a:cubicBezTo>
                  <a:lnTo>
                    <a:pt x="3606" y="4845"/>
                  </a:lnTo>
                  <a:cubicBezTo>
                    <a:pt x="3606" y="4837"/>
                    <a:pt x="3602" y="4833"/>
                    <a:pt x="3599" y="4831"/>
                  </a:cubicBezTo>
                  <a:cubicBezTo>
                    <a:pt x="3596" y="4829"/>
                    <a:pt x="3595" y="4827"/>
                    <a:pt x="3596" y="4822"/>
                  </a:cubicBezTo>
                  <a:cubicBezTo>
                    <a:pt x="3596" y="4817"/>
                    <a:pt x="3599" y="4815"/>
                    <a:pt x="3601" y="4815"/>
                  </a:cubicBezTo>
                  <a:cubicBezTo>
                    <a:pt x="3603" y="4815"/>
                    <a:pt x="3606" y="4817"/>
                    <a:pt x="3608" y="4817"/>
                  </a:cubicBezTo>
                  <a:cubicBezTo>
                    <a:pt x="3611" y="4819"/>
                    <a:pt x="3613" y="4819"/>
                    <a:pt x="3613" y="4819"/>
                  </a:cubicBezTo>
                  <a:cubicBezTo>
                    <a:pt x="3614" y="4819"/>
                    <a:pt x="3616" y="4821"/>
                    <a:pt x="3617" y="4824"/>
                  </a:cubicBezTo>
                  <a:lnTo>
                    <a:pt x="3618" y="4825"/>
                  </a:lnTo>
                  <a:cubicBezTo>
                    <a:pt x="3622" y="4833"/>
                    <a:pt x="3624" y="4834"/>
                    <a:pt x="3628" y="4836"/>
                  </a:cubicBezTo>
                  <a:cubicBezTo>
                    <a:pt x="3629" y="4836"/>
                    <a:pt x="3631" y="4836"/>
                    <a:pt x="3635" y="4838"/>
                  </a:cubicBezTo>
                  <a:cubicBezTo>
                    <a:pt x="3637" y="4839"/>
                    <a:pt x="3639" y="4840"/>
                    <a:pt x="3640" y="4840"/>
                  </a:cubicBezTo>
                  <a:cubicBezTo>
                    <a:pt x="3646" y="4840"/>
                    <a:pt x="3649" y="4837"/>
                    <a:pt x="3652" y="4834"/>
                  </a:cubicBezTo>
                  <a:cubicBezTo>
                    <a:pt x="3653" y="4832"/>
                    <a:pt x="3656" y="4830"/>
                    <a:pt x="3658" y="4830"/>
                  </a:cubicBezTo>
                  <a:cubicBezTo>
                    <a:pt x="3661" y="4830"/>
                    <a:pt x="3662" y="4831"/>
                    <a:pt x="3664" y="4831"/>
                  </a:cubicBezTo>
                  <a:cubicBezTo>
                    <a:pt x="3672" y="4831"/>
                    <a:pt x="3680" y="4829"/>
                    <a:pt x="3690" y="4824"/>
                  </a:cubicBezTo>
                  <a:cubicBezTo>
                    <a:pt x="3698" y="4822"/>
                    <a:pt x="3702" y="4817"/>
                    <a:pt x="3705" y="4813"/>
                  </a:cubicBezTo>
                  <a:cubicBezTo>
                    <a:pt x="3708" y="4810"/>
                    <a:pt x="3709" y="4808"/>
                    <a:pt x="3712" y="4808"/>
                  </a:cubicBezTo>
                  <a:lnTo>
                    <a:pt x="3716" y="4808"/>
                  </a:lnTo>
                  <a:cubicBezTo>
                    <a:pt x="3725" y="4808"/>
                    <a:pt x="3736" y="4808"/>
                    <a:pt x="3749" y="4803"/>
                  </a:cubicBezTo>
                  <a:cubicBezTo>
                    <a:pt x="3755" y="4799"/>
                    <a:pt x="3757" y="4796"/>
                    <a:pt x="3759" y="4793"/>
                  </a:cubicBezTo>
                  <a:cubicBezTo>
                    <a:pt x="3760" y="4792"/>
                    <a:pt x="3762" y="4791"/>
                    <a:pt x="3769" y="4789"/>
                  </a:cubicBezTo>
                  <a:cubicBezTo>
                    <a:pt x="3776" y="4787"/>
                    <a:pt x="3779" y="4785"/>
                    <a:pt x="3783" y="4783"/>
                  </a:cubicBezTo>
                  <a:cubicBezTo>
                    <a:pt x="3786" y="4782"/>
                    <a:pt x="3789" y="4781"/>
                    <a:pt x="3796" y="4778"/>
                  </a:cubicBezTo>
                  <a:cubicBezTo>
                    <a:pt x="3803" y="4776"/>
                    <a:pt x="3808" y="4774"/>
                    <a:pt x="3812" y="4772"/>
                  </a:cubicBezTo>
                  <a:cubicBezTo>
                    <a:pt x="3816" y="4770"/>
                    <a:pt x="3821" y="4766"/>
                    <a:pt x="3828" y="4766"/>
                  </a:cubicBezTo>
                  <a:cubicBezTo>
                    <a:pt x="3830" y="4766"/>
                    <a:pt x="3833" y="4766"/>
                    <a:pt x="3835" y="4766"/>
                  </a:cubicBezTo>
                  <a:cubicBezTo>
                    <a:pt x="3837" y="4766"/>
                    <a:pt x="3840" y="4766"/>
                    <a:pt x="3842" y="4766"/>
                  </a:cubicBezTo>
                  <a:lnTo>
                    <a:pt x="3859" y="4766"/>
                  </a:lnTo>
                  <a:cubicBezTo>
                    <a:pt x="3863" y="4766"/>
                    <a:pt x="3867" y="4765"/>
                    <a:pt x="3869" y="4762"/>
                  </a:cubicBezTo>
                  <a:cubicBezTo>
                    <a:pt x="3870" y="4758"/>
                    <a:pt x="3870" y="4755"/>
                    <a:pt x="3869" y="4752"/>
                  </a:cubicBezTo>
                  <a:cubicBezTo>
                    <a:pt x="3867" y="4749"/>
                    <a:pt x="3866" y="4747"/>
                    <a:pt x="3867" y="4744"/>
                  </a:cubicBezTo>
                  <a:cubicBezTo>
                    <a:pt x="3867" y="4743"/>
                    <a:pt x="3868" y="4740"/>
                    <a:pt x="3873" y="4740"/>
                  </a:cubicBezTo>
                  <a:cubicBezTo>
                    <a:pt x="3875" y="4740"/>
                    <a:pt x="3876" y="4740"/>
                    <a:pt x="3878" y="4741"/>
                  </a:cubicBezTo>
                  <a:lnTo>
                    <a:pt x="3889" y="4741"/>
                  </a:lnTo>
                  <a:cubicBezTo>
                    <a:pt x="3899" y="4740"/>
                    <a:pt x="3904" y="4729"/>
                    <a:pt x="3910" y="4717"/>
                  </a:cubicBezTo>
                  <a:cubicBezTo>
                    <a:pt x="3911" y="4715"/>
                    <a:pt x="3914" y="4713"/>
                    <a:pt x="3915" y="4710"/>
                  </a:cubicBezTo>
                  <a:cubicBezTo>
                    <a:pt x="3922" y="4695"/>
                    <a:pt x="3928" y="4685"/>
                    <a:pt x="3938" y="4668"/>
                  </a:cubicBezTo>
                  <a:cubicBezTo>
                    <a:pt x="3946" y="4658"/>
                    <a:pt x="3952" y="4653"/>
                    <a:pt x="3957" y="4645"/>
                  </a:cubicBezTo>
                  <a:cubicBezTo>
                    <a:pt x="3960" y="4642"/>
                    <a:pt x="3964" y="4639"/>
                    <a:pt x="3968" y="4634"/>
                  </a:cubicBezTo>
                  <a:cubicBezTo>
                    <a:pt x="3975" y="4627"/>
                    <a:pt x="3979" y="4623"/>
                    <a:pt x="3984" y="4619"/>
                  </a:cubicBezTo>
                  <a:cubicBezTo>
                    <a:pt x="3988" y="4613"/>
                    <a:pt x="3993" y="4609"/>
                    <a:pt x="3997" y="4603"/>
                  </a:cubicBezTo>
                  <a:cubicBezTo>
                    <a:pt x="4002" y="4597"/>
                    <a:pt x="4007" y="4597"/>
                    <a:pt x="4014" y="4594"/>
                  </a:cubicBezTo>
                  <a:cubicBezTo>
                    <a:pt x="4020" y="4593"/>
                    <a:pt x="4027" y="4590"/>
                    <a:pt x="4038" y="4585"/>
                  </a:cubicBezTo>
                  <a:cubicBezTo>
                    <a:pt x="4047" y="4580"/>
                    <a:pt x="4052" y="4579"/>
                    <a:pt x="4056" y="4579"/>
                  </a:cubicBezTo>
                  <a:cubicBezTo>
                    <a:pt x="4058" y="4579"/>
                    <a:pt x="4059" y="4579"/>
                    <a:pt x="4061" y="4580"/>
                  </a:cubicBezTo>
                  <a:cubicBezTo>
                    <a:pt x="4064" y="4580"/>
                    <a:pt x="4066" y="4581"/>
                    <a:pt x="4070" y="4581"/>
                  </a:cubicBezTo>
                  <a:lnTo>
                    <a:pt x="4074" y="4582"/>
                  </a:lnTo>
                  <a:cubicBezTo>
                    <a:pt x="4083" y="4582"/>
                    <a:pt x="4091" y="4584"/>
                    <a:pt x="4097" y="4589"/>
                  </a:cubicBezTo>
                  <a:cubicBezTo>
                    <a:pt x="4100" y="4593"/>
                    <a:pt x="4106" y="4597"/>
                    <a:pt x="4111" y="4600"/>
                  </a:cubicBezTo>
                  <a:cubicBezTo>
                    <a:pt x="4116" y="4603"/>
                    <a:pt x="4121" y="4607"/>
                    <a:pt x="4124" y="4610"/>
                  </a:cubicBezTo>
                  <a:cubicBezTo>
                    <a:pt x="4131" y="4618"/>
                    <a:pt x="4192" y="4626"/>
                    <a:pt x="4205" y="4626"/>
                  </a:cubicBezTo>
                  <a:lnTo>
                    <a:pt x="4207" y="4626"/>
                  </a:lnTo>
                  <a:cubicBezTo>
                    <a:pt x="4220" y="4626"/>
                    <a:pt x="4221" y="4619"/>
                    <a:pt x="4222" y="4614"/>
                  </a:cubicBezTo>
                  <a:cubicBezTo>
                    <a:pt x="4222" y="4611"/>
                    <a:pt x="4222" y="4610"/>
                    <a:pt x="4223" y="4610"/>
                  </a:cubicBezTo>
                  <a:cubicBezTo>
                    <a:pt x="4226" y="4608"/>
                    <a:pt x="4233" y="4607"/>
                    <a:pt x="4240" y="4607"/>
                  </a:cubicBezTo>
                  <a:cubicBezTo>
                    <a:pt x="4252" y="4606"/>
                    <a:pt x="4265" y="4605"/>
                    <a:pt x="4273" y="4601"/>
                  </a:cubicBezTo>
                  <a:cubicBezTo>
                    <a:pt x="4281" y="4596"/>
                    <a:pt x="4281" y="4592"/>
                    <a:pt x="4280" y="4586"/>
                  </a:cubicBezTo>
                  <a:cubicBezTo>
                    <a:pt x="4280" y="4585"/>
                    <a:pt x="4280" y="4585"/>
                    <a:pt x="4281" y="4584"/>
                  </a:cubicBezTo>
                  <a:cubicBezTo>
                    <a:pt x="4284" y="4581"/>
                    <a:pt x="4289" y="4581"/>
                    <a:pt x="4293" y="4580"/>
                  </a:cubicBezTo>
                  <a:cubicBezTo>
                    <a:pt x="4298" y="4579"/>
                    <a:pt x="4304" y="4579"/>
                    <a:pt x="4310" y="4577"/>
                  </a:cubicBezTo>
                  <a:cubicBezTo>
                    <a:pt x="4319" y="4573"/>
                    <a:pt x="4320" y="4571"/>
                    <a:pt x="4321" y="4565"/>
                  </a:cubicBezTo>
                  <a:cubicBezTo>
                    <a:pt x="4321" y="4564"/>
                    <a:pt x="4321" y="4561"/>
                    <a:pt x="4322" y="4559"/>
                  </a:cubicBezTo>
                  <a:cubicBezTo>
                    <a:pt x="4324" y="4553"/>
                    <a:pt x="4326" y="4551"/>
                    <a:pt x="4336" y="4551"/>
                  </a:cubicBezTo>
                  <a:cubicBezTo>
                    <a:pt x="4339" y="4551"/>
                    <a:pt x="4343" y="4551"/>
                    <a:pt x="4347" y="4552"/>
                  </a:cubicBezTo>
                  <a:lnTo>
                    <a:pt x="4351" y="4552"/>
                  </a:lnTo>
                  <a:cubicBezTo>
                    <a:pt x="4353" y="4552"/>
                    <a:pt x="4355" y="4553"/>
                    <a:pt x="4356" y="4553"/>
                  </a:cubicBezTo>
                  <a:cubicBezTo>
                    <a:pt x="4367" y="4553"/>
                    <a:pt x="4373" y="4550"/>
                    <a:pt x="4377" y="4546"/>
                  </a:cubicBezTo>
                  <a:cubicBezTo>
                    <a:pt x="4379" y="4545"/>
                    <a:pt x="4382" y="4543"/>
                    <a:pt x="4384" y="4542"/>
                  </a:cubicBezTo>
                  <a:cubicBezTo>
                    <a:pt x="4389" y="4540"/>
                    <a:pt x="4394" y="4537"/>
                    <a:pt x="4397" y="4534"/>
                  </a:cubicBezTo>
                  <a:cubicBezTo>
                    <a:pt x="4400" y="4531"/>
                    <a:pt x="4403" y="4530"/>
                    <a:pt x="4408" y="4529"/>
                  </a:cubicBezTo>
                  <a:cubicBezTo>
                    <a:pt x="4416" y="4527"/>
                    <a:pt x="4432" y="4520"/>
                    <a:pt x="4454" y="4507"/>
                  </a:cubicBezTo>
                  <a:cubicBezTo>
                    <a:pt x="4466" y="4500"/>
                    <a:pt x="4488" y="4485"/>
                    <a:pt x="4499" y="4478"/>
                  </a:cubicBezTo>
                  <a:cubicBezTo>
                    <a:pt x="4506" y="4473"/>
                    <a:pt x="4512" y="4463"/>
                    <a:pt x="4517" y="4453"/>
                  </a:cubicBezTo>
                  <a:cubicBezTo>
                    <a:pt x="4519" y="4446"/>
                    <a:pt x="4523" y="4437"/>
                    <a:pt x="4527" y="4434"/>
                  </a:cubicBezTo>
                  <a:cubicBezTo>
                    <a:pt x="4530" y="4432"/>
                    <a:pt x="4545" y="4430"/>
                    <a:pt x="4558" y="4428"/>
                  </a:cubicBezTo>
                  <a:cubicBezTo>
                    <a:pt x="4571" y="4426"/>
                    <a:pt x="4587" y="4424"/>
                    <a:pt x="4598" y="4420"/>
                  </a:cubicBezTo>
                  <a:cubicBezTo>
                    <a:pt x="4607" y="4417"/>
                    <a:pt x="4610" y="4416"/>
                    <a:pt x="4612" y="4416"/>
                  </a:cubicBezTo>
                  <a:cubicBezTo>
                    <a:pt x="4613" y="4416"/>
                    <a:pt x="4613" y="4416"/>
                    <a:pt x="4614" y="4417"/>
                  </a:cubicBezTo>
                  <a:cubicBezTo>
                    <a:pt x="4615" y="4417"/>
                    <a:pt x="4615" y="4418"/>
                    <a:pt x="4616" y="4418"/>
                  </a:cubicBezTo>
                  <a:cubicBezTo>
                    <a:pt x="4617" y="4418"/>
                    <a:pt x="4618" y="4418"/>
                    <a:pt x="4620" y="4417"/>
                  </a:cubicBezTo>
                  <a:cubicBezTo>
                    <a:pt x="4625" y="4414"/>
                    <a:pt x="4626" y="4410"/>
                    <a:pt x="4627" y="4406"/>
                  </a:cubicBezTo>
                  <a:cubicBezTo>
                    <a:pt x="4627" y="4404"/>
                    <a:pt x="4628" y="4402"/>
                    <a:pt x="4629" y="4399"/>
                  </a:cubicBezTo>
                  <a:cubicBezTo>
                    <a:pt x="4631" y="4396"/>
                    <a:pt x="4634" y="4391"/>
                    <a:pt x="4637" y="4387"/>
                  </a:cubicBezTo>
                  <a:cubicBezTo>
                    <a:pt x="4640" y="4383"/>
                    <a:pt x="4642" y="4376"/>
                    <a:pt x="4644" y="4372"/>
                  </a:cubicBezTo>
                  <a:cubicBezTo>
                    <a:pt x="4644" y="4372"/>
                    <a:pt x="4648" y="4369"/>
                    <a:pt x="4649" y="4368"/>
                  </a:cubicBezTo>
                  <a:cubicBezTo>
                    <a:pt x="4649" y="4336"/>
                    <a:pt x="4651" y="4304"/>
                    <a:pt x="4651" y="4272"/>
                  </a:cubicBezTo>
                  <a:cubicBezTo>
                    <a:pt x="4651" y="2802"/>
                    <a:pt x="4095" y="1461"/>
                    <a:pt x="3181" y="445"/>
                  </a:cubicBezTo>
                  <a:cubicBezTo>
                    <a:pt x="3177" y="446"/>
                    <a:pt x="3173" y="446"/>
                    <a:pt x="3169" y="446"/>
                  </a:cubicBezTo>
                  <a:cubicBezTo>
                    <a:pt x="3168" y="446"/>
                    <a:pt x="3167" y="446"/>
                    <a:pt x="3165" y="446"/>
                  </a:cubicBezTo>
                  <a:cubicBezTo>
                    <a:pt x="3149" y="446"/>
                    <a:pt x="3102" y="439"/>
                    <a:pt x="3082" y="434"/>
                  </a:cubicBezTo>
                  <a:cubicBezTo>
                    <a:pt x="3073" y="431"/>
                    <a:pt x="2996" y="411"/>
                    <a:pt x="2973" y="411"/>
                  </a:cubicBezTo>
                  <a:lnTo>
                    <a:pt x="2972" y="411"/>
                  </a:lnTo>
                  <a:cubicBezTo>
                    <a:pt x="2968" y="411"/>
                    <a:pt x="2963" y="411"/>
                    <a:pt x="2963" y="415"/>
                  </a:cubicBezTo>
                  <a:cubicBezTo>
                    <a:pt x="2962" y="419"/>
                    <a:pt x="2966" y="421"/>
                    <a:pt x="2982" y="425"/>
                  </a:cubicBezTo>
                  <a:cubicBezTo>
                    <a:pt x="2986" y="426"/>
                    <a:pt x="2990" y="427"/>
                    <a:pt x="2993" y="429"/>
                  </a:cubicBezTo>
                  <a:cubicBezTo>
                    <a:pt x="3001" y="431"/>
                    <a:pt x="3002" y="432"/>
                    <a:pt x="3004" y="435"/>
                  </a:cubicBezTo>
                  <a:cubicBezTo>
                    <a:pt x="3005" y="436"/>
                    <a:pt x="3006" y="436"/>
                    <a:pt x="3007" y="439"/>
                  </a:cubicBezTo>
                  <a:lnTo>
                    <a:pt x="2994" y="439"/>
                  </a:lnTo>
                  <a:cubicBezTo>
                    <a:pt x="2992" y="439"/>
                    <a:pt x="2989" y="439"/>
                    <a:pt x="2988" y="440"/>
                  </a:cubicBezTo>
                  <a:cubicBezTo>
                    <a:pt x="2982" y="440"/>
                    <a:pt x="2981" y="440"/>
                    <a:pt x="2979" y="444"/>
                  </a:cubicBezTo>
                  <a:cubicBezTo>
                    <a:pt x="2979" y="445"/>
                    <a:pt x="2978" y="446"/>
                    <a:pt x="2978" y="447"/>
                  </a:cubicBezTo>
                  <a:cubicBezTo>
                    <a:pt x="2977" y="449"/>
                    <a:pt x="2975" y="452"/>
                    <a:pt x="2977" y="455"/>
                  </a:cubicBezTo>
                  <a:cubicBezTo>
                    <a:pt x="2977" y="456"/>
                    <a:pt x="2978" y="456"/>
                    <a:pt x="2978" y="457"/>
                  </a:cubicBezTo>
                  <a:cubicBezTo>
                    <a:pt x="2977" y="457"/>
                    <a:pt x="2974" y="458"/>
                    <a:pt x="2972" y="459"/>
                  </a:cubicBezTo>
                  <a:cubicBezTo>
                    <a:pt x="2963" y="462"/>
                    <a:pt x="2962" y="464"/>
                    <a:pt x="2961" y="468"/>
                  </a:cubicBezTo>
                  <a:cubicBezTo>
                    <a:pt x="2959" y="469"/>
                    <a:pt x="2958" y="471"/>
                    <a:pt x="2953" y="475"/>
                  </a:cubicBezTo>
                  <a:cubicBezTo>
                    <a:pt x="2951" y="478"/>
                    <a:pt x="2948" y="481"/>
                    <a:pt x="2949" y="485"/>
                  </a:cubicBezTo>
                  <a:cubicBezTo>
                    <a:pt x="2950" y="489"/>
                    <a:pt x="2954" y="491"/>
                    <a:pt x="2959" y="492"/>
                  </a:cubicBezTo>
                  <a:cubicBezTo>
                    <a:pt x="2961" y="493"/>
                    <a:pt x="2965" y="494"/>
                    <a:pt x="2965" y="495"/>
                  </a:cubicBezTo>
                  <a:cubicBezTo>
                    <a:pt x="2965" y="498"/>
                    <a:pt x="2960" y="499"/>
                    <a:pt x="2955" y="500"/>
                  </a:cubicBezTo>
                  <a:cubicBezTo>
                    <a:pt x="2952" y="501"/>
                    <a:pt x="2949" y="502"/>
                    <a:pt x="2945" y="503"/>
                  </a:cubicBezTo>
                  <a:cubicBezTo>
                    <a:pt x="2944" y="504"/>
                    <a:pt x="2944" y="504"/>
                    <a:pt x="2943" y="504"/>
                  </a:cubicBezTo>
                  <a:cubicBezTo>
                    <a:pt x="2943" y="503"/>
                    <a:pt x="2942" y="500"/>
                    <a:pt x="2942" y="499"/>
                  </a:cubicBezTo>
                  <a:cubicBezTo>
                    <a:pt x="2942" y="495"/>
                    <a:pt x="2941" y="491"/>
                    <a:pt x="2939" y="487"/>
                  </a:cubicBezTo>
                  <a:cubicBezTo>
                    <a:pt x="2936" y="482"/>
                    <a:pt x="2936" y="478"/>
                    <a:pt x="2934" y="469"/>
                  </a:cubicBezTo>
                  <a:cubicBezTo>
                    <a:pt x="2933" y="465"/>
                    <a:pt x="2933" y="462"/>
                    <a:pt x="2932" y="457"/>
                  </a:cubicBezTo>
                  <a:cubicBezTo>
                    <a:pt x="2930" y="451"/>
                    <a:pt x="2930" y="448"/>
                    <a:pt x="2929" y="446"/>
                  </a:cubicBezTo>
                  <a:cubicBezTo>
                    <a:pt x="2929" y="445"/>
                    <a:pt x="2929" y="444"/>
                    <a:pt x="2927" y="442"/>
                  </a:cubicBezTo>
                  <a:cubicBezTo>
                    <a:pt x="2925" y="439"/>
                    <a:pt x="2921" y="439"/>
                    <a:pt x="2914" y="438"/>
                  </a:cubicBezTo>
                  <a:cubicBezTo>
                    <a:pt x="2908" y="436"/>
                    <a:pt x="2900" y="435"/>
                    <a:pt x="2893" y="431"/>
                  </a:cubicBezTo>
                  <a:cubicBezTo>
                    <a:pt x="2890" y="429"/>
                    <a:pt x="2890" y="429"/>
                    <a:pt x="2889" y="428"/>
                  </a:cubicBezTo>
                  <a:cubicBezTo>
                    <a:pt x="2890" y="427"/>
                    <a:pt x="2895" y="426"/>
                    <a:pt x="2907" y="426"/>
                  </a:cubicBezTo>
                  <a:cubicBezTo>
                    <a:pt x="2921" y="426"/>
                    <a:pt x="2924" y="420"/>
                    <a:pt x="2926" y="412"/>
                  </a:cubicBezTo>
                  <a:cubicBezTo>
                    <a:pt x="2926" y="410"/>
                    <a:pt x="2927" y="408"/>
                    <a:pt x="2929" y="405"/>
                  </a:cubicBezTo>
                  <a:cubicBezTo>
                    <a:pt x="2931" y="402"/>
                    <a:pt x="2931" y="400"/>
                    <a:pt x="2930" y="398"/>
                  </a:cubicBezTo>
                  <a:cubicBezTo>
                    <a:pt x="2927" y="392"/>
                    <a:pt x="2919" y="389"/>
                    <a:pt x="2899" y="385"/>
                  </a:cubicBezTo>
                  <a:cubicBezTo>
                    <a:pt x="2892" y="384"/>
                    <a:pt x="2887" y="383"/>
                    <a:pt x="2882" y="381"/>
                  </a:cubicBezTo>
                  <a:cubicBezTo>
                    <a:pt x="2876" y="378"/>
                    <a:pt x="2870" y="376"/>
                    <a:pt x="2862" y="375"/>
                  </a:cubicBezTo>
                  <a:cubicBezTo>
                    <a:pt x="2859" y="375"/>
                    <a:pt x="2855" y="374"/>
                    <a:pt x="2851" y="374"/>
                  </a:cubicBezTo>
                  <a:cubicBezTo>
                    <a:pt x="2846" y="374"/>
                    <a:pt x="2841" y="375"/>
                    <a:pt x="2835" y="375"/>
                  </a:cubicBezTo>
                  <a:cubicBezTo>
                    <a:pt x="2832" y="376"/>
                    <a:pt x="2829" y="377"/>
                    <a:pt x="2826" y="377"/>
                  </a:cubicBezTo>
                  <a:cubicBezTo>
                    <a:pt x="2824" y="377"/>
                    <a:pt x="2823" y="377"/>
                    <a:pt x="2822" y="376"/>
                  </a:cubicBezTo>
                  <a:cubicBezTo>
                    <a:pt x="2814" y="376"/>
                    <a:pt x="2799" y="371"/>
                    <a:pt x="2785" y="366"/>
                  </a:cubicBezTo>
                  <a:cubicBezTo>
                    <a:pt x="2783" y="365"/>
                    <a:pt x="2779" y="364"/>
                    <a:pt x="2775" y="363"/>
                  </a:cubicBezTo>
                  <a:cubicBezTo>
                    <a:pt x="2767" y="360"/>
                    <a:pt x="2760" y="359"/>
                    <a:pt x="2755" y="359"/>
                  </a:cubicBezTo>
                  <a:cubicBezTo>
                    <a:pt x="2748" y="359"/>
                    <a:pt x="2743" y="360"/>
                    <a:pt x="2737" y="362"/>
                  </a:cubicBezTo>
                  <a:cubicBezTo>
                    <a:pt x="2735" y="363"/>
                    <a:pt x="2732" y="364"/>
                    <a:pt x="2733" y="368"/>
                  </a:cubicBezTo>
                  <a:lnTo>
                    <a:pt x="2733" y="371"/>
                  </a:lnTo>
                  <a:lnTo>
                    <a:pt x="2738" y="371"/>
                  </a:lnTo>
                  <a:cubicBezTo>
                    <a:pt x="2738" y="372"/>
                    <a:pt x="2736" y="373"/>
                    <a:pt x="2735" y="374"/>
                  </a:cubicBezTo>
                  <a:cubicBezTo>
                    <a:pt x="2728" y="381"/>
                    <a:pt x="2726" y="384"/>
                    <a:pt x="2727" y="388"/>
                  </a:cubicBezTo>
                  <a:cubicBezTo>
                    <a:pt x="2724" y="386"/>
                    <a:pt x="2721" y="385"/>
                    <a:pt x="2714" y="382"/>
                  </a:cubicBezTo>
                  <a:cubicBezTo>
                    <a:pt x="2711" y="381"/>
                    <a:pt x="2709" y="380"/>
                    <a:pt x="2708" y="380"/>
                  </a:cubicBezTo>
                  <a:cubicBezTo>
                    <a:pt x="2699" y="380"/>
                    <a:pt x="2698" y="389"/>
                    <a:pt x="2697" y="392"/>
                  </a:cubicBezTo>
                  <a:cubicBezTo>
                    <a:pt x="2697" y="393"/>
                    <a:pt x="2697" y="393"/>
                    <a:pt x="2697" y="394"/>
                  </a:cubicBezTo>
                  <a:cubicBezTo>
                    <a:pt x="2696" y="395"/>
                    <a:pt x="2696" y="396"/>
                    <a:pt x="2697" y="398"/>
                  </a:cubicBezTo>
                  <a:cubicBezTo>
                    <a:pt x="2697" y="401"/>
                    <a:pt x="2699" y="403"/>
                    <a:pt x="2703" y="404"/>
                  </a:cubicBezTo>
                  <a:cubicBezTo>
                    <a:pt x="2705" y="404"/>
                    <a:pt x="2705" y="405"/>
                    <a:pt x="2706" y="406"/>
                  </a:cubicBezTo>
                  <a:cubicBezTo>
                    <a:pt x="2709" y="408"/>
                    <a:pt x="2714" y="412"/>
                    <a:pt x="2727" y="416"/>
                  </a:cubicBezTo>
                  <a:cubicBezTo>
                    <a:pt x="2724" y="417"/>
                    <a:pt x="2723" y="418"/>
                    <a:pt x="2721" y="419"/>
                  </a:cubicBezTo>
                  <a:cubicBezTo>
                    <a:pt x="2720" y="421"/>
                    <a:pt x="2720" y="421"/>
                    <a:pt x="2716" y="421"/>
                  </a:cubicBezTo>
                  <a:lnTo>
                    <a:pt x="2707" y="421"/>
                  </a:lnTo>
                  <a:lnTo>
                    <a:pt x="2701" y="420"/>
                  </a:lnTo>
                  <a:cubicBezTo>
                    <a:pt x="2692" y="419"/>
                    <a:pt x="2691" y="418"/>
                    <a:pt x="2690" y="416"/>
                  </a:cubicBezTo>
                  <a:cubicBezTo>
                    <a:pt x="2689" y="415"/>
                    <a:pt x="2688" y="414"/>
                    <a:pt x="2686" y="414"/>
                  </a:cubicBezTo>
                  <a:cubicBezTo>
                    <a:pt x="2685" y="414"/>
                    <a:pt x="2684" y="414"/>
                    <a:pt x="2682" y="415"/>
                  </a:cubicBezTo>
                  <a:cubicBezTo>
                    <a:pt x="2677" y="416"/>
                    <a:pt x="2674" y="419"/>
                    <a:pt x="2670" y="423"/>
                  </a:cubicBezTo>
                  <a:cubicBezTo>
                    <a:pt x="2667" y="427"/>
                    <a:pt x="2663" y="430"/>
                    <a:pt x="2660" y="433"/>
                  </a:cubicBezTo>
                  <a:cubicBezTo>
                    <a:pt x="2655" y="436"/>
                    <a:pt x="2644" y="442"/>
                    <a:pt x="2616" y="443"/>
                  </a:cubicBezTo>
                  <a:cubicBezTo>
                    <a:pt x="2615" y="443"/>
                    <a:pt x="2614" y="443"/>
                    <a:pt x="2612" y="443"/>
                  </a:cubicBezTo>
                  <a:cubicBezTo>
                    <a:pt x="2595" y="443"/>
                    <a:pt x="2551" y="438"/>
                    <a:pt x="2545" y="438"/>
                  </a:cubicBezTo>
                  <a:lnTo>
                    <a:pt x="2542" y="436"/>
                  </a:lnTo>
                  <a:cubicBezTo>
                    <a:pt x="2539" y="436"/>
                    <a:pt x="2536" y="435"/>
                    <a:pt x="2530" y="435"/>
                  </a:cubicBezTo>
                  <a:cubicBezTo>
                    <a:pt x="2527" y="435"/>
                    <a:pt x="2524" y="435"/>
                    <a:pt x="2519" y="435"/>
                  </a:cubicBezTo>
                  <a:cubicBezTo>
                    <a:pt x="2506" y="436"/>
                    <a:pt x="2502" y="439"/>
                    <a:pt x="2497" y="441"/>
                  </a:cubicBezTo>
                  <a:cubicBezTo>
                    <a:pt x="2496" y="442"/>
                    <a:pt x="2495" y="442"/>
                    <a:pt x="2493" y="443"/>
                  </a:cubicBezTo>
                  <a:cubicBezTo>
                    <a:pt x="2491" y="443"/>
                    <a:pt x="2489" y="443"/>
                    <a:pt x="2487" y="443"/>
                  </a:cubicBezTo>
                  <a:cubicBezTo>
                    <a:pt x="2485" y="443"/>
                    <a:pt x="2484" y="443"/>
                    <a:pt x="2483" y="443"/>
                  </a:cubicBezTo>
                  <a:cubicBezTo>
                    <a:pt x="2481" y="443"/>
                    <a:pt x="2479" y="442"/>
                    <a:pt x="2477" y="442"/>
                  </a:cubicBezTo>
                  <a:lnTo>
                    <a:pt x="2475" y="442"/>
                  </a:lnTo>
                  <a:cubicBezTo>
                    <a:pt x="2472" y="442"/>
                    <a:pt x="2468" y="441"/>
                    <a:pt x="2461" y="441"/>
                  </a:cubicBezTo>
                  <a:cubicBezTo>
                    <a:pt x="2454" y="441"/>
                    <a:pt x="2445" y="442"/>
                    <a:pt x="2436" y="442"/>
                  </a:cubicBezTo>
                  <a:cubicBezTo>
                    <a:pt x="2437" y="440"/>
                    <a:pt x="2439" y="436"/>
                    <a:pt x="2441" y="433"/>
                  </a:cubicBezTo>
                  <a:cubicBezTo>
                    <a:pt x="2443" y="429"/>
                    <a:pt x="2444" y="426"/>
                    <a:pt x="2443" y="423"/>
                  </a:cubicBezTo>
                  <a:cubicBezTo>
                    <a:pt x="2442" y="423"/>
                    <a:pt x="2442" y="421"/>
                    <a:pt x="2439" y="421"/>
                  </a:cubicBezTo>
                  <a:cubicBezTo>
                    <a:pt x="2437" y="421"/>
                    <a:pt x="2436" y="421"/>
                    <a:pt x="2434" y="422"/>
                  </a:cubicBezTo>
                  <a:cubicBezTo>
                    <a:pt x="2434" y="423"/>
                    <a:pt x="2432" y="423"/>
                    <a:pt x="2431" y="423"/>
                  </a:cubicBezTo>
                  <a:cubicBezTo>
                    <a:pt x="2429" y="422"/>
                    <a:pt x="2428" y="422"/>
                    <a:pt x="2427" y="422"/>
                  </a:cubicBezTo>
                  <a:cubicBezTo>
                    <a:pt x="2425" y="422"/>
                    <a:pt x="2424" y="422"/>
                    <a:pt x="2423" y="423"/>
                  </a:cubicBezTo>
                  <a:cubicBezTo>
                    <a:pt x="2423" y="421"/>
                    <a:pt x="2421" y="419"/>
                    <a:pt x="2422" y="416"/>
                  </a:cubicBezTo>
                  <a:cubicBezTo>
                    <a:pt x="2422" y="413"/>
                    <a:pt x="2423" y="412"/>
                    <a:pt x="2423" y="411"/>
                  </a:cubicBezTo>
                  <a:cubicBezTo>
                    <a:pt x="2425" y="408"/>
                    <a:pt x="2427" y="405"/>
                    <a:pt x="2427" y="400"/>
                  </a:cubicBezTo>
                  <a:cubicBezTo>
                    <a:pt x="2427" y="392"/>
                    <a:pt x="2423" y="391"/>
                    <a:pt x="2417" y="391"/>
                  </a:cubicBezTo>
                  <a:lnTo>
                    <a:pt x="2410" y="391"/>
                  </a:lnTo>
                  <a:cubicBezTo>
                    <a:pt x="2409" y="391"/>
                    <a:pt x="2408" y="391"/>
                    <a:pt x="2408" y="391"/>
                  </a:cubicBezTo>
                  <a:cubicBezTo>
                    <a:pt x="2404" y="391"/>
                    <a:pt x="2401" y="392"/>
                    <a:pt x="2399" y="394"/>
                  </a:cubicBezTo>
                  <a:cubicBezTo>
                    <a:pt x="2396" y="395"/>
                    <a:pt x="2395" y="396"/>
                    <a:pt x="2389" y="396"/>
                  </a:cubicBezTo>
                  <a:cubicBezTo>
                    <a:pt x="2388" y="396"/>
                    <a:pt x="2385" y="395"/>
                    <a:pt x="2383" y="395"/>
                  </a:cubicBezTo>
                  <a:cubicBezTo>
                    <a:pt x="2373" y="393"/>
                    <a:pt x="2373" y="392"/>
                    <a:pt x="2372" y="390"/>
                  </a:cubicBezTo>
                  <a:cubicBezTo>
                    <a:pt x="2371" y="389"/>
                    <a:pt x="2370" y="387"/>
                    <a:pt x="2368" y="385"/>
                  </a:cubicBezTo>
                  <a:cubicBezTo>
                    <a:pt x="2363" y="379"/>
                    <a:pt x="2363" y="379"/>
                    <a:pt x="2362" y="374"/>
                  </a:cubicBezTo>
                  <a:lnTo>
                    <a:pt x="2362" y="372"/>
                  </a:lnTo>
                  <a:cubicBezTo>
                    <a:pt x="2362" y="371"/>
                    <a:pt x="2367" y="369"/>
                    <a:pt x="2374" y="369"/>
                  </a:cubicBezTo>
                  <a:cubicBezTo>
                    <a:pt x="2377" y="369"/>
                    <a:pt x="2378" y="370"/>
                    <a:pt x="2379" y="370"/>
                  </a:cubicBezTo>
                  <a:cubicBezTo>
                    <a:pt x="2384" y="371"/>
                    <a:pt x="2386" y="371"/>
                    <a:pt x="2386" y="371"/>
                  </a:cubicBezTo>
                  <a:cubicBezTo>
                    <a:pt x="2387" y="371"/>
                    <a:pt x="2402" y="371"/>
                    <a:pt x="2416" y="368"/>
                  </a:cubicBezTo>
                  <a:cubicBezTo>
                    <a:pt x="2423" y="367"/>
                    <a:pt x="2426" y="366"/>
                    <a:pt x="2427" y="362"/>
                  </a:cubicBezTo>
                  <a:cubicBezTo>
                    <a:pt x="2427" y="359"/>
                    <a:pt x="2425" y="357"/>
                    <a:pt x="2423" y="355"/>
                  </a:cubicBezTo>
                  <a:cubicBezTo>
                    <a:pt x="2422" y="354"/>
                    <a:pt x="2419" y="353"/>
                    <a:pt x="2419" y="352"/>
                  </a:cubicBezTo>
                  <a:cubicBezTo>
                    <a:pt x="2416" y="345"/>
                    <a:pt x="2406" y="343"/>
                    <a:pt x="2395" y="341"/>
                  </a:cubicBezTo>
                  <a:cubicBezTo>
                    <a:pt x="2393" y="341"/>
                    <a:pt x="2389" y="340"/>
                    <a:pt x="2387" y="340"/>
                  </a:cubicBezTo>
                  <a:cubicBezTo>
                    <a:pt x="2386" y="340"/>
                    <a:pt x="2384" y="340"/>
                    <a:pt x="2382" y="340"/>
                  </a:cubicBezTo>
                  <a:cubicBezTo>
                    <a:pt x="2378" y="340"/>
                    <a:pt x="2375" y="341"/>
                    <a:pt x="2373" y="341"/>
                  </a:cubicBezTo>
                  <a:cubicBezTo>
                    <a:pt x="2371" y="342"/>
                    <a:pt x="2369" y="342"/>
                    <a:pt x="2368" y="342"/>
                  </a:cubicBezTo>
                  <a:cubicBezTo>
                    <a:pt x="2366" y="342"/>
                    <a:pt x="2365" y="342"/>
                    <a:pt x="2364" y="341"/>
                  </a:cubicBezTo>
                  <a:cubicBezTo>
                    <a:pt x="2357" y="340"/>
                    <a:pt x="2354" y="339"/>
                    <a:pt x="2353" y="338"/>
                  </a:cubicBezTo>
                  <a:cubicBezTo>
                    <a:pt x="2349" y="325"/>
                    <a:pt x="2346" y="316"/>
                    <a:pt x="2341" y="316"/>
                  </a:cubicBezTo>
                  <a:cubicBezTo>
                    <a:pt x="2340" y="318"/>
                    <a:pt x="2339" y="318"/>
                    <a:pt x="2339" y="318"/>
                  </a:cubicBezTo>
                  <a:cubicBezTo>
                    <a:pt x="2338" y="318"/>
                    <a:pt x="2337" y="316"/>
                    <a:pt x="2333" y="315"/>
                  </a:cubicBezTo>
                  <a:cubicBezTo>
                    <a:pt x="2329" y="314"/>
                    <a:pt x="2327" y="313"/>
                    <a:pt x="2324" y="311"/>
                  </a:cubicBezTo>
                  <a:cubicBezTo>
                    <a:pt x="2317" y="310"/>
                    <a:pt x="2317" y="308"/>
                    <a:pt x="2316" y="306"/>
                  </a:cubicBezTo>
                  <a:cubicBezTo>
                    <a:pt x="2314" y="304"/>
                    <a:pt x="2313" y="300"/>
                    <a:pt x="2308" y="297"/>
                  </a:cubicBezTo>
                  <a:cubicBezTo>
                    <a:pt x="2301" y="290"/>
                    <a:pt x="2297" y="290"/>
                    <a:pt x="2291" y="290"/>
                  </a:cubicBezTo>
                  <a:lnTo>
                    <a:pt x="2286" y="290"/>
                  </a:lnTo>
                  <a:cubicBezTo>
                    <a:pt x="2278" y="290"/>
                    <a:pt x="2276" y="293"/>
                    <a:pt x="2273" y="296"/>
                  </a:cubicBezTo>
                  <a:cubicBezTo>
                    <a:pt x="2273" y="298"/>
                    <a:pt x="2272" y="299"/>
                    <a:pt x="2269" y="299"/>
                  </a:cubicBezTo>
                  <a:cubicBezTo>
                    <a:pt x="2266" y="301"/>
                    <a:pt x="2265" y="302"/>
                    <a:pt x="2262" y="303"/>
                  </a:cubicBezTo>
                  <a:cubicBezTo>
                    <a:pt x="2260" y="305"/>
                    <a:pt x="2257" y="308"/>
                    <a:pt x="2249" y="313"/>
                  </a:cubicBezTo>
                  <a:cubicBezTo>
                    <a:pt x="2244" y="318"/>
                    <a:pt x="2242" y="318"/>
                    <a:pt x="2242" y="318"/>
                  </a:cubicBezTo>
                  <a:cubicBezTo>
                    <a:pt x="2238" y="314"/>
                    <a:pt x="2235" y="311"/>
                    <a:pt x="2225" y="310"/>
                  </a:cubicBezTo>
                  <a:cubicBezTo>
                    <a:pt x="2216" y="308"/>
                    <a:pt x="2212" y="306"/>
                    <a:pt x="2207" y="305"/>
                  </a:cubicBezTo>
                  <a:cubicBezTo>
                    <a:pt x="2203" y="303"/>
                    <a:pt x="2201" y="302"/>
                    <a:pt x="2195" y="301"/>
                  </a:cubicBezTo>
                  <a:lnTo>
                    <a:pt x="2191" y="301"/>
                  </a:lnTo>
                  <a:cubicBezTo>
                    <a:pt x="2185" y="301"/>
                    <a:pt x="2183" y="305"/>
                    <a:pt x="2183" y="308"/>
                  </a:cubicBezTo>
                  <a:cubicBezTo>
                    <a:pt x="2182" y="310"/>
                    <a:pt x="2180" y="313"/>
                    <a:pt x="2177" y="318"/>
                  </a:cubicBezTo>
                  <a:cubicBezTo>
                    <a:pt x="2175" y="323"/>
                    <a:pt x="2173" y="326"/>
                    <a:pt x="2175" y="328"/>
                  </a:cubicBezTo>
                  <a:cubicBezTo>
                    <a:pt x="2175" y="329"/>
                    <a:pt x="2176" y="331"/>
                    <a:pt x="2179" y="331"/>
                  </a:cubicBezTo>
                  <a:cubicBezTo>
                    <a:pt x="2180" y="331"/>
                    <a:pt x="2182" y="331"/>
                    <a:pt x="2184" y="330"/>
                  </a:cubicBezTo>
                  <a:lnTo>
                    <a:pt x="2189" y="330"/>
                  </a:lnTo>
                  <a:cubicBezTo>
                    <a:pt x="2194" y="333"/>
                    <a:pt x="2198" y="334"/>
                    <a:pt x="2203" y="334"/>
                  </a:cubicBezTo>
                  <a:lnTo>
                    <a:pt x="2215" y="334"/>
                  </a:lnTo>
                  <a:cubicBezTo>
                    <a:pt x="2217" y="333"/>
                    <a:pt x="2219" y="333"/>
                    <a:pt x="2221" y="333"/>
                  </a:cubicBezTo>
                  <a:cubicBezTo>
                    <a:pt x="2223" y="333"/>
                    <a:pt x="2223" y="333"/>
                    <a:pt x="2225" y="334"/>
                  </a:cubicBezTo>
                  <a:cubicBezTo>
                    <a:pt x="2226" y="335"/>
                    <a:pt x="2228" y="336"/>
                    <a:pt x="2230" y="338"/>
                  </a:cubicBezTo>
                  <a:cubicBezTo>
                    <a:pt x="2233" y="339"/>
                    <a:pt x="2233" y="339"/>
                    <a:pt x="2232" y="342"/>
                  </a:cubicBezTo>
                  <a:cubicBezTo>
                    <a:pt x="2232" y="344"/>
                    <a:pt x="2231" y="346"/>
                    <a:pt x="2231" y="350"/>
                  </a:cubicBezTo>
                  <a:cubicBezTo>
                    <a:pt x="2231" y="353"/>
                    <a:pt x="2230" y="355"/>
                    <a:pt x="2229" y="357"/>
                  </a:cubicBezTo>
                  <a:cubicBezTo>
                    <a:pt x="2228" y="359"/>
                    <a:pt x="2226" y="362"/>
                    <a:pt x="2226" y="367"/>
                  </a:cubicBezTo>
                  <a:cubicBezTo>
                    <a:pt x="2227" y="373"/>
                    <a:pt x="2233" y="375"/>
                    <a:pt x="2239" y="378"/>
                  </a:cubicBezTo>
                  <a:cubicBezTo>
                    <a:pt x="2243" y="379"/>
                    <a:pt x="2246" y="380"/>
                    <a:pt x="2249" y="382"/>
                  </a:cubicBezTo>
                  <a:cubicBezTo>
                    <a:pt x="2253" y="384"/>
                    <a:pt x="2256" y="385"/>
                    <a:pt x="2260" y="387"/>
                  </a:cubicBezTo>
                  <a:cubicBezTo>
                    <a:pt x="2262" y="387"/>
                    <a:pt x="2264" y="388"/>
                    <a:pt x="2267" y="390"/>
                  </a:cubicBezTo>
                  <a:cubicBezTo>
                    <a:pt x="2275" y="393"/>
                    <a:pt x="2279" y="393"/>
                    <a:pt x="2285" y="393"/>
                  </a:cubicBezTo>
                  <a:cubicBezTo>
                    <a:pt x="2287" y="392"/>
                    <a:pt x="2289" y="392"/>
                    <a:pt x="2291" y="392"/>
                  </a:cubicBezTo>
                  <a:cubicBezTo>
                    <a:pt x="2295" y="392"/>
                    <a:pt x="2298" y="393"/>
                    <a:pt x="2302" y="394"/>
                  </a:cubicBezTo>
                  <a:cubicBezTo>
                    <a:pt x="2305" y="395"/>
                    <a:pt x="2309" y="395"/>
                    <a:pt x="2313" y="395"/>
                  </a:cubicBezTo>
                  <a:cubicBezTo>
                    <a:pt x="2316" y="395"/>
                    <a:pt x="2320" y="395"/>
                    <a:pt x="2323" y="394"/>
                  </a:cubicBezTo>
                  <a:cubicBezTo>
                    <a:pt x="2327" y="393"/>
                    <a:pt x="2331" y="392"/>
                    <a:pt x="2334" y="392"/>
                  </a:cubicBezTo>
                  <a:cubicBezTo>
                    <a:pt x="2338" y="392"/>
                    <a:pt x="2338" y="394"/>
                    <a:pt x="2339" y="395"/>
                  </a:cubicBezTo>
                  <a:cubicBezTo>
                    <a:pt x="2338" y="396"/>
                    <a:pt x="2334" y="398"/>
                    <a:pt x="2332" y="399"/>
                  </a:cubicBezTo>
                  <a:cubicBezTo>
                    <a:pt x="2331" y="400"/>
                    <a:pt x="2328" y="401"/>
                    <a:pt x="2328" y="402"/>
                  </a:cubicBezTo>
                  <a:cubicBezTo>
                    <a:pt x="2325" y="404"/>
                    <a:pt x="2322" y="404"/>
                    <a:pt x="2306" y="404"/>
                  </a:cubicBezTo>
                  <a:lnTo>
                    <a:pt x="2291" y="404"/>
                  </a:lnTo>
                  <a:cubicBezTo>
                    <a:pt x="2280" y="405"/>
                    <a:pt x="2276" y="405"/>
                    <a:pt x="2276" y="410"/>
                  </a:cubicBezTo>
                  <a:cubicBezTo>
                    <a:pt x="2276" y="414"/>
                    <a:pt x="2279" y="415"/>
                    <a:pt x="2286" y="417"/>
                  </a:cubicBezTo>
                  <a:cubicBezTo>
                    <a:pt x="2290" y="418"/>
                    <a:pt x="2298" y="420"/>
                    <a:pt x="2299" y="421"/>
                  </a:cubicBezTo>
                  <a:cubicBezTo>
                    <a:pt x="2305" y="425"/>
                    <a:pt x="2309" y="432"/>
                    <a:pt x="2312" y="436"/>
                  </a:cubicBezTo>
                  <a:lnTo>
                    <a:pt x="2314" y="439"/>
                  </a:lnTo>
                  <a:cubicBezTo>
                    <a:pt x="2318" y="444"/>
                    <a:pt x="2320" y="448"/>
                    <a:pt x="2328" y="454"/>
                  </a:cubicBezTo>
                  <a:cubicBezTo>
                    <a:pt x="2334" y="460"/>
                    <a:pt x="2337" y="463"/>
                    <a:pt x="2338" y="468"/>
                  </a:cubicBezTo>
                  <a:lnTo>
                    <a:pt x="2337" y="468"/>
                  </a:lnTo>
                  <a:cubicBezTo>
                    <a:pt x="2334" y="469"/>
                    <a:pt x="2328" y="471"/>
                    <a:pt x="2324" y="476"/>
                  </a:cubicBezTo>
                  <a:lnTo>
                    <a:pt x="2322" y="478"/>
                  </a:lnTo>
                  <a:cubicBezTo>
                    <a:pt x="2322" y="478"/>
                    <a:pt x="2321" y="478"/>
                    <a:pt x="2320" y="477"/>
                  </a:cubicBezTo>
                  <a:cubicBezTo>
                    <a:pt x="2318" y="475"/>
                    <a:pt x="2313" y="473"/>
                    <a:pt x="2305" y="471"/>
                  </a:cubicBezTo>
                  <a:cubicBezTo>
                    <a:pt x="2298" y="470"/>
                    <a:pt x="2296" y="469"/>
                    <a:pt x="2296" y="469"/>
                  </a:cubicBezTo>
                  <a:cubicBezTo>
                    <a:pt x="2296" y="469"/>
                    <a:pt x="2297" y="467"/>
                    <a:pt x="2297" y="465"/>
                  </a:cubicBezTo>
                  <a:cubicBezTo>
                    <a:pt x="2298" y="462"/>
                    <a:pt x="2299" y="459"/>
                    <a:pt x="2299" y="454"/>
                  </a:cubicBezTo>
                  <a:cubicBezTo>
                    <a:pt x="2299" y="445"/>
                    <a:pt x="2299" y="444"/>
                    <a:pt x="2297" y="440"/>
                  </a:cubicBezTo>
                  <a:cubicBezTo>
                    <a:pt x="2297" y="439"/>
                    <a:pt x="2296" y="436"/>
                    <a:pt x="2295" y="432"/>
                  </a:cubicBezTo>
                  <a:cubicBezTo>
                    <a:pt x="2293" y="427"/>
                    <a:pt x="2291" y="422"/>
                    <a:pt x="2286" y="422"/>
                  </a:cubicBezTo>
                  <a:lnTo>
                    <a:pt x="2282" y="422"/>
                  </a:lnTo>
                  <a:cubicBezTo>
                    <a:pt x="2281" y="423"/>
                    <a:pt x="2280" y="423"/>
                    <a:pt x="2278" y="423"/>
                  </a:cubicBezTo>
                  <a:cubicBezTo>
                    <a:pt x="2277" y="423"/>
                    <a:pt x="2277" y="423"/>
                    <a:pt x="2276" y="423"/>
                  </a:cubicBezTo>
                  <a:cubicBezTo>
                    <a:pt x="2272" y="422"/>
                    <a:pt x="2267" y="422"/>
                    <a:pt x="2261" y="422"/>
                  </a:cubicBezTo>
                  <a:cubicBezTo>
                    <a:pt x="2258" y="422"/>
                    <a:pt x="2255" y="422"/>
                    <a:pt x="2251" y="422"/>
                  </a:cubicBezTo>
                  <a:cubicBezTo>
                    <a:pt x="2249" y="422"/>
                    <a:pt x="2247" y="422"/>
                    <a:pt x="2245" y="422"/>
                  </a:cubicBezTo>
                  <a:cubicBezTo>
                    <a:pt x="2237" y="422"/>
                    <a:pt x="2235" y="421"/>
                    <a:pt x="2231" y="418"/>
                  </a:cubicBezTo>
                  <a:cubicBezTo>
                    <a:pt x="2227" y="415"/>
                    <a:pt x="2223" y="412"/>
                    <a:pt x="2214" y="411"/>
                  </a:cubicBezTo>
                  <a:cubicBezTo>
                    <a:pt x="2204" y="410"/>
                    <a:pt x="2202" y="408"/>
                    <a:pt x="2199" y="405"/>
                  </a:cubicBezTo>
                  <a:cubicBezTo>
                    <a:pt x="2197" y="403"/>
                    <a:pt x="2194" y="400"/>
                    <a:pt x="2187" y="396"/>
                  </a:cubicBezTo>
                  <a:cubicBezTo>
                    <a:pt x="2177" y="391"/>
                    <a:pt x="2174" y="390"/>
                    <a:pt x="2172" y="389"/>
                  </a:cubicBezTo>
                  <a:cubicBezTo>
                    <a:pt x="2170" y="388"/>
                    <a:pt x="2169" y="388"/>
                    <a:pt x="2166" y="386"/>
                  </a:cubicBezTo>
                  <a:cubicBezTo>
                    <a:pt x="2167" y="385"/>
                    <a:pt x="2167" y="384"/>
                    <a:pt x="2167" y="383"/>
                  </a:cubicBezTo>
                  <a:cubicBezTo>
                    <a:pt x="2167" y="382"/>
                    <a:pt x="2167" y="380"/>
                    <a:pt x="2166" y="378"/>
                  </a:cubicBezTo>
                  <a:cubicBezTo>
                    <a:pt x="2171" y="378"/>
                    <a:pt x="2178" y="376"/>
                    <a:pt x="2188" y="374"/>
                  </a:cubicBezTo>
                  <a:cubicBezTo>
                    <a:pt x="2194" y="373"/>
                    <a:pt x="2198" y="372"/>
                    <a:pt x="2198" y="368"/>
                  </a:cubicBezTo>
                  <a:cubicBezTo>
                    <a:pt x="2198" y="364"/>
                    <a:pt x="2195" y="363"/>
                    <a:pt x="2192" y="361"/>
                  </a:cubicBezTo>
                  <a:cubicBezTo>
                    <a:pt x="2189" y="360"/>
                    <a:pt x="2185" y="359"/>
                    <a:pt x="2182" y="356"/>
                  </a:cubicBezTo>
                  <a:cubicBezTo>
                    <a:pt x="2178" y="351"/>
                    <a:pt x="2177" y="350"/>
                    <a:pt x="2172" y="350"/>
                  </a:cubicBezTo>
                  <a:cubicBezTo>
                    <a:pt x="2168" y="349"/>
                    <a:pt x="2163" y="348"/>
                    <a:pt x="2153" y="344"/>
                  </a:cubicBezTo>
                  <a:cubicBezTo>
                    <a:pt x="2152" y="343"/>
                    <a:pt x="2149" y="343"/>
                    <a:pt x="2149" y="343"/>
                  </a:cubicBezTo>
                  <a:lnTo>
                    <a:pt x="2149" y="338"/>
                  </a:lnTo>
                  <a:cubicBezTo>
                    <a:pt x="2148" y="337"/>
                    <a:pt x="2147" y="336"/>
                    <a:pt x="2145" y="336"/>
                  </a:cubicBezTo>
                  <a:cubicBezTo>
                    <a:pt x="2144" y="336"/>
                    <a:pt x="2142" y="337"/>
                    <a:pt x="2139" y="337"/>
                  </a:cubicBezTo>
                  <a:cubicBezTo>
                    <a:pt x="2136" y="338"/>
                    <a:pt x="2134" y="339"/>
                    <a:pt x="2133" y="339"/>
                  </a:cubicBezTo>
                  <a:cubicBezTo>
                    <a:pt x="2131" y="338"/>
                    <a:pt x="2123" y="334"/>
                    <a:pt x="2113" y="331"/>
                  </a:cubicBezTo>
                  <a:cubicBezTo>
                    <a:pt x="2110" y="330"/>
                    <a:pt x="2108" y="329"/>
                    <a:pt x="2106" y="329"/>
                  </a:cubicBezTo>
                  <a:cubicBezTo>
                    <a:pt x="2108" y="328"/>
                    <a:pt x="2111" y="326"/>
                    <a:pt x="2114" y="325"/>
                  </a:cubicBezTo>
                  <a:cubicBezTo>
                    <a:pt x="2118" y="323"/>
                    <a:pt x="2120" y="320"/>
                    <a:pt x="2120" y="319"/>
                  </a:cubicBezTo>
                  <a:cubicBezTo>
                    <a:pt x="2122" y="315"/>
                    <a:pt x="2122" y="313"/>
                    <a:pt x="2120" y="311"/>
                  </a:cubicBezTo>
                  <a:cubicBezTo>
                    <a:pt x="2122" y="311"/>
                    <a:pt x="2124" y="311"/>
                    <a:pt x="2126" y="311"/>
                  </a:cubicBezTo>
                  <a:cubicBezTo>
                    <a:pt x="2129" y="311"/>
                    <a:pt x="2133" y="312"/>
                    <a:pt x="2136" y="313"/>
                  </a:cubicBezTo>
                  <a:cubicBezTo>
                    <a:pt x="2139" y="315"/>
                    <a:pt x="2144" y="318"/>
                    <a:pt x="2148" y="318"/>
                  </a:cubicBezTo>
                  <a:cubicBezTo>
                    <a:pt x="2154" y="318"/>
                    <a:pt x="2159" y="315"/>
                    <a:pt x="2163" y="315"/>
                  </a:cubicBezTo>
                  <a:lnTo>
                    <a:pt x="2165" y="314"/>
                  </a:lnTo>
                  <a:cubicBezTo>
                    <a:pt x="2172" y="312"/>
                    <a:pt x="2173" y="310"/>
                    <a:pt x="2176" y="306"/>
                  </a:cubicBezTo>
                  <a:cubicBezTo>
                    <a:pt x="2177" y="305"/>
                    <a:pt x="2179" y="303"/>
                    <a:pt x="2182" y="301"/>
                  </a:cubicBezTo>
                  <a:cubicBezTo>
                    <a:pt x="2188" y="295"/>
                    <a:pt x="2193" y="291"/>
                    <a:pt x="2200" y="277"/>
                  </a:cubicBezTo>
                  <a:cubicBezTo>
                    <a:pt x="2201" y="276"/>
                    <a:pt x="2203" y="272"/>
                    <a:pt x="2202" y="268"/>
                  </a:cubicBezTo>
                  <a:cubicBezTo>
                    <a:pt x="2200" y="264"/>
                    <a:pt x="2196" y="263"/>
                    <a:pt x="2190" y="263"/>
                  </a:cubicBezTo>
                  <a:cubicBezTo>
                    <a:pt x="2186" y="262"/>
                    <a:pt x="2182" y="261"/>
                    <a:pt x="2178" y="259"/>
                  </a:cubicBezTo>
                  <a:cubicBezTo>
                    <a:pt x="2169" y="250"/>
                    <a:pt x="2166" y="250"/>
                    <a:pt x="2156" y="250"/>
                  </a:cubicBezTo>
                  <a:cubicBezTo>
                    <a:pt x="2150" y="250"/>
                    <a:pt x="2143" y="248"/>
                    <a:pt x="2136" y="246"/>
                  </a:cubicBezTo>
                  <a:lnTo>
                    <a:pt x="2142" y="246"/>
                  </a:lnTo>
                  <a:cubicBezTo>
                    <a:pt x="2154" y="244"/>
                    <a:pt x="2157" y="243"/>
                    <a:pt x="2157" y="233"/>
                  </a:cubicBezTo>
                  <a:cubicBezTo>
                    <a:pt x="2158" y="232"/>
                    <a:pt x="2158" y="230"/>
                    <a:pt x="2158" y="226"/>
                  </a:cubicBezTo>
                  <a:cubicBezTo>
                    <a:pt x="2159" y="215"/>
                    <a:pt x="2145" y="211"/>
                    <a:pt x="2136" y="209"/>
                  </a:cubicBezTo>
                  <a:cubicBezTo>
                    <a:pt x="2132" y="208"/>
                    <a:pt x="2128" y="208"/>
                    <a:pt x="2127" y="206"/>
                  </a:cubicBezTo>
                  <a:cubicBezTo>
                    <a:pt x="2125" y="205"/>
                    <a:pt x="2123" y="202"/>
                    <a:pt x="2120" y="200"/>
                  </a:cubicBezTo>
                  <a:cubicBezTo>
                    <a:pt x="2116" y="196"/>
                    <a:pt x="2113" y="193"/>
                    <a:pt x="2108" y="189"/>
                  </a:cubicBezTo>
                  <a:cubicBezTo>
                    <a:pt x="2106" y="187"/>
                    <a:pt x="2104" y="184"/>
                    <a:pt x="2101" y="184"/>
                  </a:cubicBezTo>
                  <a:cubicBezTo>
                    <a:pt x="2098" y="184"/>
                    <a:pt x="2097" y="186"/>
                    <a:pt x="2094" y="188"/>
                  </a:cubicBezTo>
                  <a:cubicBezTo>
                    <a:pt x="2093" y="190"/>
                    <a:pt x="2090" y="191"/>
                    <a:pt x="2087" y="193"/>
                  </a:cubicBezTo>
                  <a:cubicBezTo>
                    <a:pt x="2085" y="195"/>
                    <a:pt x="2083" y="195"/>
                    <a:pt x="2082" y="195"/>
                  </a:cubicBezTo>
                  <a:cubicBezTo>
                    <a:pt x="2080" y="195"/>
                    <a:pt x="2078" y="194"/>
                    <a:pt x="2076" y="191"/>
                  </a:cubicBezTo>
                  <a:cubicBezTo>
                    <a:pt x="2075" y="190"/>
                    <a:pt x="2075" y="190"/>
                    <a:pt x="2074" y="189"/>
                  </a:cubicBezTo>
                  <a:cubicBezTo>
                    <a:pt x="2077" y="188"/>
                    <a:pt x="2081" y="186"/>
                    <a:pt x="2082" y="182"/>
                  </a:cubicBezTo>
                  <a:cubicBezTo>
                    <a:pt x="2084" y="179"/>
                    <a:pt x="2084" y="177"/>
                    <a:pt x="2083" y="175"/>
                  </a:cubicBezTo>
                  <a:cubicBezTo>
                    <a:pt x="2081" y="173"/>
                    <a:pt x="2077" y="173"/>
                    <a:pt x="2075" y="173"/>
                  </a:cubicBezTo>
                  <a:lnTo>
                    <a:pt x="2060" y="173"/>
                  </a:lnTo>
                  <a:cubicBezTo>
                    <a:pt x="2052" y="173"/>
                    <a:pt x="2039" y="165"/>
                    <a:pt x="2030" y="159"/>
                  </a:cubicBezTo>
                  <a:cubicBezTo>
                    <a:pt x="2029" y="159"/>
                    <a:pt x="2027" y="158"/>
                    <a:pt x="2025" y="157"/>
                  </a:cubicBezTo>
                  <a:cubicBezTo>
                    <a:pt x="2017" y="152"/>
                    <a:pt x="1993" y="129"/>
                    <a:pt x="1988" y="121"/>
                  </a:cubicBezTo>
                  <a:cubicBezTo>
                    <a:pt x="1984" y="115"/>
                    <a:pt x="1984" y="112"/>
                    <a:pt x="1985" y="101"/>
                  </a:cubicBezTo>
                  <a:lnTo>
                    <a:pt x="1985" y="99"/>
                  </a:lnTo>
                  <a:cubicBezTo>
                    <a:pt x="1985" y="90"/>
                    <a:pt x="1984" y="88"/>
                    <a:pt x="1980" y="82"/>
                  </a:cubicBezTo>
                  <a:cubicBezTo>
                    <a:pt x="1979" y="81"/>
                    <a:pt x="1977" y="77"/>
                    <a:pt x="1975" y="73"/>
                  </a:cubicBezTo>
                  <a:cubicBezTo>
                    <a:pt x="1973" y="68"/>
                    <a:pt x="1969" y="65"/>
                    <a:pt x="1964" y="65"/>
                  </a:cubicBezTo>
                  <a:cubicBezTo>
                    <a:pt x="1963" y="65"/>
                    <a:pt x="1960" y="66"/>
                    <a:pt x="1959" y="67"/>
                  </a:cubicBezTo>
                  <a:cubicBezTo>
                    <a:pt x="1958" y="68"/>
                    <a:pt x="1957" y="69"/>
                    <a:pt x="1956" y="69"/>
                  </a:cubicBezTo>
                  <a:cubicBezTo>
                    <a:pt x="1956" y="69"/>
                    <a:pt x="1956" y="68"/>
                    <a:pt x="1955" y="68"/>
                  </a:cubicBezTo>
                  <a:cubicBezTo>
                    <a:pt x="1954" y="67"/>
                    <a:pt x="1953" y="67"/>
                    <a:pt x="1951" y="66"/>
                  </a:cubicBezTo>
                  <a:cubicBezTo>
                    <a:pt x="1947" y="65"/>
                    <a:pt x="1947" y="64"/>
                    <a:pt x="1937" y="49"/>
                  </a:cubicBezTo>
                  <a:cubicBezTo>
                    <a:pt x="1935" y="43"/>
                    <a:pt x="1934" y="40"/>
                    <a:pt x="1933" y="38"/>
                  </a:cubicBezTo>
                  <a:cubicBezTo>
                    <a:pt x="1931" y="34"/>
                    <a:pt x="1930" y="33"/>
                    <a:pt x="1927" y="31"/>
                  </a:cubicBezTo>
                  <a:cubicBezTo>
                    <a:pt x="1926" y="31"/>
                    <a:pt x="1925" y="31"/>
                    <a:pt x="1922" y="30"/>
                  </a:cubicBezTo>
                  <a:cubicBezTo>
                    <a:pt x="1919" y="28"/>
                    <a:pt x="1917" y="27"/>
                    <a:pt x="1914" y="27"/>
                  </a:cubicBezTo>
                  <a:cubicBezTo>
                    <a:pt x="1910" y="27"/>
                    <a:pt x="1906" y="29"/>
                    <a:pt x="1901" y="31"/>
                  </a:cubicBezTo>
                  <a:cubicBezTo>
                    <a:pt x="1898" y="34"/>
                    <a:pt x="1895" y="35"/>
                    <a:pt x="1889" y="37"/>
                  </a:cubicBezTo>
                  <a:cubicBezTo>
                    <a:pt x="1891" y="33"/>
                    <a:pt x="1895" y="26"/>
                    <a:pt x="1894" y="19"/>
                  </a:cubicBezTo>
                  <a:cubicBezTo>
                    <a:pt x="1891" y="7"/>
                    <a:pt x="1881" y="6"/>
                    <a:pt x="1874" y="6"/>
                  </a:cubicBezTo>
                  <a:cubicBezTo>
                    <a:pt x="1871" y="6"/>
                    <a:pt x="1869" y="6"/>
                    <a:pt x="1867" y="5"/>
                  </a:cubicBezTo>
                  <a:cubicBezTo>
                    <a:pt x="1859" y="4"/>
                    <a:pt x="1846" y="4"/>
                    <a:pt x="1832" y="3"/>
                  </a:cubicBezTo>
                  <a:cubicBezTo>
                    <a:pt x="1820" y="3"/>
                    <a:pt x="1809" y="3"/>
                    <a:pt x="1800" y="2"/>
                  </a:cubicBezTo>
                  <a:cubicBezTo>
                    <a:pt x="1797" y="2"/>
                    <a:pt x="1795" y="1"/>
                    <a:pt x="1791" y="1"/>
                  </a:cubicBezTo>
                  <a:cubicBezTo>
                    <a:pt x="1787" y="1"/>
                    <a:pt x="1784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9"/>
            <p:cNvSpPr/>
            <p:nvPr/>
          </p:nvSpPr>
          <p:spPr>
            <a:xfrm>
              <a:off x="5965775" y="368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9"/>
            <p:cNvSpPr/>
            <p:nvPr/>
          </p:nvSpPr>
          <p:spPr>
            <a:xfrm>
              <a:off x="5949325" y="3636850"/>
              <a:ext cx="41275" cy="10375"/>
            </a:xfrm>
            <a:custGeom>
              <a:avLst/>
              <a:gdLst/>
              <a:ahLst/>
              <a:cxnLst/>
              <a:rect l="l" t="t" r="r" b="b"/>
              <a:pathLst>
                <a:path w="1651" h="415" extrusionOk="0">
                  <a:moveTo>
                    <a:pt x="1039" y="136"/>
                  </a:moveTo>
                  <a:cubicBezTo>
                    <a:pt x="1062" y="140"/>
                    <a:pt x="1086" y="143"/>
                    <a:pt x="1107" y="144"/>
                  </a:cubicBezTo>
                  <a:lnTo>
                    <a:pt x="1073" y="149"/>
                  </a:lnTo>
                  <a:lnTo>
                    <a:pt x="1041" y="162"/>
                  </a:lnTo>
                  <a:lnTo>
                    <a:pt x="1019" y="181"/>
                  </a:lnTo>
                  <a:cubicBezTo>
                    <a:pt x="1018" y="182"/>
                    <a:pt x="1016" y="182"/>
                    <a:pt x="1015" y="182"/>
                  </a:cubicBezTo>
                  <a:cubicBezTo>
                    <a:pt x="1013" y="182"/>
                    <a:pt x="1012" y="182"/>
                    <a:pt x="1011" y="180"/>
                  </a:cubicBezTo>
                  <a:cubicBezTo>
                    <a:pt x="1010" y="179"/>
                    <a:pt x="1010" y="178"/>
                    <a:pt x="1011" y="177"/>
                  </a:cubicBezTo>
                  <a:lnTo>
                    <a:pt x="1037" y="156"/>
                  </a:lnTo>
                  <a:lnTo>
                    <a:pt x="1031" y="139"/>
                  </a:lnTo>
                  <a:lnTo>
                    <a:pt x="1039" y="136"/>
                  </a:lnTo>
                  <a:close/>
                  <a:moveTo>
                    <a:pt x="340" y="0"/>
                  </a:moveTo>
                  <a:cubicBezTo>
                    <a:pt x="333" y="0"/>
                    <a:pt x="325" y="2"/>
                    <a:pt x="318" y="5"/>
                  </a:cubicBezTo>
                  <a:cubicBezTo>
                    <a:pt x="311" y="9"/>
                    <a:pt x="301" y="11"/>
                    <a:pt x="290" y="11"/>
                  </a:cubicBezTo>
                  <a:cubicBezTo>
                    <a:pt x="277" y="11"/>
                    <a:pt x="267" y="8"/>
                    <a:pt x="266" y="8"/>
                  </a:cubicBezTo>
                  <a:lnTo>
                    <a:pt x="198" y="8"/>
                  </a:lnTo>
                  <a:lnTo>
                    <a:pt x="197" y="10"/>
                  </a:lnTo>
                  <a:cubicBezTo>
                    <a:pt x="197" y="10"/>
                    <a:pt x="193" y="20"/>
                    <a:pt x="180" y="20"/>
                  </a:cubicBezTo>
                  <a:cubicBezTo>
                    <a:pt x="177" y="20"/>
                    <a:pt x="173" y="19"/>
                    <a:pt x="169" y="18"/>
                  </a:cubicBezTo>
                  <a:cubicBezTo>
                    <a:pt x="145" y="11"/>
                    <a:pt x="139" y="9"/>
                    <a:pt x="139" y="9"/>
                  </a:cubicBezTo>
                  <a:lnTo>
                    <a:pt x="135" y="8"/>
                  </a:lnTo>
                  <a:lnTo>
                    <a:pt x="134" y="12"/>
                  </a:lnTo>
                  <a:cubicBezTo>
                    <a:pt x="134" y="12"/>
                    <a:pt x="131" y="16"/>
                    <a:pt x="116" y="16"/>
                  </a:cubicBezTo>
                  <a:cubicBezTo>
                    <a:pt x="114" y="16"/>
                    <a:pt x="111" y="16"/>
                    <a:pt x="108" y="16"/>
                  </a:cubicBezTo>
                  <a:cubicBezTo>
                    <a:pt x="107" y="16"/>
                    <a:pt x="105" y="16"/>
                    <a:pt x="104" y="16"/>
                  </a:cubicBezTo>
                  <a:cubicBezTo>
                    <a:pt x="82" y="16"/>
                    <a:pt x="76" y="25"/>
                    <a:pt x="73" y="28"/>
                  </a:cubicBezTo>
                  <a:cubicBezTo>
                    <a:pt x="71" y="29"/>
                    <a:pt x="65" y="31"/>
                    <a:pt x="56" y="31"/>
                  </a:cubicBezTo>
                  <a:cubicBezTo>
                    <a:pt x="52" y="31"/>
                    <a:pt x="48" y="31"/>
                    <a:pt x="43" y="30"/>
                  </a:cubicBezTo>
                  <a:cubicBezTo>
                    <a:pt x="41" y="29"/>
                    <a:pt x="40" y="29"/>
                    <a:pt x="36" y="29"/>
                  </a:cubicBezTo>
                  <a:cubicBezTo>
                    <a:pt x="17" y="30"/>
                    <a:pt x="4" y="48"/>
                    <a:pt x="4" y="49"/>
                  </a:cubicBezTo>
                  <a:lnTo>
                    <a:pt x="0" y="53"/>
                  </a:lnTo>
                  <a:lnTo>
                    <a:pt x="73" y="75"/>
                  </a:lnTo>
                  <a:lnTo>
                    <a:pt x="205" y="75"/>
                  </a:lnTo>
                  <a:cubicBezTo>
                    <a:pt x="205" y="75"/>
                    <a:pt x="205" y="76"/>
                    <a:pt x="205" y="77"/>
                  </a:cubicBezTo>
                  <a:cubicBezTo>
                    <a:pt x="204" y="80"/>
                    <a:pt x="198" y="82"/>
                    <a:pt x="194" y="83"/>
                  </a:cubicBezTo>
                  <a:lnTo>
                    <a:pt x="187" y="83"/>
                  </a:lnTo>
                  <a:lnTo>
                    <a:pt x="192" y="88"/>
                  </a:lnTo>
                  <a:cubicBezTo>
                    <a:pt x="202" y="103"/>
                    <a:pt x="260" y="115"/>
                    <a:pt x="266" y="116"/>
                  </a:cubicBezTo>
                  <a:lnTo>
                    <a:pt x="374" y="133"/>
                  </a:lnTo>
                  <a:lnTo>
                    <a:pt x="478" y="156"/>
                  </a:lnTo>
                  <a:lnTo>
                    <a:pt x="526" y="165"/>
                  </a:lnTo>
                  <a:lnTo>
                    <a:pt x="578" y="190"/>
                  </a:lnTo>
                  <a:lnTo>
                    <a:pt x="638" y="190"/>
                  </a:lnTo>
                  <a:cubicBezTo>
                    <a:pt x="658" y="192"/>
                    <a:pt x="683" y="204"/>
                    <a:pt x="683" y="204"/>
                  </a:cubicBezTo>
                  <a:lnTo>
                    <a:pt x="735" y="204"/>
                  </a:lnTo>
                  <a:lnTo>
                    <a:pt x="748" y="226"/>
                  </a:lnTo>
                  <a:lnTo>
                    <a:pt x="779" y="234"/>
                  </a:lnTo>
                  <a:lnTo>
                    <a:pt x="788" y="248"/>
                  </a:lnTo>
                  <a:lnTo>
                    <a:pt x="841" y="280"/>
                  </a:lnTo>
                  <a:lnTo>
                    <a:pt x="871" y="296"/>
                  </a:lnTo>
                  <a:lnTo>
                    <a:pt x="955" y="296"/>
                  </a:lnTo>
                  <a:cubicBezTo>
                    <a:pt x="959" y="296"/>
                    <a:pt x="963" y="296"/>
                    <a:pt x="965" y="296"/>
                  </a:cubicBezTo>
                  <a:cubicBezTo>
                    <a:pt x="970" y="296"/>
                    <a:pt x="972" y="296"/>
                    <a:pt x="972" y="296"/>
                  </a:cubicBezTo>
                  <a:lnTo>
                    <a:pt x="972" y="298"/>
                  </a:lnTo>
                  <a:cubicBezTo>
                    <a:pt x="973" y="305"/>
                    <a:pt x="975" y="313"/>
                    <a:pt x="992" y="322"/>
                  </a:cubicBezTo>
                  <a:cubicBezTo>
                    <a:pt x="1023" y="340"/>
                    <a:pt x="1059" y="340"/>
                    <a:pt x="1065" y="340"/>
                  </a:cubicBezTo>
                  <a:lnTo>
                    <a:pt x="1071" y="343"/>
                  </a:lnTo>
                  <a:lnTo>
                    <a:pt x="1031" y="343"/>
                  </a:lnTo>
                  <a:lnTo>
                    <a:pt x="1035" y="349"/>
                  </a:lnTo>
                  <a:cubicBezTo>
                    <a:pt x="1058" y="379"/>
                    <a:pt x="1080" y="392"/>
                    <a:pt x="1082" y="392"/>
                  </a:cubicBezTo>
                  <a:lnTo>
                    <a:pt x="1083" y="393"/>
                  </a:lnTo>
                  <a:cubicBezTo>
                    <a:pt x="1133" y="395"/>
                    <a:pt x="1145" y="400"/>
                    <a:pt x="1145" y="400"/>
                  </a:cubicBezTo>
                  <a:lnTo>
                    <a:pt x="1147" y="402"/>
                  </a:lnTo>
                  <a:lnTo>
                    <a:pt x="1187" y="406"/>
                  </a:lnTo>
                  <a:lnTo>
                    <a:pt x="1222" y="414"/>
                  </a:lnTo>
                  <a:lnTo>
                    <a:pt x="1239" y="414"/>
                  </a:lnTo>
                  <a:lnTo>
                    <a:pt x="1238" y="410"/>
                  </a:lnTo>
                  <a:cubicBezTo>
                    <a:pt x="1236" y="396"/>
                    <a:pt x="1231" y="388"/>
                    <a:pt x="1227" y="384"/>
                  </a:cubicBezTo>
                  <a:lnTo>
                    <a:pt x="1249" y="378"/>
                  </a:lnTo>
                  <a:cubicBezTo>
                    <a:pt x="1273" y="389"/>
                    <a:pt x="1288" y="390"/>
                    <a:pt x="1296" y="390"/>
                  </a:cubicBezTo>
                  <a:lnTo>
                    <a:pt x="1304" y="390"/>
                  </a:lnTo>
                  <a:lnTo>
                    <a:pt x="1311" y="381"/>
                  </a:lnTo>
                  <a:lnTo>
                    <a:pt x="1339" y="381"/>
                  </a:lnTo>
                  <a:cubicBezTo>
                    <a:pt x="1342" y="382"/>
                    <a:pt x="1346" y="383"/>
                    <a:pt x="1352" y="384"/>
                  </a:cubicBezTo>
                  <a:cubicBezTo>
                    <a:pt x="1386" y="390"/>
                    <a:pt x="1394" y="400"/>
                    <a:pt x="1395" y="400"/>
                  </a:cubicBezTo>
                  <a:lnTo>
                    <a:pt x="1396" y="400"/>
                  </a:lnTo>
                  <a:lnTo>
                    <a:pt x="1397" y="402"/>
                  </a:lnTo>
                  <a:lnTo>
                    <a:pt x="1426" y="404"/>
                  </a:lnTo>
                  <a:lnTo>
                    <a:pt x="1458" y="384"/>
                  </a:lnTo>
                  <a:lnTo>
                    <a:pt x="1456" y="381"/>
                  </a:lnTo>
                  <a:cubicBezTo>
                    <a:pt x="1455" y="379"/>
                    <a:pt x="1455" y="378"/>
                    <a:pt x="1454" y="376"/>
                  </a:cubicBezTo>
                  <a:lnTo>
                    <a:pt x="1454" y="376"/>
                  </a:lnTo>
                  <a:cubicBezTo>
                    <a:pt x="1455" y="376"/>
                    <a:pt x="1458" y="378"/>
                    <a:pt x="1462" y="381"/>
                  </a:cubicBezTo>
                  <a:cubicBezTo>
                    <a:pt x="1485" y="399"/>
                    <a:pt x="1506" y="402"/>
                    <a:pt x="1507" y="402"/>
                  </a:cubicBezTo>
                  <a:lnTo>
                    <a:pt x="1510" y="403"/>
                  </a:lnTo>
                  <a:lnTo>
                    <a:pt x="1510" y="389"/>
                  </a:lnTo>
                  <a:cubicBezTo>
                    <a:pt x="1515" y="390"/>
                    <a:pt x="1519" y="390"/>
                    <a:pt x="1522" y="390"/>
                  </a:cubicBezTo>
                  <a:cubicBezTo>
                    <a:pt x="1529" y="390"/>
                    <a:pt x="1534" y="389"/>
                    <a:pt x="1538" y="389"/>
                  </a:cubicBezTo>
                  <a:cubicBezTo>
                    <a:pt x="1537" y="373"/>
                    <a:pt x="1540" y="364"/>
                    <a:pt x="1541" y="364"/>
                  </a:cubicBezTo>
                  <a:lnTo>
                    <a:pt x="1542" y="362"/>
                  </a:lnTo>
                  <a:lnTo>
                    <a:pt x="1572" y="362"/>
                  </a:lnTo>
                  <a:cubicBezTo>
                    <a:pt x="1586" y="367"/>
                    <a:pt x="1595" y="371"/>
                    <a:pt x="1599" y="374"/>
                  </a:cubicBezTo>
                  <a:cubicBezTo>
                    <a:pt x="1603" y="362"/>
                    <a:pt x="1609" y="360"/>
                    <a:pt x="1613" y="360"/>
                  </a:cubicBezTo>
                  <a:cubicBezTo>
                    <a:pt x="1616" y="360"/>
                    <a:pt x="1618" y="361"/>
                    <a:pt x="1619" y="362"/>
                  </a:cubicBezTo>
                  <a:cubicBezTo>
                    <a:pt x="1624" y="362"/>
                    <a:pt x="1626" y="363"/>
                    <a:pt x="1629" y="363"/>
                  </a:cubicBezTo>
                  <a:lnTo>
                    <a:pt x="1631" y="360"/>
                  </a:lnTo>
                  <a:lnTo>
                    <a:pt x="1599" y="350"/>
                  </a:lnTo>
                  <a:lnTo>
                    <a:pt x="1578" y="357"/>
                  </a:lnTo>
                  <a:cubicBezTo>
                    <a:pt x="1549" y="349"/>
                    <a:pt x="1536" y="345"/>
                    <a:pt x="1536" y="345"/>
                  </a:cubicBezTo>
                  <a:lnTo>
                    <a:pt x="1499" y="336"/>
                  </a:lnTo>
                  <a:lnTo>
                    <a:pt x="1474" y="339"/>
                  </a:lnTo>
                  <a:lnTo>
                    <a:pt x="1460" y="323"/>
                  </a:lnTo>
                  <a:lnTo>
                    <a:pt x="1460" y="322"/>
                  </a:lnTo>
                  <a:lnTo>
                    <a:pt x="1456" y="319"/>
                  </a:lnTo>
                  <a:lnTo>
                    <a:pt x="1452" y="316"/>
                  </a:lnTo>
                  <a:cubicBezTo>
                    <a:pt x="1444" y="308"/>
                    <a:pt x="1438" y="301"/>
                    <a:pt x="1434" y="296"/>
                  </a:cubicBezTo>
                  <a:cubicBezTo>
                    <a:pt x="1425" y="286"/>
                    <a:pt x="1420" y="280"/>
                    <a:pt x="1403" y="280"/>
                  </a:cubicBezTo>
                  <a:cubicBezTo>
                    <a:pt x="1377" y="281"/>
                    <a:pt x="1361" y="294"/>
                    <a:pt x="1360" y="295"/>
                  </a:cubicBezTo>
                  <a:cubicBezTo>
                    <a:pt x="1347" y="304"/>
                    <a:pt x="1339" y="306"/>
                    <a:pt x="1335" y="306"/>
                  </a:cubicBezTo>
                  <a:cubicBezTo>
                    <a:pt x="1333" y="306"/>
                    <a:pt x="1332" y="306"/>
                    <a:pt x="1332" y="306"/>
                  </a:cubicBezTo>
                  <a:cubicBezTo>
                    <a:pt x="1330" y="292"/>
                    <a:pt x="1333" y="289"/>
                    <a:pt x="1334" y="288"/>
                  </a:cubicBezTo>
                  <a:lnTo>
                    <a:pt x="1361" y="280"/>
                  </a:lnTo>
                  <a:lnTo>
                    <a:pt x="1392" y="270"/>
                  </a:lnTo>
                  <a:cubicBezTo>
                    <a:pt x="1429" y="274"/>
                    <a:pt x="1440" y="275"/>
                    <a:pt x="1440" y="275"/>
                  </a:cubicBezTo>
                  <a:cubicBezTo>
                    <a:pt x="1449" y="278"/>
                    <a:pt x="1452" y="279"/>
                    <a:pt x="1458" y="281"/>
                  </a:cubicBezTo>
                  <a:cubicBezTo>
                    <a:pt x="1453" y="260"/>
                    <a:pt x="1452" y="246"/>
                    <a:pt x="1456" y="239"/>
                  </a:cubicBezTo>
                  <a:cubicBezTo>
                    <a:pt x="1458" y="236"/>
                    <a:pt x="1460" y="235"/>
                    <a:pt x="1460" y="235"/>
                  </a:cubicBezTo>
                  <a:lnTo>
                    <a:pt x="1489" y="224"/>
                  </a:lnTo>
                  <a:lnTo>
                    <a:pt x="1517" y="214"/>
                  </a:lnTo>
                  <a:lnTo>
                    <a:pt x="1545" y="222"/>
                  </a:lnTo>
                  <a:cubicBezTo>
                    <a:pt x="1567" y="204"/>
                    <a:pt x="1583" y="202"/>
                    <a:pt x="1589" y="202"/>
                  </a:cubicBezTo>
                  <a:lnTo>
                    <a:pt x="1644" y="202"/>
                  </a:lnTo>
                  <a:lnTo>
                    <a:pt x="1647" y="204"/>
                  </a:lnTo>
                  <a:lnTo>
                    <a:pt x="1650" y="201"/>
                  </a:lnTo>
                  <a:lnTo>
                    <a:pt x="1639" y="171"/>
                  </a:lnTo>
                  <a:lnTo>
                    <a:pt x="1616" y="141"/>
                  </a:lnTo>
                  <a:lnTo>
                    <a:pt x="1585" y="133"/>
                  </a:lnTo>
                  <a:lnTo>
                    <a:pt x="1558" y="129"/>
                  </a:lnTo>
                  <a:lnTo>
                    <a:pt x="1540" y="125"/>
                  </a:lnTo>
                  <a:cubicBezTo>
                    <a:pt x="1519" y="116"/>
                    <a:pt x="1516" y="116"/>
                    <a:pt x="1510" y="115"/>
                  </a:cubicBezTo>
                  <a:cubicBezTo>
                    <a:pt x="1508" y="115"/>
                    <a:pt x="1505" y="115"/>
                    <a:pt x="1494" y="112"/>
                  </a:cubicBezTo>
                  <a:cubicBezTo>
                    <a:pt x="1475" y="107"/>
                    <a:pt x="1466" y="105"/>
                    <a:pt x="1464" y="105"/>
                  </a:cubicBezTo>
                  <a:lnTo>
                    <a:pt x="1452" y="94"/>
                  </a:lnTo>
                  <a:lnTo>
                    <a:pt x="1393" y="89"/>
                  </a:lnTo>
                  <a:lnTo>
                    <a:pt x="1360" y="95"/>
                  </a:lnTo>
                  <a:lnTo>
                    <a:pt x="1339" y="116"/>
                  </a:lnTo>
                  <a:lnTo>
                    <a:pt x="1327" y="135"/>
                  </a:lnTo>
                  <a:lnTo>
                    <a:pt x="1304" y="131"/>
                  </a:lnTo>
                  <a:lnTo>
                    <a:pt x="1303" y="132"/>
                  </a:lnTo>
                  <a:cubicBezTo>
                    <a:pt x="1286" y="144"/>
                    <a:pt x="1279" y="150"/>
                    <a:pt x="1275" y="154"/>
                  </a:cubicBezTo>
                  <a:lnTo>
                    <a:pt x="1257" y="143"/>
                  </a:lnTo>
                  <a:lnTo>
                    <a:pt x="1229" y="147"/>
                  </a:lnTo>
                  <a:lnTo>
                    <a:pt x="1236" y="153"/>
                  </a:lnTo>
                  <a:cubicBezTo>
                    <a:pt x="1241" y="159"/>
                    <a:pt x="1246" y="166"/>
                    <a:pt x="1244" y="169"/>
                  </a:cubicBezTo>
                  <a:cubicBezTo>
                    <a:pt x="1244" y="169"/>
                    <a:pt x="1243" y="170"/>
                    <a:pt x="1239" y="170"/>
                  </a:cubicBezTo>
                  <a:cubicBezTo>
                    <a:pt x="1224" y="171"/>
                    <a:pt x="1218" y="171"/>
                    <a:pt x="1216" y="171"/>
                  </a:cubicBezTo>
                  <a:lnTo>
                    <a:pt x="1188" y="145"/>
                  </a:lnTo>
                  <a:lnTo>
                    <a:pt x="1160" y="145"/>
                  </a:lnTo>
                  <a:lnTo>
                    <a:pt x="1155" y="144"/>
                  </a:lnTo>
                  <a:cubicBezTo>
                    <a:pt x="1180" y="140"/>
                    <a:pt x="1205" y="139"/>
                    <a:pt x="1222" y="139"/>
                  </a:cubicBezTo>
                  <a:cubicBezTo>
                    <a:pt x="1241" y="139"/>
                    <a:pt x="1253" y="140"/>
                    <a:pt x="1254" y="140"/>
                  </a:cubicBezTo>
                  <a:lnTo>
                    <a:pt x="1254" y="141"/>
                  </a:lnTo>
                  <a:lnTo>
                    <a:pt x="1292" y="114"/>
                  </a:lnTo>
                  <a:lnTo>
                    <a:pt x="1291" y="97"/>
                  </a:lnTo>
                  <a:lnTo>
                    <a:pt x="1341" y="80"/>
                  </a:lnTo>
                  <a:lnTo>
                    <a:pt x="1327" y="78"/>
                  </a:lnTo>
                  <a:cubicBezTo>
                    <a:pt x="1327" y="78"/>
                    <a:pt x="1288" y="71"/>
                    <a:pt x="1263" y="66"/>
                  </a:cubicBezTo>
                  <a:cubicBezTo>
                    <a:pt x="1239" y="60"/>
                    <a:pt x="1198" y="58"/>
                    <a:pt x="1193" y="58"/>
                  </a:cubicBezTo>
                  <a:cubicBezTo>
                    <a:pt x="1188" y="56"/>
                    <a:pt x="1165" y="46"/>
                    <a:pt x="1142" y="46"/>
                  </a:cubicBezTo>
                  <a:lnTo>
                    <a:pt x="1133" y="46"/>
                  </a:lnTo>
                  <a:cubicBezTo>
                    <a:pt x="1127" y="48"/>
                    <a:pt x="1120" y="48"/>
                    <a:pt x="1113" y="48"/>
                  </a:cubicBezTo>
                  <a:cubicBezTo>
                    <a:pt x="1101" y="48"/>
                    <a:pt x="1094" y="46"/>
                    <a:pt x="1094" y="46"/>
                  </a:cubicBezTo>
                  <a:lnTo>
                    <a:pt x="1092" y="46"/>
                  </a:lnTo>
                  <a:lnTo>
                    <a:pt x="1090" y="47"/>
                  </a:lnTo>
                  <a:cubicBezTo>
                    <a:pt x="1090" y="47"/>
                    <a:pt x="1088" y="48"/>
                    <a:pt x="1080" y="48"/>
                  </a:cubicBezTo>
                  <a:cubicBezTo>
                    <a:pt x="1075" y="48"/>
                    <a:pt x="1070" y="48"/>
                    <a:pt x="1064" y="46"/>
                  </a:cubicBezTo>
                  <a:cubicBezTo>
                    <a:pt x="1041" y="41"/>
                    <a:pt x="1032" y="39"/>
                    <a:pt x="1031" y="39"/>
                  </a:cubicBezTo>
                  <a:lnTo>
                    <a:pt x="1008" y="39"/>
                  </a:lnTo>
                  <a:lnTo>
                    <a:pt x="974" y="31"/>
                  </a:lnTo>
                  <a:lnTo>
                    <a:pt x="941" y="37"/>
                  </a:lnTo>
                  <a:lnTo>
                    <a:pt x="914" y="53"/>
                  </a:lnTo>
                  <a:lnTo>
                    <a:pt x="882" y="31"/>
                  </a:lnTo>
                  <a:lnTo>
                    <a:pt x="842" y="21"/>
                  </a:lnTo>
                  <a:lnTo>
                    <a:pt x="744" y="10"/>
                  </a:lnTo>
                  <a:lnTo>
                    <a:pt x="509" y="10"/>
                  </a:lnTo>
                  <a:lnTo>
                    <a:pt x="490" y="16"/>
                  </a:lnTo>
                  <a:lnTo>
                    <a:pt x="460" y="10"/>
                  </a:lnTo>
                  <a:lnTo>
                    <a:pt x="423" y="5"/>
                  </a:lnTo>
                  <a:lnTo>
                    <a:pt x="357" y="5"/>
                  </a:lnTo>
                  <a:cubicBezTo>
                    <a:pt x="355" y="4"/>
                    <a:pt x="350" y="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9"/>
            <p:cNvSpPr/>
            <p:nvPr/>
          </p:nvSpPr>
          <p:spPr>
            <a:xfrm>
              <a:off x="5990825" y="3645225"/>
              <a:ext cx="5950" cy="2100"/>
            </a:xfrm>
            <a:custGeom>
              <a:avLst/>
              <a:gdLst/>
              <a:ahLst/>
              <a:cxnLst/>
              <a:rect l="l" t="t" r="r" b="b"/>
              <a:pathLst>
                <a:path w="238" h="84" extrusionOk="0">
                  <a:moveTo>
                    <a:pt x="199" y="1"/>
                  </a:moveTo>
                  <a:cubicBezTo>
                    <a:pt x="193" y="1"/>
                    <a:pt x="184" y="2"/>
                    <a:pt x="172" y="3"/>
                  </a:cubicBezTo>
                  <a:cubicBezTo>
                    <a:pt x="156" y="5"/>
                    <a:pt x="150" y="6"/>
                    <a:pt x="146" y="7"/>
                  </a:cubicBezTo>
                  <a:cubicBezTo>
                    <a:pt x="142" y="8"/>
                    <a:pt x="137" y="9"/>
                    <a:pt x="126" y="10"/>
                  </a:cubicBezTo>
                  <a:lnTo>
                    <a:pt x="100" y="13"/>
                  </a:lnTo>
                  <a:lnTo>
                    <a:pt x="75" y="32"/>
                  </a:lnTo>
                  <a:cubicBezTo>
                    <a:pt x="63" y="29"/>
                    <a:pt x="50" y="28"/>
                    <a:pt x="39" y="28"/>
                  </a:cubicBezTo>
                  <a:cubicBezTo>
                    <a:pt x="28" y="28"/>
                    <a:pt x="21" y="30"/>
                    <a:pt x="20" y="30"/>
                  </a:cubicBezTo>
                  <a:lnTo>
                    <a:pt x="1" y="32"/>
                  </a:lnTo>
                  <a:cubicBezTo>
                    <a:pt x="3" y="33"/>
                    <a:pt x="7" y="33"/>
                    <a:pt x="7" y="33"/>
                  </a:cubicBezTo>
                  <a:cubicBezTo>
                    <a:pt x="11" y="34"/>
                    <a:pt x="14" y="36"/>
                    <a:pt x="15" y="40"/>
                  </a:cubicBezTo>
                  <a:cubicBezTo>
                    <a:pt x="21" y="47"/>
                    <a:pt x="20" y="61"/>
                    <a:pt x="18" y="67"/>
                  </a:cubicBezTo>
                  <a:cubicBezTo>
                    <a:pt x="34" y="51"/>
                    <a:pt x="38" y="49"/>
                    <a:pt x="39" y="49"/>
                  </a:cubicBezTo>
                  <a:cubicBezTo>
                    <a:pt x="46" y="46"/>
                    <a:pt x="54" y="45"/>
                    <a:pt x="59" y="45"/>
                  </a:cubicBezTo>
                  <a:cubicBezTo>
                    <a:pt x="70" y="45"/>
                    <a:pt x="74" y="49"/>
                    <a:pt x="75" y="50"/>
                  </a:cubicBezTo>
                  <a:cubicBezTo>
                    <a:pt x="90" y="69"/>
                    <a:pt x="93" y="78"/>
                    <a:pt x="93" y="79"/>
                  </a:cubicBezTo>
                  <a:lnTo>
                    <a:pt x="93" y="81"/>
                  </a:lnTo>
                  <a:lnTo>
                    <a:pt x="93" y="82"/>
                  </a:lnTo>
                  <a:cubicBezTo>
                    <a:pt x="92" y="83"/>
                    <a:pt x="92" y="83"/>
                    <a:pt x="92" y="83"/>
                  </a:cubicBezTo>
                  <a:lnTo>
                    <a:pt x="93" y="83"/>
                  </a:lnTo>
                  <a:cubicBezTo>
                    <a:pt x="98" y="79"/>
                    <a:pt x="100" y="77"/>
                    <a:pt x="102" y="73"/>
                  </a:cubicBezTo>
                  <a:lnTo>
                    <a:pt x="101" y="69"/>
                  </a:lnTo>
                  <a:lnTo>
                    <a:pt x="106" y="69"/>
                  </a:lnTo>
                  <a:cubicBezTo>
                    <a:pt x="112" y="64"/>
                    <a:pt x="113" y="61"/>
                    <a:pt x="114" y="61"/>
                  </a:cubicBezTo>
                  <a:lnTo>
                    <a:pt x="114" y="60"/>
                  </a:lnTo>
                  <a:cubicBezTo>
                    <a:pt x="133" y="36"/>
                    <a:pt x="145" y="28"/>
                    <a:pt x="145" y="28"/>
                  </a:cubicBezTo>
                  <a:lnTo>
                    <a:pt x="146" y="27"/>
                  </a:lnTo>
                  <a:lnTo>
                    <a:pt x="148" y="27"/>
                  </a:lnTo>
                  <a:cubicBezTo>
                    <a:pt x="182" y="39"/>
                    <a:pt x="189" y="53"/>
                    <a:pt x="189" y="53"/>
                  </a:cubicBezTo>
                  <a:cubicBezTo>
                    <a:pt x="192" y="58"/>
                    <a:pt x="193" y="58"/>
                    <a:pt x="195" y="59"/>
                  </a:cubicBezTo>
                  <a:lnTo>
                    <a:pt x="204" y="54"/>
                  </a:lnTo>
                  <a:lnTo>
                    <a:pt x="220" y="49"/>
                  </a:lnTo>
                  <a:lnTo>
                    <a:pt x="238" y="38"/>
                  </a:lnTo>
                  <a:lnTo>
                    <a:pt x="238" y="14"/>
                  </a:lnTo>
                  <a:lnTo>
                    <a:pt x="207" y="2"/>
                  </a:lnTo>
                  <a:cubicBezTo>
                    <a:pt x="207" y="1"/>
                    <a:pt x="205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9"/>
            <p:cNvSpPr/>
            <p:nvPr/>
          </p:nvSpPr>
          <p:spPr>
            <a:xfrm>
              <a:off x="5979400" y="3647250"/>
              <a:ext cx="15675" cy="2650"/>
            </a:xfrm>
            <a:custGeom>
              <a:avLst/>
              <a:gdLst/>
              <a:ahLst/>
              <a:cxnLst/>
              <a:rect l="l" t="t" r="r" b="b"/>
              <a:pathLst>
                <a:path w="627" h="106" extrusionOk="0">
                  <a:moveTo>
                    <a:pt x="177" y="0"/>
                  </a:moveTo>
                  <a:cubicBezTo>
                    <a:pt x="132" y="0"/>
                    <a:pt x="118" y="1"/>
                    <a:pt x="117" y="1"/>
                  </a:cubicBezTo>
                  <a:lnTo>
                    <a:pt x="80" y="4"/>
                  </a:lnTo>
                  <a:cubicBezTo>
                    <a:pt x="80" y="4"/>
                    <a:pt x="74" y="7"/>
                    <a:pt x="54" y="12"/>
                  </a:cubicBezTo>
                  <a:cubicBezTo>
                    <a:pt x="33" y="16"/>
                    <a:pt x="18" y="24"/>
                    <a:pt x="18" y="24"/>
                  </a:cubicBezTo>
                  <a:lnTo>
                    <a:pt x="16" y="25"/>
                  </a:lnTo>
                  <a:lnTo>
                    <a:pt x="0" y="46"/>
                  </a:lnTo>
                  <a:lnTo>
                    <a:pt x="6" y="48"/>
                  </a:lnTo>
                  <a:cubicBezTo>
                    <a:pt x="44" y="60"/>
                    <a:pt x="51" y="66"/>
                    <a:pt x="51" y="66"/>
                  </a:cubicBezTo>
                  <a:cubicBezTo>
                    <a:pt x="72" y="87"/>
                    <a:pt x="100" y="88"/>
                    <a:pt x="103" y="88"/>
                  </a:cubicBezTo>
                  <a:lnTo>
                    <a:pt x="148" y="99"/>
                  </a:lnTo>
                  <a:lnTo>
                    <a:pt x="202" y="99"/>
                  </a:lnTo>
                  <a:lnTo>
                    <a:pt x="202" y="98"/>
                  </a:lnTo>
                  <a:cubicBezTo>
                    <a:pt x="218" y="87"/>
                    <a:pt x="223" y="78"/>
                    <a:pt x="225" y="72"/>
                  </a:cubicBezTo>
                  <a:cubicBezTo>
                    <a:pt x="237" y="80"/>
                    <a:pt x="243" y="86"/>
                    <a:pt x="247" y="90"/>
                  </a:cubicBezTo>
                  <a:cubicBezTo>
                    <a:pt x="251" y="96"/>
                    <a:pt x="254" y="100"/>
                    <a:pt x="263" y="100"/>
                  </a:cubicBezTo>
                  <a:cubicBezTo>
                    <a:pt x="265" y="100"/>
                    <a:pt x="268" y="99"/>
                    <a:pt x="273" y="99"/>
                  </a:cubicBezTo>
                  <a:cubicBezTo>
                    <a:pt x="296" y="96"/>
                    <a:pt x="308" y="93"/>
                    <a:pt x="310" y="92"/>
                  </a:cubicBezTo>
                  <a:cubicBezTo>
                    <a:pt x="344" y="100"/>
                    <a:pt x="356" y="105"/>
                    <a:pt x="356" y="105"/>
                  </a:cubicBezTo>
                  <a:lnTo>
                    <a:pt x="358" y="105"/>
                  </a:lnTo>
                  <a:cubicBezTo>
                    <a:pt x="367" y="102"/>
                    <a:pt x="375" y="100"/>
                    <a:pt x="382" y="100"/>
                  </a:cubicBezTo>
                  <a:cubicBezTo>
                    <a:pt x="396" y="100"/>
                    <a:pt x="405" y="105"/>
                    <a:pt x="405" y="105"/>
                  </a:cubicBezTo>
                  <a:lnTo>
                    <a:pt x="469" y="105"/>
                  </a:lnTo>
                  <a:cubicBezTo>
                    <a:pt x="471" y="105"/>
                    <a:pt x="471" y="106"/>
                    <a:pt x="472" y="106"/>
                  </a:cubicBezTo>
                  <a:cubicBezTo>
                    <a:pt x="474" y="106"/>
                    <a:pt x="475" y="105"/>
                    <a:pt x="476" y="105"/>
                  </a:cubicBezTo>
                  <a:lnTo>
                    <a:pt x="484" y="105"/>
                  </a:lnTo>
                  <a:lnTo>
                    <a:pt x="480" y="103"/>
                  </a:lnTo>
                  <a:lnTo>
                    <a:pt x="487" y="98"/>
                  </a:lnTo>
                  <a:lnTo>
                    <a:pt x="471" y="98"/>
                  </a:lnTo>
                  <a:cubicBezTo>
                    <a:pt x="469" y="96"/>
                    <a:pt x="466" y="91"/>
                    <a:pt x="464" y="79"/>
                  </a:cubicBezTo>
                  <a:cubicBezTo>
                    <a:pt x="463" y="74"/>
                    <a:pt x="462" y="71"/>
                    <a:pt x="462" y="69"/>
                  </a:cubicBezTo>
                  <a:lnTo>
                    <a:pt x="462" y="69"/>
                  </a:lnTo>
                  <a:cubicBezTo>
                    <a:pt x="463" y="70"/>
                    <a:pt x="463" y="70"/>
                    <a:pt x="463" y="71"/>
                  </a:cubicBezTo>
                  <a:lnTo>
                    <a:pt x="464" y="71"/>
                  </a:lnTo>
                  <a:lnTo>
                    <a:pt x="465" y="72"/>
                  </a:lnTo>
                  <a:cubicBezTo>
                    <a:pt x="501" y="84"/>
                    <a:pt x="517" y="92"/>
                    <a:pt x="517" y="93"/>
                  </a:cubicBezTo>
                  <a:lnTo>
                    <a:pt x="519" y="93"/>
                  </a:lnTo>
                  <a:lnTo>
                    <a:pt x="556" y="92"/>
                  </a:lnTo>
                  <a:lnTo>
                    <a:pt x="574" y="76"/>
                  </a:lnTo>
                  <a:lnTo>
                    <a:pt x="594" y="91"/>
                  </a:lnTo>
                  <a:cubicBezTo>
                    <a:pt x="595" y="92"/>
                    <a:pt x="603" y="96"/>
                    <a:pt x="609" y="96"/>
                  </a:cubicBezTo>
                  <a:cubicBezTo>
                    <a:pt x="613" y="96"/>
                    <a:pt x="621" y="94"/>
                    <a:pt x="623" y="82"/>
                  </a:cubicBezTo>
                  <a:cubicBezTo>
                    <a:pt x="626" y="59"/>
                    <a:pt x="615" y="49"/>
                    <a:pt x="614" y="49"/>
                  </a:cubicBezTo>
                  <a:cubicBezTo>
                    <a:pt x="604" y="39"/>
                    <a:pt x="595" y="32"/>
                    <a:pt x="587" y="25"/>
                  </a:cubicBezTo>
                  <a:cubicBezTo>
                    <a:pt x="573" y="23"/>
                    <a:pt x="562" y="22"/>
                    <a:pt x="559" y="22"/>
                  </a:cubicBezTo>
                  <a:lnTo>
                    <a:pt x="549" y="34"/>
                  </a:lnTo>
                  <a:cubicBezTo>
                    <a:pt x="556" y="50"/>
                    <a:pt x="556" y="56"/>
                    <a:pt x="556" y="57"/>
                  </a:cubicBezTo>
                  <a:lnTo>
                    <a:pt x="555" y="60"/>
                  </a:lnTo>
                  <a:lnTo>
                    <a:pt x="446" y="60"/>
                  </a:lnTo>
                  <a:cubicBezTo>
                    <a:pt x="427" y="51"/>
                    <a:pt x="420" y="45"/>
                    <a:pt x="417" y="44"/>
                  </a:cubicBezTo>
                  <a:cubicBezTo>
                    <a:pt x="395" y="37"/>
                    <a:pt x="386" y="33"/>
                    <a:pt x="386" y="33"/>
                  </a:cubicBezTo>
                  <a:lnTo>
                    <a:pt x="386" y="32"/>
                  </a:lnTo>
                  <a:cubicBezTo>
                    <a:pt x="377" y="25"/>
                    <a:pt x="370" y="19"/>
                    <a:pt x="365" y="13"/>
                  </a:cubicBezTo>
                  <a:lnTo>
                    <a:pt x="357" y="13"/>
                  </a:lnTo>
                  <a:lnTo>
                    <a:pt x="316" y="19"/>
                  </a:lnTo>
                  <a:lnTo>
                    <a:pt x="304" y="23"/>
                  </a:lnTo>
                  <a:lnTo>
                    <a:pt x="271" y="17"/>
                  </a:lnTo>
                  <a:lnTo>
                    <a:pt x="250" y="11"/>
                  </a:lnTo>
                  <a:lnTo>
                    <a:pt x="223" y="9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9"/>
            <p:cNvSpPr/>
            <p:nvPr/>
          </p:nvSpPr>
          <p:spPr>
            <a:xfrm>
              <a:off x="5985775" y="3641950"/>
              <a:ext cx="5300" cy="2450"/>
            </a:xfrm>
            <a:custGeom>
              <a:avLst/>
              <a:gdLst/>
              <a:ahLst/>
              <a:cxnLst/>
              <a:rect l="l" t="t" r="r" b="b"/>
              <a:pathLst>
                <a:path w="212" h="98" extrusionOk="0">
                  <a:moveTo>
                    <a:pt x="189" y="0"/>
                  </a:moveTo>
                  <a:lnTo>
                    <a:pt x="173" y="16"/>
                  </a:lnTo>
                  <a:lnTo>
                    <a:pt x="145" y="15"/>
                  </a:lnTo>
                  <a:lnTo>
                    <a:pt x="147" y="17"/>
                  </a:lnTo>
                  <a:lnTo>
                    <a:pt x="171" y="32"/>
                  </a:lnTo>
                  <a:lnTo>
                    <a:pt x="128" y="70"/>
                  </a:lnTo>
                  <a:lnTo>
                    <a:pt x="127" y="71"/>
                  </a:lnTo>
                  <a:cubicBezTo>
                    <a:pt x="127" y="71"/>
                    <a:pt x="110" y="72"/>
                    <a:pt x="61" y="76"/>
                  </a:cubicBezTo>
                  <a:lnTo>
                    <a:pt x="21" y="84"/>
                  </a:lnTo>
                  <a:lnTo>
                    <a:pt x="20" y="84"/>
                  </a:lnTo>
                  <a:cubicBezTo>
                    <a:pt x="20" y="84"/>
                    <a:pt x="11" y="81"/>
                    <a:pt x="0" y="77"/>
                  </a:cubicBezTo>
                  <a:lnTo>
                    <a:pt x="0" y="78"/>
                  </a:lnTo>
                  <a:lnTo>
                    <a:pt x="1" y="82"/>
                  </a:lnTo>
                  <a:lnTo>
                    <a:pt x="4" y="81"/>
                  </a:lnTo>
                  <a:lnTo>
                    <a:pt x="6" y="81"/>
                  </a:lnTo>
                  <a:cubicBezTo>
                    <a:pt x="9" y="81"/>
                    <a:pt x="21" y="82"/>
                    <a:pt x="41" y="96"/>
                  </a:cubicBezTo>
                  <a:lnTo>
                    <a:pt x="43" y="97"/>
                  </a:lnTo>
                  <a:lnTo>
                    <a:pt x="47" y="97"/>
                  </a:lnTo>
                  <a:cubicBezTo>
                    <a:pt x="52" y="97"/>
                    <a:pt x="64" y="96"/>
                    <a:pt x="93" y="91"/>
                  </a:cubicBezTo>
                  <a:cubicBezTo>
                    <a:pt x="93" y="91"/>
                    <a:pt x="100" y="91"/>
                    <a:pt x="127" y="81"/>
                  </a:cubicBezTo>
                  <a:cubicBezTo>
                    <a:pt x="127" y="81"/>
                    <a:pt x="131" y="79"/>
                    <a:pt x="143" y="79"/>
                  </a:cubicBezTo>
                  <a:cubicBezTo>
                    <a:pt x="149" y="79"/>
                    <a:pt x="156" y="80"/>
                    <a:pt x="166" y="81"/>
                  </a:cubicBezTo>
                  <a:lnTo>
                    <a:pt x="168" y="81"/>
                  </a:lnTo>
                  <a:cubicBezTo>
                    <a:pt x="173" y="81"/>
                    <a:pt x="180" y="77"/>
                    <a:pt x="185" y="58"/>
                  </a:cubicBezTo>
                  <a:lnTo>
                    <a:pt x="186" y="57"/>
                  </a:lnTo>
                  <a:lnTo>
                    <a:pt x="184" y="56"/>
                  </a:lnTo>
                  <a:cubicBezTo>
                    <a:pt x="184" y="55"/>
                    <a:pt x="181" y="48"/>
                    <a:pt x="184" y="36"/>
                  </a:cubicBezTo>
                  <a:lnTo>
                    <a:pt x="211" y="46"/>
                  </a:lnTo>
                  <a:lnTo>
                    <a:pt x="211" y="1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9"/>
            <p:cNvSpPr/>
            <p:nvPr/>
          </p:nvSpPr>
          <p:spPr>
            <a:xfrm>
              <a:off x="5985625" y="3641900"/>
              <a:ext cx="4900" cy="2175"/>
            </a:xfrm>
            <a:custGeom>
              <a:avLst/>
              <a:gdLst/>
              <a:ahLst/>
              <a:cxnLst/>
              <a:rect l="l" t="t" r="r" b="b"/>
              <a:pathLst>
                <a:path w="196" h="87" extrusionOk="0">
                  <a:moveTo>
                    <a:pt x="137" y="0"/>
                  </a:moveTo>
                  <a:cubicBezTo>
                    <a:pt x="131" y="0"/>
                    <a:pt x="115" y="2"/>
                    <a:pt x="93" y="20"/>
                  </a:cubicBezTo>
                  <a:lnTo>
                    <a:pt x="65" y="12"/>
                  </a:lnTo>
                  <a:lnTo>
                    <a:pt x="37" y="22"/>
                  </a:lnTo>
                  <a:lnTo>
                    <a:pt x="8" y="33"/>
                  </a:lnTo>
                  <a:cubicBezTo>
                    <a:pt x="8" y="33"/>
                    <a:pt x="6" y="34"/>
                    <a:pt x="5" y="37"/>
                  </a:cubicBezTo>
                  <a:cubicBezTo>
                    <a:pt x="1" y="45"/>
                    <a:pt x="1" y="59"/>
                    <a:pt x="6" y="79"/>
                  </a:cubicBezTo>
                  <a:cubicBezTo>
                    <a:pt x="17" y="83"/>
                    <a:pt x="26" y="86"/>
                    <a:pt x="26" y="86"/>
                  </a:cubicBezTo>
                  <a:lnTo>
                    <a:pt x="27" y="86"/>
                  </a:lnTo>
                  <a:lnTo>
                    <a:pt x="67" y="78"/>
                  </a:lnTo>
                  <a:cubicBezTo>
                    <a:pt x="116" y="74"/>
                    <a:pt x="133" y="73"/>
                    <a:pt x="133" y="73"/>
                  </a:cubicBezTo>
                  <a:lnTo>
                    <a:pt x="134" y="72"/>
                  </a:lnTo>
                  <a:lnTo>
                    <a:pt x="177" y="34"/>
                  </a:lnTo>
                  <a:lnTo>
                    <a:pt x="153" y="19"/>
                  </a:lnTo>
                  <a:lnTo>
                    <a:pt x="151" y="17"/>
                  </a:lnTo>
                  <a:lnTo>
                    <a:pt x="179" y="18"/>
                  </a:lnTo>
                  <a:lnTo>
                    <a:pt x="195" y="2"/>
                  </a:lnTo>
                  <a:lnTo>
                    <a:pt x="192" y="0"/>
                  </a:lnTo>
                  <a:lnTo>
                    <a:pt x="142" y="1"/>
                  </a:lnTo>
                  <a:cubicBezTo>
                    <a:pt x="142" y="1"/>
                    <a:pt x="141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9"/>
            <p:cNvSpPr/>
            <p:nvPr/>
          </p:nvSpPr>
          <p:spPr>
            <a:xfrm>
              <a:off x="5993375" y="3646675"/>
              <a:ext cx="2650" cy="1325"/>
            </a:xfrm>
            <a:custGeom>
              <a:avLst/>
              <a:gdLst/>
              <a:ahLst/>
              <a:cxnLst/>
              <a:rect l="l" t="t" r="r" b="b"/>
              <a:pathLst>
                <a:path w="106" h="53" extrusionOk="0">
                  <a:moveTo>
                    <a:pt x="93" y="1"/>
                  </a:moveTo>
                  <a:lnTo>
                    <a:pt x="72" y="11"/>
                  </a:lnTo>
                  <a:lnTo>
                    <a:pt x="38" y="13"/>
                  </a:lnTo>
                  <a:lnTo>
                    <a:pt x="38" y="12"/>
                  </a:lnTo>
                  <a:cubicBezTo>
                    <a:pt x="38" y="12"/>
                    <a:pt x="28" y="11"/>
                    <a:pt x="14" y="11"/>
                  </a:cubicBezTo>
                  <a:lnTo>
                    <a:pt x="4" y="11"/>
                  </a:lnTo>
                  <a:cubicBezTo>
                    <a:pt x="4" y="12"/>
                    <a:pt x="1" y="14"/>
                    <a:pt x="0" y="15"/>
                  </a:cubicBezTo>
                  <a:lnTo>
                    <a:pt x="3" y="25"/>
                  </a:lnTo>
                  <a:cubicBezTo>
                    <a:pt x="5" y="27"/>
                    <a:pt x="16" y="37"/>
                    <a:pt x="28" y="48"/>
                  </a:cubicBezTo>
                  <a:cubicBezTo>
                    <a:pt x="32" y="49"/>
                    <a:pt x="34" y="49"/>
                    <a:pt x="38" y="50"/>
                  </a:cubicBezTo>
                  <a:cubicBezTo>
                    <a:pt x="41" y="50"/>
                    <a:pt x="48" y="52"/>
                    <a:pt x="55" y="52"/>
                  </a:cubicBezTo>
                  <a:cubicBezTo>
                    <a:pt x="61" y="52"/>
                    <a:pt x="64" y="51"/>
                    <a:pt x="68" y="49"/>
                  </a:cubicBezTo>
                  <a:lnTo>
                    <a:pt x="71" y="48"/>
                  </a:lnTo>
                  <a:lnTo>
                    <a:pt x="80" y="34"/>
                  </a:lnTo>
                  <a:cubicBezTo>
                    <a:pt x="84" y="34"/>
                    <a:pt x="93" y="32"/>
                    <a:pt x="102" y="19"/>
                  </a:cubicBezTo>
                  <a:cubicBezTo>
                    <a:pt x="105" y="13"/>
                    <a:pt x="106" y="11"/>
                    <a:pt x="105" y="9"/>
                  </a:cubicBezTo>
                  <a:cubicBezTo>
                    <a:pt x="104" y="6"/>
                    <a:pt x="102" y="6"/>
                    <a:pt x="101" y="6"/>
                  </a:cubicBezTo>
                  <a:cubicBezTo>
                    <a:pt x="100" y="5"/>
                    <a:pt x="96" y="3"/>
                    <a:pt x="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9"/>
            <p:cNvSpPr/>
            <p:nvPr/>
          </p:nvSpPr>
          <p:spPr>
            <a:xfrm>
              <a:off x="5987750" y="3646475"/>
              <a:ext cx="2250" cy="1250"/>
            </a:xfrm>
            <a:custGeom>
              <a:avLst/>
              <a:gdLst/>
              <a:ahLst/>
              <a:cxnLst/>
              <a:rect l="l" t="t" r="r" b="b"/>
              <a:pathLst>
                <a:path w="90" h="50" extrusionOk="0">
                  <a:moveTo>
                    <a:pt x="42" y="0"/>
                  </a:moveTo>
                  <a:cubicBezTo>
                    <a:pt x="37" y="0"/>
                    <a:pt x="28" y="1"/>
                    <a:pt x="14" y="3"/>
                  </a:cubicBezTo>
                  <a:cubicBezTo>
                    <a:pt x="13" y="3"/>
                    <a:pt x="9" y="3"/>
                    <a:pt x="1" y="4"/>
                  </a:cubicBezTo>
                  <a:cubicBezTo>
                    <a:pt x="2" y="9"/>
                    <a:pt x="1" y="11"/>
                    <a:pt x="3" y="15"/>
                  </a:cubicBezTo>
                  <a:lnTo>
                    <a:pt x="4" y="17"/>
                  </a:lnTo>
                  <a:cubicBezTo>
                    <a:pt x="4" y="17"/>
                    <a:pt x="9" y="25"/>
                    <a:pt x="21" y="34"/>
                  </a:cubicBezTo>
                  <a:cubicBezTo>
                    <a:pt x="23" y="35"/>
                    <a:pt x="26" y="39"/>
                    <a:pt x="31" y="44"/>
                  </a:cubicBezTo>
                  <a:lnTo>
                    <a:pt x="58" y="45"/>
                  </a:lnTo>
                  <a:lnTo>
                    <a:pt x="82" y="50"/>
                  </a:lnTo>
                  <a:lnTo>
                    <a:pt x="90" y="43"/>
                  </a:lnTo>
                  <a:lnTo>
                    <a:pt x="90" y="27"/>
                  </a:lnTo>
                  <a:cubicBezTo>
                    <a:pt x="87" y="25"/>
                    <a:pt x="79" y="19"/>
                    <a:pt x="66" y="9"/>
                  </a:cubicBezTo>
                  <a:lnTo>
                    <a:pt x="64" y="8"/>
                  </a:lnTo>
                  <a:lnTo>
                    <a:pt x="65" y="5"/>
                  </a:lnTo>
                  <a:cubicBezTo>
                    <a:pt x="65" y="5"/>
                    <a:pt x="65" y="3"/>
                    <a:pt x="63" y="2"/>
                  </a:cubicBezTo>
                  <a:cubicBezTo>
                    <a:pt x="62" y="1"/>
                    <a:pt x="60" y="0"/>
                    <a:pt x="54" y="0"/>
                  </a:cubicBezTo>
                  <a:lnTo>
                    <a:pt x="46" y="0"/>
                  </a:lnTo>
                  <a:cubicBezTo>
                    <a:pt x="46" y="0"/>
                    <a:pt x="44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9"/>
            <p:cNvSpPr/>
            <p:nvPr/>
          </p:nvSpPr>
          <p:spPr>
            <a:xfrm>
              <a:off x="5989875" y="3645900"/>
              <a:ext cx="1000" cy="575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8" y="1"/>
                  </a:moveTo>
                  <a:lnTo>
                    <a:pt x="1" y="11"/>
                  </a:lnTo>
                  <a:lnTo>
                    <a:pt x="9" y="22"/>
                  </a:lnTo>
                  <a:lnTo>
                    <a:pt x="25" y="7"/>
                  </a:lnTo>
                  <a:lnTo>
                    <a:pt x="40" y="5"/>
                  </a:lnTo>
                  <a:cubicBezTo>
                    <a:pt x="34" y="4"/>
                    <a:pt x="24" y="2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9"/>
            <p:cNvSpPr/>
            <p:nvPr/>
          </p:nvSpPr>
          <p:spPr>
            <a:xfrm>
              <a:off x="5987725" y="3645825"/>
              <a:ext cx="6375" cy="2950"/>
            </a:xfrm>
            <a:custGeom>
              <a:avLst/>
              <a:gdLst/>
              <a:ahLst/>
              <a:cxnLst/>
              <a:rect l="l" t="t" r="r" b="b"/>
              <a:pathLst>
                <a:path w="255" h="118" extrusionOk="0">
                  <a:moveTo>
                    <a:pt x="77" y="1"/>
                  </a:moveTo>
                  <a:cubicBezTo>
                    <a:pt x="73" y="1"/>
                    <a:pt x="67" y="3"/>
                    <a:pt x="63" y="15"/>
                  </a:cubicBezTo>
                  <a:cubicBezTo>
                    <a:pt x="59" y="12"/>
                    <a:pt x="50" y="8"/>
                    <a:pt x="36" y="3"/>
                  </a:cubicBezTo>
                  <a:lnTo>
                    <a:pt x="6" y="3"/>
                  </a:lnTo>
                  <a:lnTo>
                    <a:pt x="5" y="5"/>
                  </a:lnTo>
                  <a:cubicBezTo>
                    <a:pt x="4" y="5"/>
                    <a:pt x="1" y="14"/>
                    <a:pt x="2" y="29"/>
                  </a:cubicBezTo>
                  <a:lnTo>
                    <a:pt x="15" y="29"/>
                  </a:lnTo>
                  <a:cubicBezTo>
                    <a:pt x="29" y="27"/>
                    <a:pt x="38" y="26"/>
                    <a:pt x="43" y="26"/>
                  </a:cubicBezTo>
                  <a:cubicBezTo>
                    <a:pt x="45" y="26"/>
                    <a:pt x="47" y="26"/>
                    <a:pt x="47" y="26"/>
                  </a:cubicBezTo>
                  <a:cubicBezTo>
                    <a:pt x="50" y="26"/>
                    <a:pt x="52" y="25"/>
                    <a:pt x="54" y="25"/>
                  </a:cubicBezTo>
                  <a:cubicBezTo>
                    <a:pt x="61" y="25"/>
                    <a:pt x="63" y="27"/>
                    <a:pt x="64" y="28"/>
                  </a:cubicBezTo>
                  <a:cubicBezTo>
                    <a:pt x="66" y="29"/>
                    <a:pt x="66" y="31"/>
                    <a:pt x="66" y="31"/>
                  </a:cubicBezTo>
                  <a:lnTo>
                    <a:pt x="65" y="34"/>
                  </a:lnTo>
                  <a:lnTo>
                    <a:pt x="67" y="35"/>
                  </a:lnTo>
                  <a:cubicBezTo>
                    <a:pt x="80" y="45"/>
                    <a:pt x="88" y="51"/>
                    <a:pt x="90" y="53"/>
                  </a:cubicBezTo>
                  <a:lnTo>
                    <a:pt x="90" y="68"/>
                  </a:lnTo>
                  <a:lnTo>
                    <a:pt x="83" y="76"/>
                  </a:lnTo>
                  <a:lnTo>
                    <a:pt x="59" y="71"/>
                  </a:lnTo>
                  <a:lnTo>
                    <a:pt x="32" y="70"/>
                  </a:lnTo>
                  <a:lnTo>
                    <a:pt x="32" y="70"/>
                  </a:lnTo>
                  <a:cubicBezTo>
                    <a:pt x="36" y="75"/>
                    <a:pt x="43" y="82"/>
                    <a:pt x="52" y="89"/>
                  </a:cubicBezTo>
                  <a:lnTo>
                    <a:pt x="53" y="90"/>
                  </a:lnTo>
                  <a:cubicBezTo>
                    <a:pt x="53" y="90"/>
                    <a:pt x="62" y="94"/>
                    <a:pt x="83" y="101"/>
                  </a:cubicBezTo>
                  <a:cubicBezTo>
                    <a:pt x="87" y="102"/>
                    <a:pt x="93" y="108"/>
                    <a:pt x="112" y="117"/>
                  </a:cubicBezTo>
                  <a:lnTo>
                    <a:pt x="222" y="117"/>
                  </a:lnTo>
                  <a:lnTo>
                    <a:pt x="222" y="114"/>
                  </a:lnTo>
                  <a:cubicBezTo>
                    <a:pt x="222" y="113"/>
                    <a:pt x="223" y="107"/>
                    <a:pt x="216" y="91"/>
                  </a:cubicBezTo>
                  <a:lnTo>
                    <a:pt x="226" y="79"/>
                  </a:lnTo>
                  <a:cubicBezTo>
                    <a:pt x="229" y="79"/>
                    <a:pt x="240" y="80"/>
                    <a:pt x="254" y="82"/>
                  </a:cubicBezTo>
                  <a:cubicBezTo>
                    <a:pt x="241" y="71"/>
                    <a:pt x="231" y="61"/>
                    <a:pt x="229" y="59"/>
                  </a:cubicBezTo>
                  <a:lnTo>
                    <a:pt x="226" y="49"/>
                  </a:lnTo>
                  <a:cubicBezTo>
                    <a:pt x="224" y="52"/>
                    <a:pt x="223" y="55"/>
                    <a:pt x="217" y="59"/>
                  </a:cubicBezTo>
                  <a:lnTo>
                    <a:pt x="216" y="59"/>
                  </a:lnTo>
                  <a:cubicBezTo>
                    <a:pt x="216" y="58"/>
                    <a:pt x="216" y="58"/>
                    <a:pt x="217" y="58"/>
                  </a:cubicBezTo>
                  <a:lnTo>
                    <a:pt x="217" y="56"/>
                  </a:lnTo>
                  <a:lnTo>
                    <a:pt x="217" y="55"/>
                  </a:lnTo>
                  <a:cubicBezTo>
                    <a:pt x="217" y="54"/>
                    <a:pt x="214" y="45"/>
                    <a:pt x="199" y="25"/>
                  </a:cubicBezTo>
                  <a:cubicBezTo>
                    <a:pt x="198" y="25"/>
                    <a:pt x="194" y="21"/>
                    <a:pt x="183" y="21"/>
                  </a:cubicBezTo>
                  <a:cubicBezTo>
                    <a:pt x="178" y="21"/>
                    <a:pt x="170" y="22"/>
                    <a:pt x="163" y="25"/>
                  </a:cubicBezTo>
                  <a:cubicBezTo>
                    <a:pt x="162" y="25"/>
                    <a:pt x="158" y="27"/>
                    <a:pt x="142" y="43"/>
                  </a:cubicBezTo>
                  <a:cubicBezTo>
                    <a:pt x="144" y="36"/>
                    <a:pt x="145" y="23"/>
                    <a:pt x="139" y="16"/>
                  </a:cubicBezTo>
                  <a:cubicBezTo>
                    <a:pt x="138" y="12"/>
                    <a:pt x="135" y="9"/>
                    <a:pt x="131" y="9"/>
                  </a:cubicBezTo>
                  <a:cubicBezTo>
                    <a:pt x="131" y="9"/>
                    <a:pt x="127" y="9"/>
                    <a:pt x="125" y="8"/>
                  </a:cubicBezTo>
                  <a:lnTo>
                    <a:pt x="111" y="10"/>
                  </a:lnTo>
                  <a:lnTo>
                    <a:pt x="95" y="25"/>
                  </a:lnTo>
                  <a:lnTo>
                    <a:pt x="87" y="14"/>
                  </a:lnTo>
                  <a:lnTo>
                    <a:pt x="94" y="4"/>
                  </a:lnTo>
                  <a:cubicBezTo>
                    <a:pt x="90" y="4"/>
                    <a:pt x="88" y="3"/>
                    <a:pt x="83" y="3"/>
                  </a:cubicBezTo>
                  <a:cubicBezTo>
                    <a:pt x="82" y="2"/>
                    <a:pt x="80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9"/>
            <p:cNvSpPr/>
            <p:nvPr/>
          </p:nvSpPr>
          <p:spPr>
            <a:xfrm>
              <a:off x="5993475" y="3645875"/>
              <a:ext cx="2250" cy="1125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41" y="1"/>
                  </a:moveTo>
                  <a:lnTo>
                    <a:pt x="39" y="2"/>
                  </a:lnTo>
                  <a:cubicBezTo>
                    <a:pt x="39" y="2"/>
                    <a:pt x="27" y="10"/>
                    <a:pt x="8" y="34"/>
                  </a:cubicBezTo>
                  <a:lnTo>
                    <a:pt x="8" y="35"/>
                  </a:lnTo>
                  <a:cubicBezTo>
                    <a:pt x="7" y="35"/>
                    <a:pt x="6" y="38"/>
                    <a:pt x="0" y="43"/>
                  </a:cubicBezTo>
                  <a:lnTo>
                    <a:pt x="10" y="43"/>
                  </a:lnTo>
                  <a:cubicBezTo>
                    <a:pt x="24" y="43"/>
                    <a:pt x="34" y="44"/>
                    <a:pt x="34" y="44"/>
                  </a:cubicBezTo>
                  <a:lnTo>
                    <a:pt x="34" y="45"/>
                  </a:lnTo>
                  <a:lnTo>
                    <a:pt x="68" y="43"/>
                  </a:lnTo>
                  <a:lnTo>
                    <a:pt x="89" y="33"/>
                  </a:lnTo>
                  <a:cubicBezTo>
                    <a:pt x="87" y="32"/>
                    <a:pt x="86" y="32"/>
                    <a:pt x="84" y="27"/>
                  </a:cubicBezTo>
                  <a:cubicBezTo>
                    <a:pt x="84" y="27"/>
                    <a:pt x="76" y="13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9"/>
            <p:cNvSpPr/>
            <p:nvPr/>
          </p:nvSpPr>
          <p:spPr>
            <a:xfrm>
              <a:off x="5991700" y="3649825"/>
              <a:ext cx="8625" cy="5075"/>
            </a:xfrm>
            <a:custGeom>
              <a:avLst/>
              <a:gdLst/>
              <a:ahLst/>
              <a:cxnLst/>
              <a:rect l="l" t="t" r="r" b="b"/>
              <a:pathLst>
                <a:path w="345" h="203" extrusionOk="0">
                  <a:moveTo>
                    <a:pt x="58" y="1"/>
                  </a:moveTo>
                  <a:cubicBezTo>
                    <a:pt x="48" y="1"/>
                    <a:pt x="35" y="4"/>
                    <a:pt x="34" y="4"/>
                  </a:cubicBezTo>
                  <a:lnTo>
                    <a:pt x="3" y="4"/>
                  </a:lnTo>
                  <a:lnTo>
                    <a:pt x="4" y="7"/>
                  </a:lnTo>
                  <a:lnTo>
                    <a:pt x="4" y="25"/>
                  </a:lnTo>
                  <a:cubicBezTo>
                    <a:pt x="3" y="28"/>
                    <a:pt x="4" y="31"/>
                    <a:pt x="4" y="33"/>
                  </a:cubicBezTo>
                  <a:cubicBezTo>
                    <a:pt x="4" y="36"/>
                    <a:pt x="4" y="37"/>
                    <a:pt x="4" y="39"/>
                  </a:cubicBezTo>
                  <a:cubicBezTo>
                    <a:pt x="1" y="44"/>
                    <a:pt x="6" y="49"/>
                    <a:pt x="9" y="53"/>
                  </a:cubicBezTo>
                  <a:cubicBezTo>
                    <a:pt x="11" y="56"/>
                    <a:pt x="14" y="58"/>
                    <a:pt x="14" y="62"/>
                  </a:cubicBezTo>
                  <a:cubicBezTo>
                    <a:pt x="18" y="66"/>
                    <a:pt x="21" y="67"/>
                    <a:pt x="23" y="67"/>
                  </a:cubicBezTo>
                  <a:cubicBezTo>
                    <a:pt x="25" y="67"/>
                    <a:pt x="27" y="66"/>
                    <a:pt x="29" y="65"/>
                  </a:cubicBezTo>
                  <a:cubicBezTo>
                    <a:pt x="30" y="64"/>
                    <a:pt x="32" y="63"/>
                    <a:pt x="33" y="63"/>
                  </a:cubicBezTo>
                  <a:cubicBezTo>
                    <a:pt x="35" y="64"/>
                    <a:pt x="37" y="65"/>
                    <a:pt x="39" y="65"/>
                  </a:cubicBezTo>
                  <a:cubicBezTo>
                    <a:pt x="43" y="67"/>
                    <a:pt x="49" y="70"/>
                    <a:pt x="58" y="70"/>
                  </a:cubicBezTo>
                  <a:cubicBezTo>
                    <a:pt x="67" y="70"/>
                    <a:pt x="78" y="73"/>
                    <a:pt x="82" y="80"/>
                  </a:cubicBezTo>
                  <a:lnTo>
                    <a:pt x="81" y="80"/>
                  </a:lnTo>
                  <a:cubicBezTo>
                    <a:pt x="78" y="79"/>
                    <a:pt x="73" y="79"/>
                    <a:pt x="70" y="79"/>
                  </a:cubicBezTo>
                  <a:cubicBezTo>
                    <a:pt x="64" y="82"/>
                    <a:pt x="65" y="89"/>
                    <a:pt x="65" y="94"/>
                  </a:cubicBezTo>
                  <a:cubicBezTo>
                    <a:pt x="67" y="100"/>
                    <a:pt x="66" y="102"/>
                    <a:pt x="65" y="103"/>
                  </a:cubicBezTo>
                  <a:cubicBezTo>
                    <a:pt x="64" y="103"/>
                    <a:pt x="63" y="103"/>
                    <a:pt x="62" y="104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1" y="100"/>
                    <a:pt x="59" y="97"/>
                    <a:pt x="56" y="93"/>
                  </a:cubicBezTo>
                  <a:cubicBezTo>
                    <a:pt x="50" y="86"/>
                    <a:pt x="46" y="84"/>
                    <a:pt x="40" y="84"/>
                  </a:cubicBezTo>
                  <a:cubicBezTo>
                    <a:pt x="37" y="83"/>
                    <a:pt x="34" y="82"/>
                    <a:pt x="29" y="80"/>
                  </a:cubicBezTo>
                  <a:cubicBezTo>
                    <a:pt x="28" y="80"/>
                    <a:pt x="28" y="80"/>
                    <a:pt x="27" y="80"/>
                  </a:cubicBezTo>
                  <a:cubicBezTo>
                    <a:pt x="25" y="80"/>
                    <a:pt x="24" y="81"/>
                    <a:pt x="24" y="83"/>
                  </a:cubicBezTo>
                  <a:cubicBezTo>
                    <a:pt x="22" y="86"/>
                    <a:pt x="24" y="89"/>
                    <a:pt x="32" y="101"/>
                  </a:cubicBezTo>
                  <a:cubicBezTo>
                    <a:pt x="34" y="104"/>
                    <a:pt x="36" y="107"/>
                    <a:pt x="38" y="109"/>
                  </a:cubicBezTo>
                  <a:cubicBezTo>
                    <a:pt x="41" y="116"/>
                    <a:pt x="43" y="119"/>
                    <a:pt x="44" y="122"/>
                  </a:cubicBezTo>
                  <a:cubicBezTo>
                    <a:pt x="46" y="126"/>
                    <a:pt x="48" y="129"/>
                    <a:pt x="53" y="131"/>
                  </a:cubicBezTo>
                  <a:cubicBezTo>
                    <a:pt x="56" y="134"/>
                    <a:pt x="59" y="134"/>
                    <a:pt x="62" y="134"/>
                  </a:cubicBezTo>
                  <a:cubicBezTo>
                    <a:pt x="64" y="135"/>
                    <a:pt x="66" y="135"/>
                    <a:pt x="72" y="138"/>
                  </a:cubicBezTo>
                  <a:cubicBezTo>
                    <a:pt x="79" y="142"/>
                    <a:pt x="80" y="143"/>
                    <a:pt x="83" y="147"/>
                  </a:cubicBezTo>
                  <a:cubicBezTo>
                    <a:pt x="85" y="149"/>
                    <a:pt x="87" y="151"/>
                    <a:pt x="91" y="156"/>
                  </a:cubicBezTo>
                  <a:cubicBezTo>
                    <a:pt x="99" y="164"/>
                    <a:pt x="99" y="165"/>
                    <a:pt x="103" y="166"/>
                  </a:cubicBezTo>
                  <a:cubicBezTo>
                    <a:pt x="104" y="166"/>
                    <a:pt x="107" y="166"/>
                    <a:pt x="111" y="168"/>
                  </a:cubicBezTo>
                  <a:cubicBezTo>
                    <a:pt x="114" y="170"/>
                    <a:pt x="116" y="170"/>
                    <a:pt x="118" y="172"/>
                  </a:cubicBezTo>
                  <a:cubicBezTo>
                    <a:pt x="121" y="174"/>
                    <a:pt x="124" y="174"/>
                    <a:pt x="131" y="179"/>
                  </a:cubicBezTo>
                  <a:cubicBezTo>
                    <a:pt x="138" y="182"/>
                    <a:pt x="141" y="183"/>
                    <a:pt x="143" y="183"/>
                  </a:cubicBezTo>
                  <a:cubicBezTo>
                    <a:pt x="145" y="183"/>
                    <a:pt x="146" y="182"/>
                    <a:pt x="147" y="182"/>
                  </a:cubicBezTo>
                  <a:cubicBezTo>
                    <a:pt x="147" y="182"/>
                    <a:pt x="148" y="181"/>
                    <a:pt x="150" y="181"/>
                  </a:cubicBezTo>
                  <a:cubicBezTo>
                    <a:pt x="151" y="181"/>
                    <a:pt x="152" y="182"/>
                    <a:pt x="154" y="182"/>
                  </a:cubicBezTo>
                  <a:cubicBezTo>
                    <a:pt x="159" y="182"/>
                    <a:pt x="162" y="182"/>
                    <a:pt x="170" y="180"/>
                  </a:cubicBezTo>
                  <a:cubicBezTo>
                    <a:pt x="179" y="178"/>
                    <a:pt x="180" y="177"/>
                    <a:pt x="183" y="168"/>
                  </a:cubicBezTo>
                  <a:cubicBezTo>
                    <a:pt x="183" y="167"/>
                    <a:pt x="184" y="165"/>
                    <a:pt x="185" y="162"/>
                  </a:cubicBezTo>
                  <a:cubicBezTo>
                    <a:pt x="186" y="160"/>
                    <a:pt x="186" y="158"/>
                    <a:pt x="188" y="157"/>
                  </a:cubicBezTo>
                  <a:cubicBezTo>
                    <a:pt x="190" y="158"/>
                    <a:pt x="192" y="159"/>
                    <a:pt x="194" y="160"/>
                  </a:cubicBezTo>
                  <a:cubicBezTo>
                    <a:pt x="198" y="161"/>
                    <a:pt x="198" y="162"/>
                    <a:pt x="198" y="162"/>
                  </a:cubicBezTo>
                  <a:cubicBezTo>
                    <a:pt x="198" y="162"/>
                    <a:pt x="197" y="163"/>
                    <a:pt x="195" y="165"/>
                  </a:cubicBezTo>
                  <a:cubicBezTo>
                    <a:pt x="194" y="167"/>
                    <a:pt x="193" y="172"/>
                    <a:pt x="192" y="178"/>
                  </a:cubicBezTo>
                  <a:cubicBezTo>
                    <a:pt x="191" y="187"/>
                    <a:pt x="194" y="189"/>
                    <a:pt x="200" y="191"/>
                  </a:cubicBezTo>
                  <a:cubicBezTo>
                    <a:pt x="202" y="192"/>
                    <a:pt x="203" y="193"/>
                    <a:pt x="206" y="194"/>
                  </a:cubicBezTo>
                  <a:cubicBezTo>
                    <a:pt x="209" y="196"/>
                    <a:pt x="211" y="197"/>
                    <a:pt x="214" y="197"/>
                  </a:cubicBezTo>
                  <a:cubicBezTo>
                    <a:pt x="215" y="197"/>
                    <a:pt x="216" y="196"/>
                    <a:pt x="218" y="196"/>
                  </a:cubicBezTo>
                  <a:cubicBezTo>
                    <a:pt x="219" y="196"/>
                    <a:pt x="219" y="196"/>
                    <a:pt x="220" y="197"/>
                  </a:cubicBezTo>
                  <a:cubicBezTo>
                    <a:pt x="227" y="202"/>
                    <a:pt x="230" y="202"/>
                    <a:pt x="245" y="203"/>
                  </a:cubicBezTo>
                  <a:lnTo>
                    <a:pt x="261" y="203"/>
                  </a:lnTo>
                  <a:cubicBezTo>
                    <a:pt x="263" y="203"/>
                    <a:pt x="265" y="202"/>
                    <a:pt x="265" y="200"/>
                  </a:cubicBezTo>
                  <a:cubicBezTo>
                    <a:pt x="266" y="197"/>
                    <a:pt x="265" y="195"/>
                    <a:pt x="262" y="192"/>
                  </a:cubicBezTo>
                  <a:cubicBezTo>
                    <a:pt x="260" y="189"/>
                    <a:pt x="257" y="184"/>
                    <a:pt x="258" y="180"/>
                  </a:cubicBezTo>
                  <a:lnTo>
                    <a:pt x="258" y="178"/>
                  </a:lnTo>
                  <a:cubicBezTo>
                    <a:pt x="259" y="176"/>
                    <a:pt x="259" y="175"/>
                    <a:pt x="259" y="175"/>
                  </a:cubicBezTo>
                  <a:cubicBezTo>
                    <a:pt x="259" y="175"/>
                    <a:pt x="261" y="174"/>
                    <a:pt x="262" y="173"/>
                  </a:cubicBezTo>
                  <a:cubicBezTo>
                    <a:pt x="265" y="173"/>
                    <a:pt x="269" y="170"/>
                    <a:pt x="276" y="166"/>
                  </a:cubicBezTo>
                  <a:cubicBezTo>
                    <a:pt x="282" y="163"/>
                    <a:pt x="287" y="161"/>
                    <a:pt x="287" y="158"/>
                  </a:cubicBezTo>
                  <a:cubicBezTo>
                    <a:pt x="288" y="154"/>
                    <a:pt x="285" y="152"/>
                    <a:pt x="283" y="151"/>
                  </a:cubicBezTo>
                  <a:cubicBezTo>
                    <a:pt x="280" y="149"/>
                    <a:pt x="278" y="147"/>
                    <a:pt x="278" y="142"/>
                  </a:cubicBezTo>
                  <a:cubicBezTo>
                    <a:pt x="278" y="135"/>
                    <a:pt x="278" y="135"/>
                    <a:pt x="280" y="135"/>
                  </a:cubicBezTo>
                  <a:cubicBezTo>
                    <a:pt x="282" y="135"/>
                    <a:pt x="285" y="137"/>
                    <a:pt x="290" y="138"/>
                  </a:cubicBezTo>
                  <a:cubicBezTo>
                    <a:pt x="294" y="138"/>
                    <a:pt x="297" y="140"/>
                    <a:pt x="302" y="143"/>
                  </a:cubicBezTo>
                  <a:cubicBezTo>
                    <a:pt x="310" y="144"/>
                    <a:pt x="313" y="146"/>
                    <a:pt x="316" y="146"/>
                  </a:cubicBezTo>
                  <a:cubicBezTo>
                    <a:pt x="318" y="146"/>
                    <a:pt x="319" y="145"/>
                    <a:pt x="321" y="144"/>
                  </a:cubicBezTo>
                  <a:cubicBezTo>
                    <a:pt x="322" y="144"/>
                    <a:pt x="324" y="143"/>
                    <a:pt x="327" y="143"/>
                  </a:cubicBezTo>
                  <a:cubicBezTo>
                    <a:pt x="334" y="140"/>
                    <a:pt x="336" y="140"/>
                    <a:pt x="336" y="137"/>
                  </a:cubicBezTo>
                  <a:cubicBezTo>
                    <a:pt x="336" y="134"/>
                    <a:pt x="334" y="133"/>
                    <a:pt x="333" y="132"/>
                  </a:cubicBezTo>
                  <a:cubicBezTo>
                    <a:pt x="331" y="132"/>
                    <a:pt x="330" y="131"/>
                    <a:pt x="330" y="129"/>
                  </a:cubicBezTo>
                  <a:cubicBezTo>
                    <a:pt x="330" y="123"/>
                    <a:pt x="330" y="123"/>
                    <a:pt x="336" y="115"/>
                  </a:cubicBezTo>
                  <a:lnTo>
                    <a:pt x="340" y="110"/>
                  </a:lnTo>
                  <a:cubicBezTo>
                    <a:pt x="342" y="106"/>
                    <a:pt x="344" y="100"/>
                    <a:pt x="340" y="94"/>
                  </a:cubicBezTo>
                  <a:cubicBezTo>
                    <a:pt x="338" y="91"/>
                    <a:pt x="335" y="90"/>
                    <a:pt x="333" y="90"/>
                  </a:cubicBezTo>
                  <a:cubicBezTo>
                    <a:pt x="332" y="90"/>
                    <a:pt x="330" y="90"/>
                    <a:pt x="329" y="91"/>
                  </a:cubicBezTo>
                  <a:cubicBezTo>
                    <a:pt x="326" y="89"/>
                    <a:pt x="320" y="87"/>
                    <a:pt x="316" y="86"/>
                  </a:cubicBezTo>
                  <a:cubicBezTo>
                    <a:pt x="311" y="84"/>
                    <a:pt x="308" y="83"/>
                    <a:pt x="299" y="77"/>
                  </a:cubicBezTo>
                  <a:cubicBezTo>
                    <a:pt x="296" y="76"/>
                    <a:pt x="293" y="75"/>
                    <a:pt x="291" y="75"/>
                  </a:cubicBezTo>
                  <a:cubicBezTo>
                    <a:pt x="288" y="75"/>
                    <a:pt x="286" y="75"/>
                    <a:pt x="284" y="76"/>
                  </a:cubicBezTo>
                  <a:cubicBezTo>
                    <a:pt x="282" y="76"/>
                    <a:pt x="281" y="77"/>
                    <a:pt x="278" y="77"/>
                  </a:cubicBezTo>
                  <a:cubicBezTo>
                    <a:pt x="271" y="78"/>
                    <a:pt x="269" y="83"/>
                    <a:pt x="268" y="87"/>
                  </a:cubicBezTo>
                  <a:cubicBezTo>
                    <a:pt x="267" y="88"/>
                    <a:pt x="267" y="90"/>
                    <a:pt x="266" y="92"/>
                  </a:cubicBezTo>
                  <a:cubicBezTo>
                    <a:pt x="265" y="93"/>
                    <a:pt x="265" y="94"/>
                    <a:pt x="264" y="94"/>
                  </a:cubicBezTo>
                  <a:cubicBezTo>
                    <a:pt x="262" y="94"/>
                    <a:pt x="261" y="95"/>
                    <a:pt x="255" y="98"/>
                  </a:cubicBezTo>
                  <a:cubicBezTo>
                    <a:pt x="252" y="101"/>
                    <a:pt x="251" y="101"/>
                    <a:pt x="250" y="101"/>
                  </a:cubicBezTo>
                  <a:lnTo>
                    <a:pt x="249" y="100"/>
                  </a:lnTo>
                  <a:cubicBezTo>
                    <a:pt x="249" y="99"/>
                    <a:pt x="247" y="98"/>
                    <a:pt x="244" y="98"/>
                  </a:cubicBezTo>
                  <a:cubicBezTo>
                    <a:pt x="244" y="98"/>
                    <a:pt x="243" y="98"/>
                    <a:pt x="242" y="98"/>
                  </a:cubicBezTo>
                  <a:cubicBezTo>
                    <a:pt x="242" y="98"/>
                    <a:pt x="242" y="98"/>
                    <a:pt x="241" y="98"/>
                  </a:cubicBezTo>
                  <a:cubicBezTo>
                    <a:pt x="240" y="98"/>
                    <a:pt x="238" y="97"/>
                    <a:pt x="236" y="97"/>
                  </a:cubicBezTo>
                  <a:cubicBezTo>
                    <a:pt x="233" y="95"/>
                    <a:pt x="229" y="93"/>
                    <a:pt x="223" y="92"/>
                  </a:cubicBezTo>
                  <a:cubicBezTo>
                    <a:pt x="219" y="90"/>
                    <a:pt x="218" y="90"/>
                    <a:pt x="216" y="89"/>
                  </a:cubicBezTo>
                  <a:cubicBezTo>
                    <a:pt x="214" y="88"/>
                    <a:pt x="213" y="87"/>
                    <a:pt x="209" y="85"/>
                  </a:cubicBezTo>
                  <a:cubicBezTo>
                    <a:pt x="204" y="83"/>
                    <a:pt x="202" y="82"/>
                    <a:pt x="200" y="82"/>
                  </a:cubicBezTo>
                  <a:cubicBezTo>
                    <a:pt x="199" y="82"/>
                    <a:pt x="198" y="82"/>
                    <a:pt x="198" y="83"/>
                  </a:cubicBezTo>
                  <a:lnTo>
                    <a:pt x="194" y="83"/>
                  </a:lnTo>
                  <a:cubicBezTo>
                    <a:pt x="192" y="83"/>
                    <a:pt x="188" y="80"/>
                    <a:pt x="184" y="77"/>
                  </a:cubicBezTo>
                  <a:lnTo>
                    <a:pt x="193" y="77"/>
                  </a:lnTo>
                  <a:cubicBezTo>
                    <a:pt x="202" y="77"/>
                    <a:pt x="203" y="77"/>
                    <a:pt x="206" y="76"/>
                  </a:cubicBezTo>
                  <a:lnTo>
                    <a:pt x="209" y="76"/>
                  </a:lnTo>
                  <a:cubicBezTo>
                    <a:pt x="215" y="75"/>
                    <a:pt x="221" y="72"/>
                    <a:pt x="225" y="66"/>
                  </a:cubicBezTo>
                  <a:cubicBezTo>
                    <a:pt x="227" y="63"/>
                    <a:pt x="228" y="60"/>
                    <a:pt x="227" y="56"/>
                  </a:cubicBezTo>
                  <a:cubicBezTo>
                    <a:pt x="224" y="50"/>
                    <a:pt x="220" y="49"/>
                    <a:pt x="217" y="48"/>
                  </a:cubicBezTo>
                  <a:cubicBezTo>
                    <a:pt x="214" y="47"/>
                    <a:pt x="213" y="46"/>
                    <a:pt x="210" y="43"/>
                  </a:cubicBezTo>
                  <a:lnTo>
                    <a:pt x="208" y="41"/>
                  </a:lnTo>
                  <a:cubicBezTo>
                    <a:pt x="203" y="35"/>
                    <a:pt x="202" y="35"/>
                    <a:pt x="193" y="35"/>
                  </a:cubicBezTo>
                  <a:lnTo>
                    <a:pt x="185" y="35"/>
                  </a:lnTo>
                  <a:cubicBezTo>
                    <a:pt x="183" y="35"/>
                    <a:pt x="180" y="36"/>
                    <a:pt x="178" y="36"/>
                  </a:cubicBezTo>
                  <a:cubicBezTo>
                    <a:pt x="176" y="36"/>
                    <a:pt x="174" y="35"/>
                    <a:pt x="173" y="35"/>
                  </a:cubicBezTo>
                  <a:cubicBezTo>
                    <a:pt x="168" y="34"/>
                    <a:pt x="151" y="23"/>
                    <a:pt x="135" y="11"/>
                  </a:cubicBezTo>
                  <a:cubicBezTo>
                    <a:pt x="130" y="8"/>
                    <a:pt x="128" y="6"/>
                    <a:pt x="125" y="6"/>
                  </a:cubicBezTo>
                  <a:cubicBezTo>
                    <a:pt x="123" y="6"/>
                    <a:pt x="122" y="8"/>
                    <a:pt x="121" y="8"/>
                  </a:cubicBezTo>
                  <a:cubicBezTo>
                    <a:pt x="119" y="10"/>
                    <a:pt x="120" y="13"/>
                    <a:pt x="120" y="15"/>
                  </a:cubicBezTo>
                  <a:cubicBezTo>
                    <a:pt x="120" y="18"/>
                    <a:pt x="120" y="22"/>
                    <a:pt x="118" y="24"/>
                  </a:cubicBezTo>
                  <a:cubicBezTo>
                    <a:pt x="114" y="27"/>
                    <a:pt x="112" y="28"/>
                    <a:pt x="109" y="28"/>
                  </a:cubicBezTo>
                  <a:cubicBezTo>
                    <a:pt x="105" y="28"/>
                    <a:pt x="102" y="28"/>
                    <a:pt x="97" y="27"/>
                  </a:cubicBezTo>
                  <a:lnTo>
                    <a:pt x="96" y="27"/>
                  </a:lnTo>
                  <a:cubicBezTo>
                    <a:pt x="97" y="24"/>
                    <a:pt x="97" y="22"/>
                    <a:pt x="96" y="18"/>
                  </a:cubicBezTo>
                  <a:cubicBezTo>
                    <a:pt x="94" y="11"/>
                    <a:pt x="88" y="9"/>
                    <a:pt x="82" y="8"/>
                  </a:cubicBezTo>
                  <a:cubicBezTo>
                    <a:pt x="79" y="7"/>
                    <a:pt x="75" y="6"/>
                    <a:pt x="73" y="4"/>
                  </a:cubicBezTo>
                  <a:cubicBezTo>
                    <a:pt x="70" y="2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9"/>
            <p:cNvSpPr/>
            <p:nvPr/>
          </p:nvSpPr>
          <p:spPr>
            <a:xfrm>
              <a:off x="6000275" y="3650500"/>
              <a:ext cx="20150" cy="9450"/>
            </a:xfrm>
            <a:custGeom>
              <a:avLst/>
              <a:gdLst/>
              <a:ahLst/>
              <a:cxnLst/>
              <a:rect l="l" t="t" r="r" b="b"/>
              <a:pathLst>
                <a:path w="806" h="378" extrusionOk="0">
                  <a:moveTo>
                    <a:pt x="238" y="290"/>
                  </a:moveTo>
                  <a:lnTo>
                    <a:pt x="238" y="294"/>
                  </a:lnTo>
                  <a:cubicBezTo>
                    <a:pt x="238" y="297"/>
                    <a:pt x="238" y="301"/>
                    <a:pt x="240" y="307"/>
                  </a:cubicBezTo>
                  <a:cubicBezTo>
                    <a:pt x="239" y="307"/>
                    <a:pt x="239" y="306"/>
                    <a:pt x="239" y="306"/>
                  </a:cubicBezTo>
                  <a:cubicBezTo>
                    <a:pt x="236" y="304"/>
                    <a:pt x="233" y="302"/>
                    <a:pt x="231" y="300"/>
                  </a:cubicBezTo>
                  <a:cubicBezTo>
                    <a:pt x="227" y="296"/>
                    <a:pt x="223" y="295"/>
                    <a:pt x="219" y="294"/>
                  </a:cubicBezTo>
                  <a:lnTo>
                    <a:pt x="221" y="294"/>
                  </a:lnTo>
                  <a:cubicBezTo>
                    <a:pt x="225" y="291"/>
                    <a:pt x="229" y="291"/>
                    <a:pt x="233" y="290"/>
                  </a:cubicBezTo>
                  <a:close/>
                  <a:moveTo>
                    <a:pt x="104" y="1"/>
                  </a:moveTo>
                  <a:cubicBezTo>
                    <a:pt x="103" y="1"/>
                    <a:pt x="101" y="1"/>
                    <a:pt x="101" y="2"/>
                  </a:cubicBezTo>
                  <a:cubicBezTo>
                    <a:pt x="100" y="3"/>
                    <a:pt x="98" y="3"/>
                    <a:pt x="97" y="3"/>
                  </a:cubicBezTo>
                  <a:cubicBezTo>
                    <a:pt x="95" y="2"/>
                    <a:pt x="94" y="2"/>
                    <a:pt x="93" y="2"/>
                  </a:cubicBezTo>
                  <a:cubicBezTo>
                    <a:pt x="90" y="2"/>
                    <a:pt x="87" y="3"/>
                    <a:pt x="85" y="4"/>
                  </a:cubicBezTo>
                  <a:lnTo>
                    <a:pt x="72" y="4"/>
                  </a:lnTo>
                  <a:cubicBezTo>
                    <a:pt x="69" y="3"/>
                    <a:pt x="65" y="3"/>
                    <a:pt x="60" y="3"/>
                  </a:cubicBezTo>
                  <a:cubicBezTo>
                    <a:pt x="51" y="3"/>
                    <a:pt x="38" y="6"/>
                    <a:pt x="18" y="11"/>
                  </a:cubicBezTo>
                  <a:cubicBezTo>
                    <a:pt x="4" y="15"/>
                    <a:pt x="0" y="18"/>
                    <a:pt x="1" y="21"/>
                  </a:cubicBezTo>
                  <a:cubicBezTo>
                    <a:pt x="1" y="26"/>
                    <a:pt x="5" y="27"/>
                    <a:pt x="10" y="28"/>
                  </a:cubicBezTo>
                  <a:cubicBezTo>
                    <a:pt x="12" y="28"/>
                    <a:pt x="15" y="29"/>
                    <a:pt x="16" y="29"/>
                  </a:cubicBezTo>
                  <a:cubicBezTo>
                    <a:pt x="18" y="35"/>
                    <a:pt x="24" y="37"/>
                    <a:pt x="34" y="38"/>
                  </a:cubicBezTo>
                  <a:cubicBezTo>
                    <a:pt x="38" y="40"/>
                    <a:pt x="42" y="41"/>
                    <a:pt x="47" y="42"/>
                  </a:cubicBezTo>
                  <a:lnTo>
                    <a:pt x="49" y="43"/>
                  </a:lnTo>
                  <a:cubicBezTo>
                    <a:pt x="59" y="47"/>
                    <a:pt x="63" y="49"/>
                    <a:pt x="71" y="56"/>
                  </a:cubicBezTo>
                  <a:cubicBezTo>
                    <a:pt x="78" y="61"/>
                    <a:pt x="81" y="62"/>
                    <a:pt x="85" y="62"/>
                  </a:cubicBezTo>
                  <a:cubicBezTo>
                    <a:pt x="86" y="62"/>
                    <a:pt x="88" y="62"/>
                    <a:pt x="91" y="63"/>
                  </a:cubicBezTo>
                  <a:cubicBezTo>
                    <a:pt x="96" y="64"/>
                    <a:pt x="98" y="66"/>
                    <a:pt x="100" y="67"/>
                  </a:cubicBezTo>
                  <a:cubicBezTo>
                    <a:pt x="101" y="68"/>
                    <a:pt x="104" y="70"/>
                    <a:pt x="108" y="70"/>
                  </a:cubicBezTo>
                  <a:cubicBezTo>
                    <a:pt x="111" y="72"/>
                    <a:pt x="117" y="75"/>
                    <a:pt x="119" y="77"/>
                  </a:cubicBezTo>
                  <a:cubicBezTo>
                    <a:pt x="120" y="78"/>
                    <a:pt x="124" y="82"/>
                    <a:pt x="129" y="102"/>
                  </a:cubicBezTo>
                  <a:lnTo>
                    <a:pt x="129" y="104"/>
                  </a:lnTo>
                  <a:cubicBezTo>
                    <a:pt x="132" y="109"/>
                    <a:pt x="140" y="125"/>
                    <a:pt x="143" y="132"/>
                  </a:cubicBezTo>
                  <a:cubicBezTo>
                    <a:pt x="148" y="139"/>
                    <a:pt x="148" y="141"/>
                    <a:pt x="147" y="147"/>
                  </a:cubicBezTo>
                  <a:cubicBezTo>
                    <a:pt x="147" y="150"/>
                    <a:pt x="146" y="154"/>
                    <a:pt x="146" y="158"/>
                  </a:cubicBezTo>
                  <a:cubicBezTo>
                    <a:pt x="145" y="165"/>
                    <a:pt x="146" y="169"/>
                    <a:pt x="148" y="170"/>
                  </a:cubicBezTo>
                  <a:cubicBezTo>
                    <a:pt x="149" y="172"/>
                    <a:pt x="151" y="173"/>
                    <a:pt x="155" y="173"/>
                  </a:cubicBezTo>
                  <a:cubicBezTo>
                    <a:pt x="155" y="173"/>
                    <a:pt x="155" y="173"/>
                    <a:pt x="156" y="172"/>
                  </a:cubicBezTo>
                  <a:cubicBezTo>
                    <a:pt x="159" y="172"/>
                    <a:pt x="162" y="172"/>
                    <a:pt x="165" y="175"/>
                  </a:cubicBezTo>
                  <a:cubicBezTo>
                    <a:pt x="173" y="181"/>
                    <a:pt x="177" y="182"/>
                    <a:pt x="184" y="184"/>
                  </a:cubicBezTo>
                  <a:cubicBezTo>
                    <a:pt x="187" y="185"/>
                    <a:pt x="190" y="186"/>
                    <a:pt x="193" y="188"/>
                  </a:cubicBezTo>
                  <a:cubicBezTo>
                    <a:pt x="199" y="191"/>
                    <a:pt x="199" y="191"/>
                    <a:pt x="198" y="195"/>
                  </a:cubicBezTo>
                  <a:cubicBezTo>
                    <a:pt x="198" y="197"/>
                    <a:pt x="198" y="199"/>
                    <a:pt x="197" y="202"/>
                  </a:cubicBezTo>
                  <a:cubicBezTo>
                    <a:pt x="196" y="208"/>
                    <a:pt x="196" y="208"/>
                    <a:pt x="192" y="209"/>
                  </a:cubicBezTo>
                  <a:cubicBezTo>
                    <a:pt x="189" y="210"/>
                    <a:pt x="185" y="211"/>
                    <a:pt x="179" y="214"/>
                  </a:cubicBezTo>
                  <a:cubicBezTo>
                    <a:pt x="175" y="216"/>
                    <a:pt x="173" y="217"/>
                    <a:pt x="171" y="217"/>
                  </a:cubicBezTo>
                  <a:cubicBezTo>
                    <a:pt x="168" y="217"/>
                    <a:pt x="167" y="216"/>
                    <a:pt x="165" y="214"/>
                  </a:cubicBezTo>
                  <a:cubicBezTo>
                    <a:pt x="163" y="214"/>
                    <a:pt x="162" y="212"/>
                    <a:pt x="159" y="212"/>
                  </a:cubicBezTo>
                  <a:lnTo>
                    <a:pt x="149" y="212"/>
                  </a:lnTo>
                  <a:cubicBezTo>
                    <a:pt x="145" y="212"/>
                    <a:pt x="142" y="212"/>
                    <a:pt x="139" y="214"/>
                  </a:cubicBezTo>
                  <a:cubicBezTo>
                    <a:pt x="133" y="218"/>
                    <a:pt x="129" y="224"/>
                    <a:pt x="121" y="234"/>
                  </a:cubicBezTo>
                  <a:cubicBezTo>
                    <a:pt x="118" y="240"/>
                    <a:pt x="110" y="243"/>
                    <a:pt x="102" y="247"/>
                  </a:cubicBezTo>
                  <a:cubicBezTo>
                    <a:pt x="101" y="248"/>
                    <a:pt x="98" y="249"/>
                    <a:pt x="96" y="251"/>
                  </a:cubicBezTo>
                  <a:cubicBezTo>
                    <a:pt x="91" y="252"/>
                    <a:pt x="90" y="253"/>
                    <a:pt x="89" y="256"/>
                  </a:cubicBezTo>
                  <a:cubicBezTo>
                    <a:pt x="89" y="259"/>
                    <a:pt x="91" y="260"/>
                    <a:pt x="93" y="261"/>
                  </a:cubicBezTo>
                  <a:cubicBezTo>
                    <a:pt x="96" y="264"/>
                    <a:pt x="101" y="267"/>
                    <a:pt x="106" y="277"/>
                  </a:cubicBezTo>
                  <a:cubicBezTo>
                    <a:pt x="118" y="299"/>
                    <a:pt x="138" y="302"/>
                    <a:pt x="146" y="302"/>
                  </a:cubicBezTo>
                  <a:cubicBezTo>
                    <a:pt x="148" y="302"/>
                    <a:pt x="149" y="301"/>
                    <a:pt x="150" y="300"/>
                  </a:cubicBezTo>
                  <a:cubicBezTo>
                    <a:pt x="151" y="297"/>
                    <a:pt x="151" y="295"/>
                    <a:pt x="149" y="291"/>
                  </a:cubicBezTo>
                  <a:cubicBezTo>
                    <a:pt x="149" y="290"/>
                    <a:pt x="149" y="288"/>
                    <a:pt x="149" y="287"/>
                  </a:cubicBezTo>
                  <a:lnTo>
                    <a:pt x="155" y="287"/>
                  </a:lnTo>
                  <a:cubicBezTo>
                    <a:pt x="158" y="288"/>
                    <a:pt x="161" y="288"/>
                    <a:pt x="162" y="288"/>
                  </a:cubicBezTo>
                  <a:cubicBezTo>
                    <a:pt x="164" y="288"/>
                    <a:pt x="166" y="288"/>
                    <a:pt x="168" y="286"/>
                  </a:cubicBezTo>
                  <a:cubicBezTo>
                    <a:pt x="170" y="284"/>
                    <a:pt x="170" y="282"/>
                    <a:pt x="170" y="281"/>
                  </a:cubicBezTo>
                  <a:cubicBezTo>
                    <a:pt x="169" y="280"/>
                    <a:pt x="169" y="278"/>
                    <a:pt x="170" y="275"/>
                  </a:cubicBezTo>
                  <a:cubicBezTo>
                    <a:pt x="173" y="278"/>
                    <a:pt x="176" y="283"/>
                    <a:pt x="184" y="288"/>
                  </a:cubicBezTo>
                  <a:cubicBezTo>
                    <a:pt x="187" y="291"/>
                    <a:pt x="190" y="292"/>
                    <a:pt x="194" y="294"/>
                  </a:cubicBezTo>
                  <a:lnTo>
                    <a:pt x="191" y="294"/>
                  </a:lnTo>
                  <a:cubicBezTo>
                    <a:pt x="188" y="292"/>
                    <a:pt x="186" y="292"/>
                    <a:pt x="184" y="292"/>
                  </a:cubicBezTo>
                  <a:cubicBezTo>
                    <a:pt x="181" y="292"/>
                    <a:pt x="179" y="293"/>
                    <a:pt x="178" y="295"/>
                  </a:cubicBezTo>
                  <a:cubicBezTo>
                    <a:pt x="176" y="297"/>
                    <a:pt x="178" y="301"/>
                    <a:pt x="179" y="304"/>
                  </a:cubicBezTo>
                  <a:cubicBezTo>
                    <a:pt x="180" y="305"/>
                    <a:pt x="182" y="308"/>
                    <a:pt x="180" y="310"/>
                  </a:cubicBezTo>
                  <a:cubicBezTo>
                    <a:pt x="179" y="319"/>
                    <a:pt x="186" y="322"/>
                    <a:pt x="191" y="327"/>
                  </a:cubicBezTo>
                  <a:lnTo>
                    <a:pt x="193" y="328"/>
                  </a:lnTo>
                  <a:cubicBezTo>
                    <a:pt x="198" y="330"/>
                    <a:pt x="200" y="331"/>
                    <a:pt x="207" y="334"/>
                  </a:cubicBezTo>
                  <a:cubicBezTo>
                    <a:pt x="210" y="335"/>
                    <a:pt x="216" y="337"/>
                    <a:pt x="223" y="339"/>
                  </a:cubicBezTo>
                  <a:lnTo>
                    <a:pt x="228" y="341"/>
                  </a:lnTo>
                  <a:cubicBezTo>
                    <a:pt x="232" y="343"/>
                    <a:pt x="234" y="344"/>
                    <a:pt x="234" y="344"/>
                  </a:cubicBezTo>
                  <a:cubicBezTo>
                    <a:pt x="236" y="345"/>
                    <a:pt x="237" y="346"/>
                    <a:pt x="242" y="350"/>
                  </a:cubicBezTo>
                  <a:cubicBezTo>
                    <a:pt x="249" y="356"/>
                    <a:pt x="253" y="356"/>
                    <a:pt x="256" y="357"/>
                  </a:cubicBezTo>
                  <a:cubicBezTo>
                    <a:pt x="257" y="357"/>
                    <a:pt x="259" y="357"/>
                    <a:pt x="262" y="359"/>
                  </a:cubicBezTo>
                  <a:cubicBezTo>
                    <a:pt x="268" y="361"/>
                    <a:pt x="270" y="362"/>
                    <a:pt x="274" y="362"/>
                  </a:cubicBezTo>
                  <a:cubicBezTo>
                    <a:pt x="276" y="362"/>
                    <a:pt x="279" y="362"/>
                    <a:pt x="284" y="361"/>
                  </a:cubicBezTo>
                  <a:cubicBezTo>
                    <a:pt x="286" y="361"/>
                    <a:pt x="288" y="360"/>
                    <a:pt x="290" y="360"/>
                  </a:cubicBezTo>
                  <a:cubicBezTo>
                    <a:pt x="302" y="358"/>
                    <a:pt x="305" y="357"/>
                    <a:pt x="308" y="352"/>
                  </a:cubicBezTo>
                  <a:cubicBezTo>
                    <a:pt x="309" y="351"/>
                    <a:pt x="311" y="350"/>
                    <a:pt x="314" y="347"/>
                  </a:cubicBezTo>
                  <a:cubicBezTo>
                    <a:pt x="316" y="346"/>
                    <a:pt x="317" y="345"/>
                    <a:pt x="319" y="344"/>
                  </a:cubicBezTo>
                  <a:cubicBezTo>
                    <a:pt x="322" y="341"/>
                    <a:pt x="323" y="340"/>
                    <a:pt x="326" y="340"/>
                  </a:cubicBezTo>
                  <a:cubicBezTo>
                    <a:pt x="328" y="340"/>
                    <a:pt x="330" y="340"/>
                    <a:pt x="333" y="341"/>
                  </a:cubicBezTo>
                  <a:cubicBezTo>
                    <a:pt x="338" y="341"/>
                    <a:pt x="341" y="343"/>
                    <a:pt x="345" y="344"/>
                  </a:cubicBezTo>
                  <a:cubicBezTo>
                    <a:pt x="351" y="347"/>
                    <a:pt x="358" y="349"/>
                    <a:pt x="371" y="350"/>
                  </a:cubicBezTo>
                  <a:lnTo>
                    <a:pt x="374" y="350"/>
                  </a:lnTo>
                  <a:cubicBezTo>
                    <a:pt x="377" y="350"/>
                    <a:pt x="379" y="350"/>
                    <a:pt x="381" y="348"/>
                  </a:cubicBezTo>
                  <a:cubicBezTo>
                    <a:pt x="382" y="345"/>
                    <a:pt x="382" y="343"/>
                    <a:pt x="381" y="341"/>
                  </a:cubicBezTo>
                  <a:cubicBezTo>
                    <a:pt x="379" y="337"/>
                    <a:pt x="379" y="333"/>
                    <a:pt x="394" y="327"/>
                  </a:cubicBezTo>
                  <a:cubicBezTo>
                    <a:pt x="404" y="322"/>
                    <a:pt x="410" y="320"/>
                    <a:pt x="414" y="319"/>
                  </a:cubicBezTo>
                  <a:cubicBezTo>
                    <a:pt x="415" y="319"/>
                    <a:pt x="417" y="319"/>
                    <a:pt x="417" y="317"/>
                  </a:cubicBezTo>
                  <a:cubicBezTo>
                    <a:pt x="417" y="316"/>
                    <a:pt x="418" y="315"/>
                    <a:pt x="419" y="314"/>
                  </a:cubicBezTo>
                  <a:cubicBezTo>
                    <a:pt x="423" y="314"/>
                    <a:pt x="431" y="315"/>
                    <a:pt x="445" y="325"/>
                  </a:cubicBezTo>
                  <a:cubicBezTo>
                    <a:pt x="455" y="332"/>
                    <a:pt x="455" y="332"/>
                    <a:pt x="457" y="332"/>
                  </a:cubicBezTo>
                  <a:lnTo>
                    <a:pt x="459" y="332"/>
                  </a:lnTo>
                  <a:cubicBezTo>
                    <a:pt x="467" y="336"/>
                    <a:pt x="470" y="336"/>
                    <a:pt x="473" y="337"/>
                  </a:cubicBezTo>
                  <a:cubicBezTo>
                    <a:pt x="476" y="337"/>
                    <a:pt x="478" y="338"/>
                    <a:pt x="484" y="339"/>
                  </a:cubicBezTo>
                  <a:cubicBezTo>
                    <a:pt x="488" y="341"/>
                    <a:pt x="490" y="342"/>
                    <a:pt x="493" y="342"/>
                  </a:cubicBezTo>
                  <a:cubicBezTo>
                    <a:pt x="494" y="342"/>
                    <a:pt x="495" y="341"/>
                    <a:pt x="496" y="341"/>
                  </a:cubicBezTo>
                  <a:lnTo>
                    <a:pt x="507" y="341"/>
                  </a:lnTo>
                  <a:cubicBezTo>
                    <a:pt x="517" y="341"/>
                    <a:pt x="522" y="340"/>
                    <a:pt x="523" y="335"/>
                  </a:cubicBezTo>
                  <a:cubicBezTo>
                    <a:pt x="523" y="335"/>
                    <a:pt x="523" y="335"/>
                    <a:pt x="524" y="334"/>
                  </a:cubicBezTo>
                  <a:cubicBezTo>
                    <a:pt x="525" y="333"/>
                    <a:pt x="525" y="333"/>
                    <a:pt x="526" y="333"/>
                  </a:cubicBezTo>
                  <a:cubicBezTo>
                    <a:pt x="528" y="333"/>
                    <a:pt x="530" y="336"/>
                    <a:pt x="534" y="338"/>
                  </a:cubicBezTo>
                  <a:cubicBezTo>
                    <a:pt x="535" y="339"/>
                    <a:pt x="536" y="341"/>
                    <a:pt x="539" y="342"/>
                  </a:cubicBezTo>
                  <a:cubicBezTo>
                    <a:pt x="546" y="347"/>
                    <a:pt x="551" y="348"/>
                    <a:pt x="557" y="348"/>
                  </a:cubicBezTo>
                  <a:cubicBezTo>
                    <a:pt x="561" y="348"/>
                    <a:pt x="565" y="348"/>
                    <a:pt x="573" y="349"/>
                  </a:cubicBezTo>
                  <a:cubicBezTo>
                    <a:pt x="580" y="350"/>
                    <a:pt x="585" y="350"/>
                    <a:pt x="591" y="350"/>
                  </a:cubicBezTo>
                  <a:cubicBezTo>
                    <a:pt x="601" y="350"/>
                    <a:pt x="608" y="351"/>
                    <a:pt x="618" y="356"/>
                  </a:cubicBezTo>
                  <a:cubicBezTo>
                    <a:pt x="633" y="362"/>
                    <a:pt x="639" y="362"/>
                    <a:pt x="648" y="363"/>
                  </a:cubicBezTo>
                  <a:cubicBezTo>
                    <a:pt x="650" y="363"/>
                    <a:pt x="653" y="363"/>
                    <a:pt x="656" y="364"/>
                  </a:cubicBezTo>
                  <a:cubicBezTo>
                    <a:pt x="664" y="364"/>
                    <a:pt x="669" y="364"/>
                    <a:pt x="674" y="366"/>
                  </a:cubicBezTo>
                  <a:cubicBezTo>
                    <a:pt x="678" y="367"/>
                    <a:pt x="683" y="367"/>
                    <a:pt x="692" y="368"/>
                  </a:cubicBezTo>
                  <a:cubicBezTo>
                    <a:pt x="699" y="369"/>
                    <a:pt x="709" y="369"/>
                    <a:pt x="721" y="371"/>
                  </a:cubicBezTo>
                  <a:cubicBezTo>
                    <a:pt x="740" y="371"/>
                    <a:pt x="761" y="371"/>
                    <a:pt x="768" y="375"/>
                  </a:cubicBezTo>
                  <a:cubicBezTo>
                    <a:pt x="771" y="376"/>
                    <a:pt x="774" y="377"/>
                    <a:pt x="777" y="377"/>
                  </a:cubicBezTo>
                  <a:cubicBezTo>
                    <a:pt x="781" y="377"/>
                    <a:pt x="784" y="376"/>
                    <a:pt x="786" y="376"/>
                  </a:cubicBezTo>
                  <a:cubicBezTo>
                    <a:pt x="787" y="376"/>
                    <a:pt x="789" y="375"/>
                    <a:pt x="791" y="375"/>
                  </a:cubicBezTo>
                  <a:cubicBezTo>
                    <a:pt x="792" y="375"/>
                    <a:pt x="793" y="375"/>
                    <a:pt x="794" y="375"/>
                  </a:cubicBezTo>
                  <a:cubicBezTo>
                    <a:pt x="794" y="375"/>
                    <a:pt x="795" y="375"/>
                    <a:pt x="795" y="375"/>
                  </a:cubicBezTo>
                  <a:cubicBezTo>
                    <a:pt x="800" y="375"/>
                    <a:pt x="803" y="371"/>
                    <a:pt x="805" y="368"/>
                  </a:cubicBezTo>
                  <a:cubicBezTo>
                    <a:pt x="765" y="325"/>
                    <a:pt x="723" y="280"/>
                    <a:pt x="680" y="237"/>
                  </a:cubicBezTo>
                  <a:lnTo>
                    <a:pt x="671" y="237"/>
                  </a:lnTo>
                  <a:cubicBezTo>
                    <a:pt x="665" y="237"/>
                    <a:pt x="660" y="238"/>
                    <a:pt x="654" y="238"/>
                  </a:cubicBezTo>
                  <a:cubicBezTo>
                    <a:pt x="652" y="238"/>
                    <a:pt x="650" y="238"/>
                    <a:pt x="647" y="238"/>
                  </a:cubicBezTo>
                  <a:cubicBezTo>
                    <a:pt x="642" y="237"/>
                    <a:pt x="638" y="237"/>
                    <a:pt x="634" y="237"/>
                  </a:cubicBezTo>
                  <a:cubicBezTo>
                    <a:pt x="636" y="236"/>
                    <a:pt x="638" y="234"/>
                    <a:pt x="641" y="231"/>
                  </a:cubicBezTo>
                  <a:cubicBezTo>
                    <a:pt x="643" y="229"/>
                    <a:pt x="645" y="229"/>
                    <a:pt x="647" y="229"/>
                  </a:cubicBezTo>
                  <a:cubicBezTo>
                    <a:pt x="648" y="229"/>
                    <a:pt x="650" y="229"/>
                    <a:pt x="652" y="230"/>
                  </a:cubicBezTo>
                  <a:cubicBezTo>
                    <a:pt x="656" y="231"/>
                    <a:pt x="661" y="232"/>
                    <a:pt x="667" y="232"/>
                  </a:cubicBezTo>
                  <a:cubicBezTo>
                    <a:pt x="671" y="232"/>
                    <a:pt x="672" y="230"/>
                    <a:pt x="674" y="230"/>
                  </a:cubicBezTo>
                  <a:cubicBezTo>
                    <a:pt x="617" y="171"/>
                    <a:pt x="557" y="115"/>
                    <a:pt x="497" y="59"/>
                  </a:cubicBezTo>
                  <a:cubicBezTo>
                    <a:pt x="496" y="59"/>
                    <a:pt x="496" y="58"/>
                    <a:pt x="495" y="58"/>
                  </a:cubicBezTo>
                  <a:cubicBezTo>
                    <a:pt x="490" y="58"/>
                    <a:pt x="483" y="58"/>
                    <a:pt x="470" y="51"/>
                  </a:cubicBezTo>
                  <a:cubicBezTo>
                    <a:pt x="462" y="49"/>
                    <a:pt x="457" y="46"/>
                    <a:pt x="453" y="46"/>
                  </a:cubicBezTo>
                  <a:cubicBezTo>
                    <a:pt x="448" y="46"/>
                    <a:pt x="445" y="49"/>
                    <a:pt x="444" y="50"/>
                  </a:cubicBezTo>
                  <a:cubicBezTo>
                    <a:pt x="443" y="51"/>
                    <a:pt x="441" y="52"/>
                    <a:pt x="440" y="53"/>
                  </a:cubicBezTo>
                  <a:cubicBezTo>
                    <a:pt x="430" y="56"/>
                    <a:pt x="428" y="60"/>
                    <a:pt x="415" y="75"/>
                  </a:cubicBezTo>
                  <a:cubicBezTo>
                    <a:pt x="408" y="82"/>
                    <a:pt x="408" y="82"/>
                    <a:pt x="409" y="86"/>
                  </a:cubicBezTo>
                  <a:lnTo>
                    <a:pt x="409" y="88"/>
                  </a:lnTo>
                  <a:lnTo>
                    <a:pt x="412" y="88"/>
                  </a:lnTo>
                  <a:cubicBezTo>
                    <a:pt x="414" y="88"/>
                    <a:pt x="415" y="87"/>
                    <a:pt x="415" y="87"/>
                  </a:cubicBezTo>
                  <a:cubicBezTo>
                    <a:pt x="417" y="85"/>
                    <a:pt x="418" y="83"/>
                    <a:pt x="421" y="83"/>
                  </a:cubicBezTo>
                  <a:cubicBezTo>
                    <a:pt x="425" y="88"/>
                    <a:pt x="430" y="92"/>
                    <a:pt x="433" y="94"/>
                  </a:cubicBezTo>
                  <a:cubicBezTo>
                    <a:pt x="431" y="95"/>
                    <a:pt x="428" y="95"/>
                    <a:pt x="425" y="95"/>
                  </a:cubicBezTo>
                  <a:cubicBezTo>
                    <a:pt x="419" y="95"/>
                    <a:pt x="415" y="94"/>
                    <a:pt x="413" y="92"/>
                  </a:cubicBezTo>
                  <a:cubicBezTo>
                    <a:pt x="409" y="88"/>
                    <a:pt x="407" y="87"/>
                    <a:pt x="402" y="87"/>
                  </a:cubicBezTo>
                  <a:cubicBezTo>
                    <a:pt x="399" y="87"/>
                    <a:pt x="397" y="87"/>
                    <a:pt x="395" y="88"/>
                  </a:cubicBezTo>
                  <a:cubicBezTo>
                    <a:pt x="392" y="89"/>
                    <a:pt x="388" y="89"/>
                    <a:pt x="384" y="90"/>
                  </a:cubicBezTo>
                  <a:cubicBezTo>
                    <a:pt x="382" y="90"/>
                    <a:pt x="381" y="90"/>
                    <a:pt x="379" y="90"/>
                  </a:cubicBezTo>
                  <a:cubicBezTo>
                    <a:pt x="370" y="90"/>
                    <a:pt x="365" y="86"/>
                    <a:pt x="359" y="80"/>
                  </a:cubicBezTo>
                  <a:cubicBezTo>
                    <a:pt x="357" y="79"/>
                    <a:pt x="356" y="78"/>
                    <a:pt x="354" y="76"/>
                  </a:cubicBezTo>
                  <a:lnTo>
                    <a:pt x="353" y="76"/>
                  </a:lnTo>
                  <a:cubicBezTo>
                    <a:pt x="353" y="75"/>
                    <a:pt x="354" y="75"/>
                    <a:pt x="354" y="75"/>
                  </a:cubicBezTo>
                  <a:cubicBezTo>
                    <a:pt x="356" y="72"/>
                    <a:pt x="360" y="68"/>
                    <a:pt x="363" y="61"/>
                  </a:cubicBezTo>
                  <a:cubicBezTo>
                    <a:pt x="365" y="57"/>
                    <a:pt x="365" y="52"/>
                    <a:pt x="363" y="50"/>
                  </a:cubicBezTo>
                  <a:cubicBezTo>
                    <a:pt x="362" y="49"/>
                    <a:pt x="359" y="47"/>
                    <a:pt x="356" y="47"/>
                  </a:cubicBezTo>
                  <a:cubicBezTo>
                    <a:pt x="350" y="47"/>
                    <a:pt x="340" y="53"/>
                    <a:pt x="328" y="60"/>
                  </a:cubicBezTo>
                  <a:lnTo>
                    <a:pt x="325" y="61"/>
                  </a:lnTo>
                  <a:cubicBezTo>
                    <a:pt x="313" y="68"/>
                    <a:pt x="311" y="70"/>
                    <a:pt x="308" y="72"/>
                  </a:cubicBezTo>
                  <a:cubicBezTo>
                    <a:pt x="306" y="73"/>
                    <a:pt x="305" y="74"/>
                    <a:pt x="302" y="77"/>
                  </a:cubicBezTo>
                  <a:lnTo>
                    <a:pt x="299" y="78"/>
                  </a:lnTo>
                  <a:cubicBezTo>
                    <a:pt x="290" y="83"/>
                    <a:pt x="290" y="86"/>
                    <a:pt x="290" y="99"/>
                  </a:cubicBezTo>
                  <a:cubicBezTo>
                    <a:pt x="290" y="108"/>
                    <a:pt x="293" y="110"/>
                    <a:pt x="297" y="113"/>
                  </a:cubicBezTo>
                  <a:cubicBezTo>
                    <a:pt x="300" y="116"/>
                    <a:pt x="306" y="119"/>
                    <a:pt x="311" y="127"/>
                  </a:cubicBezTo>
                  <a:lnTo>
                    <a:pt x="314" y="130"/>
                  </a:lnTo>
                  <a:cubicBezTo>
                    <a:pt x="323" y="143"/>
                    <a:pt x="323" y="143"/>
                    <a:pt x="323" y="146"/>
                  </a:cubicBezTo>
                  <a:lnTo>
                    <a:pt x="323" y="150"/>
                  </a:lnTo>
                  <a:cubicBezTo>
                    <a:pt x="322" y="149"/>
                    <a:pt x="321" y="149"/>
                    <a:pt x="320" y="148"/>
                  </a:cubicBezTo>
                  <a:cubicBezTo>
                    <a:pt x="316" y="146"/>
                    <a:pt x="310" y="141"/>
                    <a:pt x="304" y="139"/>
                  </a:cubicBezTo>
                  <a:cubicBezTo>
                    <a:pt x="292" y="135"/>
                    <a:pt x="292" y="134"/>
                    <a:pt x="291" y="125"/>
                  </a:cubicBezTo>
                  <a:cubicBezTo>
                    <a:pt x="291" y="123"/>
                    <a:pt x="290" y="120"/>
                    <a:pt x="290" y="117"/>
                  </a:cubicBezTo>
                  <a:cubicBezTo>
                    <a:pt x="288" y="102"/>
                    <a:pt x="282" y="96"/>
                    <a:pt x="276" y="89"/>
                  </a:cubicBezTo>
                  <a:cubicBezTo>
                    <a:pt x="273" y="88"/>
                    <a:pt x="270" y="86"/>
                    <a:pt x="269" y="83"/>
                  </a:cubicBezTo>
                  <a:cubicBezTo>
                    <a:pt x="262" y="75"/>
                    <a:pt x="240" y="66"/>
                    <a:pt x="234" y="64"/>
                  </a:cubicBezTo>
                  <a:cubicBezTo>
                    <a:pt x="232" y="61"/>
                    <a:pt x="229" y="56"/>
                    <a:pt x="227" y="51"/>
                  </a:cubicBezTo>
                  <a:cubicBezTo>
                    <a:pt x="226" y="47"/>
                    <a:pt x="225" y="45"/>
                    <a:pt x="222" y="42"/>
                  </a:cubicBezTo>
                  <a:cubicBezTo>
                    <a:pt x="220" y="40"/>
                    <a:pt x="219" y="37"/>
                    <a:pt x="216" y="33"/>
                  </a:cubicBezTo>
                  <a:cubicBezTo>
                    <a:pt x="214" y="30"/>
                    <a:pt x="210" y="28"/>
                    <a:pt x="207" y="28"/>
                  </a:cubicBezTo>
                  <a:cubicBezTo>
                    <a:pt x="205" y="28"/>
                    <a:pt x="203" y="29"/>
                    <a:pt x="201" y="30"/>
                  </a:cubicBezTo>
                  <a:cubicBezTo>
                    <a:pt x="199" y="32"/>
                    <a:pt x="198" y="32"/>
                    <a:pt x="196" y="32"/>
                  </a:cubicBezTo>
                  <a:cubicBezTo>
                    <a:pt x="193" y="33"/>
                    <a:pt x="191" y="33"/>
                    <a:pt x="191" y="34"/>
                  </a:cubicBezTo>
                  <a:cubicBezTo>
                    <a:pt x="190" y="34"/>
                    <a:pt x="190" y="34"/>
                    <a:pt x="187" y="32"/>
                  </a:cubicBezTo>
                  <a:lnTo>
                    <a:pt x="184" y="32"/>
                  </a:lnTo>
                  <a:cubicBezTo>
                    <a:pt x="179" y="32"/>
                    <a:pt x="177" y="35"/>
                    <a:pt x="175" y="38"/>
                  </a:cubicBezTo>
                  <a:cubicBezTo>
                    <a:pt x="175" y="39"/>
                    <a:pt x="174" y="41"/>
                    <a:pt x="173" y="41"/>
                  </a:cubicBezTo>
                  <a:lnTo>
                    <a:pt x="172" y="41"/>
                  </a:lnTo>
                  <a:cubicBezTo>
                    <a:pt x="169" y="41"/>
                    <a:pt x="166" y="40"/>
                    <a:pt x="158" y="35"/>
                  </a:cubicBezTo>
                  <a:lnTo>
                    <a:pt x="151" y="32"/>
                  </a:lnTo>
                  <a:cubicBezTo>
                    <a:pt x="148" y="30"/>
                    <a:pt x="146" y="30"/>
                    <a:pt x="144" y="30"/>
                  </a:cubicBezTo>
                  <a:cubicBezTo>
                    <a:pt x="142" y="30"/>
                    <a:pt x="140" y="31"/>
                    <a:pt x="139" y="32"/>
                  </a:cubicBezTo>
                  <a:cubicBezTo>
                    <a:pt x="138" y="34"/>
                    <a:pt x="138" y="38"/>
                    <a:pt x="138" y="41"/>
                  </a:cubicBezTo>
                  <a:cubicBezTo>
                    <a:pt x="138" y="42"/>
                    <a:pt x="139" y="44"/>
                    <a:pt x="138" y="45"/>
                  </a:cubicBezTo>
                  <a:lnTo>
                    <a:pt x="137" y="46"/>
                  </a:lnTo>
                  <a:cubicBezTo>
                    <a:pt x="135" y="47"/>
                    <a:pt x="134" y="48"/>
                    <a:pt x="132" y="48"/>
                  </a:cubicBezTo>
                  <a:cubicBezTo>
                    <a:pt x="131" y="48"/>
                    <a:pt x="130" y="47"/>
                    <a:pt x="128" y="47"/>
                  </a:cubicBezTo>
                  <a:cubicBezTo>
                    <a:pt x="129" y="46"/>
                    <a:pt x="129" y="44"/>
                    <a:pt x="128" y="41"/>
                  </a:cubicBezTo>
                  <a:cubicBezTo>
                    <a:pt x="127" y="40"/>
                    <a:pt x="129" y="39"/>
                    <a:pt x="133" y="35"/>
                  </a:cubicBezTo>
                  <a:cubicBezTo>
                    <a:pt x="135" y="33"/>
                    <a:pt x="138" y="30"/>
                    <a:pt x="141" y="27"/>
                  </a:cubicBezTo>
                  <a:cubicBezTo>
                    <a:pt x="143" y="23"/>
                    <a:pt x="145" y="20"/>
                    <a:pt x="143" y="17"/>
                  </a:cubicBezTo>
                  <a:cubicBezTo>
                    <a:pt x="142" y="14"/>
                    <a:pt x="138" y="14"/>
                    <a:pt x="138" y="14"/>
                  </a:cubicBezTo>
                  <a:lnTo>
                    <a:pt x="131" y="14"/>
                  </a:lnTo>
                  <a:cubicBezTo>
                    <a:pt x="129" y="15"/>
                    <a:pt x="127" y="15"/>
                    <a:pt x="125" y="15"/>
                  </a:cubicBezTo>
                  <a:cubicBezTo>
                    <a:pt x="124" y="15"/>
                    <a:pt x="121" y="13"/>
                    <a:pt x="119" y="10"/>
                  </a:cubicBezTo>
                  <a:cubicBezTo>
                    <a:pt x="116" y="8"/>
                    <a:pt x="114" y="5"/>
                    <a:pt x="110" y="3"/>
                  </a:cubicBezTo>
                  <a:cubicBezTo>
                    <a:pt x="108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9"/>
            <p:cNvSpPr/>
            <p:nvPr/>
          </p:nvSpPr>
          <p:spPr>
            <a:xfrm>
              <a:off x="5996325" y="3642575"/>
              <a:ext cx="6500" cy="2625"/>
            </a:xfrm>
            <a:custGeom>
              <a:avLst/>
              <a:gdLst/>
              <a:ahLst/>
              <a:cxnLst/>
              <a:rect l="l" t="t" r="r" b="b"/>
              <a:pathLst>
                <a:path w="260" h="105" extrusionOk="0">
                  <a:moveTo>
                    <a:pt x="43" y="0"/>
                  </a:moveTo>
                  <a:cubicBezTo>
                    <a:pt x="40" y="0"/>
                    <a:pt x="37" y="1"/>
                    <a:pt x="34" y="1"/>
                  </a:cubicBezTo>
                  <a:cubicBezTo>
                    <a:pt x="33" y="2"/>
                    <a:pt x="31" y="3"/>
                    <a:pt x="30" y="3"/>
                  </a:cubicBezTo>
                  <a:cubicBezTo>
                    <a:pt x="25" y="3"/>
                    <a:pt x="20" y="6"/>
                    <a:pt x="17" y="8"/>
                  </a:cubicBezTo>
                  <a:cubicBezTo>
                    <a:pt x="14" y="10"/>
                    <a:pt x="10" y="12"/>
                    <a:pt x="7" y="12"/>
                  </a:cubicBezTo>
                  <a:cubicBezTo>
                    <a:pt x="6" y="14"/>
                    <a:pt x="3" y="15"/>
                    <a:pt x="1" y="18"/>
                  </a:cubicBezTo>
                  <a:cubicBezTo>
                    <a:pt x="0" y="21"/>
                    <a:pt x="1" y="24"/>
                    <a:pt x="3" y="27"/>
                  </a:cubicBezTo>
                  <a:cubicBezTo>
                    <a:pt x="3" y="29"/>
                    <a:pt x="4" y="31"/>
                    <a:pt x="5" y="33"/>
                  </a:cubicBezTo>
                  <a:cubicBezTo>
                    <a:pt x="6" y="39"/>
                    <a:pt x="9" y="41"/>
                    <a:pt x="16" y="41"/>
                  </a:cubicBezTo>
                  <a:cubicBezTo>
                    <a:pt x="16" y="41"/>
                    <a:pt x="17" y="41"/>
                    <a:pt x="17" y="41"/>
                  </a:cubicBezTo>
                  <a:cubicBezTo>
                    <a:pt x="18" y="41"/>
                    <a:pt x="19" y="41"/>
                    <a:pt x="20" y="41"/>
                  </a:cubicBezTo>
                  <a:cubicBezTo>
                    <a:pt x="25" y="45"/>
                    <a:pt x="31" y="49"/>
                    <a:pt x="42" y="49"/>
                  </a:cubicBezTo>
                  <a:cubicBezTo>
                    <a:pt x="44" y="49"/>
                    <a:pt x="47" y="48"/>
                    <a:pt x="49" y="48"/>
                  </a:cubicBezTo>
                  <a:cubicBezTo>
                    <a:pt x="52" y="48"/>
                    <a:pt x="54" y="47"/>
                    <a:pt x="56" y="47"/>
                  </a:cubicBezTo>
                  <a:cubicBezTo>
                    <a:pt x="57" y="47"/>
                    <a:pt x="58" y="47"/>
                    <a:pt x="59" y="48"/>
                  </a:cubicBezTo>
                  <a:cubicBezTo>
                    <a:pt x="59" y="50"/>
                    <a:pt x="58" y="53"/>
                    <a:pt x="59" y="57"/>
                  </a:cubicBezTo>
                  <a:lnTo>
                    <a:pt x="59" y="59"/>
                  </a:lnTo>
                  <a:lnTo>
                    <a:pt x="73" y="65"/>
                  </a:lnTo>
                  <a:cubicBezTo>
                    <a:pt x="77" y="67"/>
                    <a:pt x="80" y="68"/>
                    <a:pt x="83" y="68"/>
                  </a:cubicBezTo>
                  <a:cubicBezTo>
                    <a:pt x="85" y="68"/>
                    <a:pt x="87" y="68"/>
                    <a:pt x="88" y="67"/>
                  </a:cubicBezTo>
                  <a:cubicBezTo>
                    <a:pt x="88" y="67"/>
                    <a:pt x="89" y="66"/>
                    <a:pt x="89" y="66"/>
                  </a:cubicBezTo>
                  <a:cubicBezTo>
                    <a:pt x="90" y="66"/>
                    <a:pt x="91" y="67"/>
                    <a:pt x="93" y="67"/>
                  </a:cubicBezTo>
                  <a:cubicBezTo>
                    <a:pt x="95" y="68"/>
                    <a:pt x="97" y="69"/>
                    <a:pt x="98" y="69"/>
                  </a:cubicBezTo>
                  <a:cubicBezTo>
                    <a:pt x="101" y="69"/>
                    <a:pt x="103" y="68"/>
                    <a:pt x="105" y="66"/>
                  </a:cubicBezTo>
                  <a:lnTo>
                    <a:pt x="108" y="66"/>
                  </a:lnTo>
                  <a:cubicBezTo>
                    <a:pt x="109" y="66"/>
                    <a:pt x="109" y="67"/>
                    <a:pt x="109" y="67"/>
                  </a:cubicBezTo>
                  <a:cubicBezTo>
                    <a:pt x="108" y="69"/>
                    <a:pt x="108" y="71"/>
                    <a:pt x="108" y="76"/>
                  </a:cubicBezTo>
                  <a:cubicBezTo>
                    <a:pt x="108" y="80"/>
                    <a:pt x="111" y="86"/>
                    <a:pt x="135" y="95"/>
                  </a:cubicBezTo>
                  <a:cubicBezTo>
                    <a:pt x="137" y="96"/>
                    <a:pt x="140" y="96"/>
                    <a:pt x="142" y="96"/>
                  </a:cubicBezTo>
                  <a:cubicBezTo>
                    <a:pt x="146" y="96"/>
                    <a:pt x="149" y="96"/>
                    <a:pt x="151" y="94"/>
                  </a:cubicBezTo>
                  <a:cubicBezTo>
                    <a:pt x="152" y="94"/>
                    <a:pt x="153" y="94"/>
                    <a:pt x="153" y="94"/>
                  </a:cubicBezTo>
                  <a:cubicBezTo>
                    <a:pt x="154" y="94"/>
                    <a:pt x="156" y="94"/>
                    <a:pt x="157" y="95"/>
                  </a:cubicBezTo>
                  <a:cubicBezTo>
                    <a:pt x="162" y="97"/>
                    <a:pt x="168" y="97"/>
                    <a:pt x="173" y="98"/>
                  </a:cubicBezTo>
                  <a:cubicBezTo>
                    <a:pt x="177" y="99"/>
                    <a:pt x="182" y="99"/>
                    <a:pt x="191" y="101"/>
                  </a:cubicBezTo>
                  <a:cubicBezTo>
                    <a:pt x="196" y="104"/>
                    <a:pt x="200" y="105"/>
                    <a:pt x="204" y="105"/>
                  </a:cubicBezTo>
                  <a:cubicBezTo>
                    <a:pt x="207" y="105"/>
                    <a:pt x="209" y="104"/>
                    <a:pt x="211" y="104"/>
                  </a:cubicBezTo>
                  <a:cubicBezTo>
                    <a:pt x="214" y="103"/>
                    <a:pt x="214" y="103"/>
                    <a:pt x="217" y="101"/>
                  </a:cubicBezTo>
                  <a:cubicBezTo>
                    <a:pt x="219" y="101"/>
                    <a:pt x="221" y="101"/>
                    <a:pt x="222" y="101"/>
                  </a:cubicBezTo>
                  <a:cubicBezTo>
                    <a:pt x="224" y="101"/>
                    <a:pt x="225" y="101"/>
                    <a:pt x="227" y="101"/>
                  </a:cubicBezTo>
                  <a:cubicBezTo>
                    <a:pt x="229" y="103"/>
                    <a:pt x="231" y="103"/>
                    <a:pt x="233" y="103"/>
                  </a:cubicBezTo>
                  <a:cubicBezTo>
                    <a:pt x="234" y="103"/>
                    <a:pt x="236" y="103"/>
                    <a:pt x="238" y="101"/>
                  </a:cubicBezTo>
                  <a:cubicBezTo>
                    <a:pt x="245" y="100"/>
                    <a:pt x="251" y="94"/>
                    <a:pt x="256" y="89"/>
                  </a:cubicBezTo>
                  <a:lnTo>
                    <a:pt x="260" y="85"/>
                  </a:lnTo>
                  <a:lnTo>
                    <a:pt x="251" y="72"/>
                  </a:lnTo>
                  <a:lnTo>
                    <a:pt x="248" y="71"/>
                  </a:lnTo>
                  <a:cubicBezTo>
                    <a:pt x="248" y="71"/>
                    <a:pt x="232" y="65"/>
                    <a:pt x="218" y="63"/>
                  </a:cubicBezTo>
                  <a:cubicBezTo>
                    <a:pt x="214" y="62"/>
                    <a:pt x="211" y="61"/>
                    <a:pt x="208" y="61"/>
                  </a:cubicBezTo>
                  <a:cubicBezTo>
                    <a:pt x="206" y="61"/>
                    <a:pt x="205" y="61"/>
                    <a:pt x="204" y="62"/>
                  </a:cubicBezTo>
                  <a:cubicBezTo>
                    <a:pt x="202" y="60"/>
                    <a:pt x="196" y="58"/>
                    <a:pt x="192" y="58"/>
                  </a:cubicBezTo>
                  <a:cubicBezTo>
                    <a:pt x="188" y="58"/>
                    <a:pt x="187" y="57"/>
                    <a:pt x="184" y="57"/>
                  </a:cubicBezTo>
                  <a:cubicBezTo>
                    <a:pt x="183" y="55"/>
                    <a:pt x="180" y="55"/>
                    <a:pt x="176" y="55"/>
                  </a:cubicBezTo>
                  <a:cubicBezTo>
                    <a:pt x="174" y="55"/>
                    <a:pt x="173" y="55"/>
                    <a:pt x="171" y="55"/>
                  </a:cubicBezTo>
                  <a:cubicBezTo>
                    <a:pt x="165" y="55"/>
                    <a:pt x="161" y="54"/>
                    <a:pt x="156" y="50"/>
                  </a:cubicBezTo>
                  <a:cubicBezTo>
                    <a:pt x="156" y="49"/>
                    <a:pt x="155" y="49"/>
                    <a:pt x="152" y="48"/>
                  </a:cubicBezTo>
                  <a:cubicBezTo>
                    <a:pt x="155" y="48"/>
                    <a:pt x="159" y="47"/>
                    <a:pt x="164" y="47"/>
                  </a:cubicBezTo>
                  <a:cubicBezTo>
                    <a:pt x="169" y="47"/>
                    <a:pt x="174" y="48"/>
                    <a:pt x="179" y="49"/>
                  </a:cubicBezTo>
                  <a:lnTo>
                    <a:pt x="183" y="49"/>
                  </a:lnTo>
                  <a:cubicBezTo>
                    <a:pt x="185" y="49"/>
                    <a:pt x="193" y="49"/>
                    <a:pt x="195" y="44"/>
                  </a:cubicBezTo>
                  <a:cubicBezTo>
                    <a:pt x="196" y="41"/>
                    <a:pt x="195" y="38"/>
                    <a:pt x="195" y="36"/>
                  </a:cubicBezTo>
                  <a:cubicBezTo>
                    <a:pt x="193" y="34"/>
                    <a:pt x="190" y="29"/>
                    <a:pt x="181" y="29"/>
                  </a:cubicBezTo>
                  <a:cubicBezTo>
                    <a:pt x="180" y="29"/>
                    <a:pt x="179" y="29"/>
                    <a:pt x="177" y="29"/>
                  </a:cubicBezTo>
                  <a:cubicBezTo>
                    <a:pt x="174" y="29"/>
                    <a:pt x="169" y="29"/>
                    <a:pt x="163" y="28"/>
                  </a:cubicBezTo>
                  <a:cubicBezTo>
                    <a:pt x="159" y="28"/>
                    <a:pt x="155" y="27"/>
                    <a:pt x="152" y="27"/>
                  </a:cubicBezTo>
                  <a:cubicBezTo>
                    <a:pt x="149" y="27"/>
                    <a:pt x="146" y="28"/>
                    <a:pt x="144" y="29"/>
                  </a:cubicBezTo>
                  <a:cubicBezTo>
                    <a:pt x="143" y="29"/>
                    <a:pt x="143" y="29"/>
                    <a:pt x="142" y="29"/>
                  </a:cubicBezTo>
                  <a:cubicBezTo>
                    <a:pt x="139" y="29"/>
                    <a:pt x="136" y="29"/>
                    <a:pt x="133" y="28"/>
                  </a:cubicBezTo>
                  <a:cubicBezTo>
                    <a:pt x="130" y="28"/>
                    <a:pt x="128" y="27"/>
                    <a:pt x="125" y="27"/>
                  </a:cubicBezTo>
                  <a:cubicBezTo>
                    <a:pt x="122" y="27"/>
                    <a:pt x="118" y="28"/>
                    <a:pt x="116" y="29"/>
                  </a:cubicBezTo>
                  <a:cubicBezTo>
                    <a:pt x="116" y="29"/>
                    <a:pt x="115" y="29"/>
                    <a:pt x="115" y="29"/>
                  </a:cubicBezTo>
                  <a:cubicBezTo>
                    <a:pt x="112" y="29"/>
                    <a:pt x="109" y="28"/>
                    <a:pt x="106" y="26"/>
                  </a:cubicBezTo>
                  <a:cubicBezTo>
                    <a:pt x="100" y="23"/>
                    <a:pt x="95" y="20"/>
                    <a:pt x="88" y="19"/>
                  </a:cubicBezTo>
                  <a:cubicBezTo>
                    <a:pt x="80" y="18"/>
                    <a:pt x="73" y="14"/>
                    <a:pt x="65" y="9"/>
                  </a:cubicBezTo>
                  <a:cubicBezTo>
                    <a:pt x="62" y="7"/>
                    <a:pt x="58" y="5"/>
                    <a:pt x="55" y="3"/>
                  </a:cubicBezTo>
                  <a:cubicBezTo>
                    <a:pt x="50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9"/>
            <p:cNvSpPr/>
            <p:nvPr/>
          </p:nvSpPr>
          <p:spPr>
            <a:xfrm>
              <a:off x="5899100" y="3636200"/>
              <a:ext cx="68950" cy="39775"/>
            </a:xfrm>
            <a:custGeom>
              <a:avLst/>
              <a:gdLst/>
              <a:ahLst/>
              <a:cxnLst/>
              <a:rect l="l" t="t" r="r" b="b"/>
              <a:pathLst>
                <a:path w="2758" h="1591" extrusionOk="0">
                  <a:moveTo>
                    <a:pt x="2621" y="346"/>
                  </a:moveTo>
                  <a:cubicBezTo>
                    <a:pt x="2623" y="346"/>
                    <a:pt x="2624" y="346"/>
                    <a:pt x="2626" y="348"/>
                  </a:cubicBezTo>
                  <a:cubicBezTo>
                    <a:pt x="2627" y="349"/>
                    <a:pt x="2627" y="349"/>
                    <a:pt x="2627" y="350"/>
                  </a:cubicBezTo>
                  <a:cubicBezTo>
                    <a:pt x="2623" y="349"/>
                    <a:pt x="2618" y="349"/>
                    <a:pt x="2614" y="348"/>
                  </a:cubicBezTo>
                  <a:cubicBezTo>
                    <a:pt x="2617" y="347"/>
                    <a:pt x="2619" y="346"/>
                    <a:pt x="2621" y="346"/>
                  </a:cubicBezTo>
                  <a:close/>
                  <a:moveTo>
                    <a:pt x="866" y="0"/>
                  </a:moveTo>
                  <a:cubicBezTo>
                    <a:pt x="859" y="0"/>
                    <a:pt x="856" y="3"/>
                    <a:pt x="853" y="5"/>
                  </a:cubicBezTo>
                  <a:cubicBezTo>
                    <a:pt x="852" y="6"/>
                    <a:pt x="849" y="7"/>
                    <a:pt x="845" y="7"/>
                  </a:cubicBezTo>
                  <a:cubicBezTo>
                    <a:pt x="844" y="7"/>
                    <a:pt x="843" y="7"/>
                    <a:pt x="842" y="7"/>
                  </a:cubicBezTo>
                  <a:cubicBezTo>
                    <a:pt x="840" y="7"/>
                    <a:pt x="839" y="6"/>
                    <a:pt x="837" y="6"/>
                  </a:cubicBezTo>
                  <a:cubicBezTo>
                    <a:pt x="828" y="6"/>
                    <a:pt x="827" y="11"/>
                    <a:pt x="825" y="16"/>
                  </a:cubicBezTo>
                  <a:lnTo>
                    <a:pt x="825" y="17"/>
                  </a:lnTo>
                  <a:cubicBezTo>
                    <a:pt x="823" y="24"/>
                    <a:pt x="831" y="27"/>
                    <a:pt x="840" y="32"/>
                  </a:cubicBezTo>
                  <a:cubicBezTo>
                    <a:pt x="845" y="34"/>
                    <a:pt x="848" y="35"/>
                    <a:pt x="851" y="35"/>
                  </a:cubicBezTo>
                  <a:cubicBezTo>
                    <a:pt x="852" y="35"/>
                    <a:pt x="853" y="34"/>
                    <a:pt x="856" y="34"/>
                  </a:cubicBezTo>
                  <a:lnTo>
                    <a:pt x="861" y="34"/>
                  </a:lnTo>
                  <a:cubicBezTo>
                    <a:pt x="868" y="35"/>
                    <a:pt x="874" y="36"/>
                    <a:pt x="886" y="43"/>
                  </a:cubicBezTo>
                  <a:cubicBezTo>
                    <a:pt x="884" y="44"/>
                    <a:pt x="879" y="44"/>
                    <a:pt x="877" y="44"/>
                  </a:cubicBezTo>
                  <a:cubicBezTo>
                    <a:pt x="874" y="45"/>
                    <a:pt x="872" y="45"/>
                    <a:pt x="870" y="45"/>
                  </a:cubicBezTo>
                  <a:cubicBezTo>
                    <a:pt x="869" y="45"/>
                    <a:pt x="868" y="46"/>
                    <a:pt x="866" y="46"/>
                  </a:cubicBezTo>
                  <a:cubicBezTo>
                    <a:pt x="862" y="46"/>
                    <a:pt x="856" y="43"/>
                    <a:pt x="848" y="40"/>
                  </a:cubicBezTo>
                  <a:cubicBezTo>
                    <a:pt x="839" y="35"/>
                    <a:pt x="833" y="34"/>
                    <a:pt x="825" y="32"/>
                  </a:cubicBezTo>
                  <a:cubicBezTo>
                    <a:pt x="822" y="32"/>
                    <a:pt x="819" y="32"/>
                    <a:pt x="816" y="31"/>
                  </a:cubicBezTo>
                  <a:cubicBezTo>
                    <a:pt x="808" y="28"/>
                    <a:pt x="806" y="25"/>
                    <a:pt x="803" y="19"/>
                  </a:cubicBezTo>
                  <a:cubicBezTo>
                    <a:pt x="801" y="16"/>
                    <a:pt x="798" y="11"/>
                    <a:pt x="792" y="7"/>
                  </a:cubicBezTo>
                  <a:cubicBezTo>
                    <a:pt x="789" y="5"/>
                    <a:pt x="783" y="1"/>
                    <a:pt x="757" y="1"/>
                  </a:cubicBezTo>
                  <a:cubicBezTo>
                    <a:pt x="736" y="1"/>
                    <a:pt x="708" y="4"/>
                    <a:pt x="690" y="5"/>
                  </a:cubicBezTo>
                  <a:cubicBezTo>
                    <a:pt x="683" y="6"/>
                    <a:pt x="678" y="6"/>
                    <a:pt x="675" y="6"/>
                  </a:cubicBezTo>
                  <a:cubicBezTo>
                    <a:pt x="666" y="6"/>
                    <a:pt x="660" y="8"/>
                    <a:pt x="655" y="10"/>
                  </a:cubicBezTo>
                  <a:cubicBezTo>
                    <a:pt x="650" y="11"/>
                    <a:pt x="646" y="11"/>
                    <a:pt x="641" y="11"/>
                  </a:cubicBezTo>
                  <a:cubicBezTo>
                    <a:pt x="639" y="11"/>
                    <a:pt x="637" y="11"/>
                    <a:pt x="635" y="11"/>
                  </a:cubicBezTo>
                  <a:cubicBezTo>
                    <a:pt x="633" y="11"/>
                    <a:pt x="631" y="11"/>
                    <a:pt x="628" y="11"/>
                  </a:cubicBezTo>
                  <a:cubicBezTo>
                    <a:pt x="621" y="11"/>
                    <a:pt x="612" y="12"/>
                    <a:pt x="603" y="14"/>
                  </a:cubicBezTo>
                  <a:cubicBezTo>
                    <a:pt x="596" y="16"/>
                    <a:pt x="588" y="17"/>
                    <a:pt x="581" y="17"/>
                  </a:cubicBezTo>
                  <a:cubicBezTo>
                    <a:pt x="579" y="17"/>
                    <a:pt x="578" y="17"/>
                    <a:pt x="576" y="17"/>
                  </a:cubicBezTo>
                  <a:cubicBezTo>
                    <a:pt x="574" y="17"/>
                    <a:pt x="572" y="17"/>
                    <a:pt x="570" y="17"/>
                  </a:cubicBezTo>
                  <a:cubicBezTo>
                    <a:pt x="560" y="17"/>
                    <a:pt x="554" y="19"/>
                    <a:pt x="547" y="21"/>
                  </a:cubicBezTo>
                  <a:cubicBezTo>
                    <a:pt x="545" y="22"/>
                    <a:pt x="543" y="22"/>
                    <a:pt x="541" y="23"/>
                  </a:cubicBezTo>
                  <a:cubicBezTo>
                    <a:pt x="538" y="24"/>
                    <a:pt x="536" y="25"/>
                    <a:pt x="532" y="27"/>
                  </a:cubicBezTo>
                  <a:cubicBezTo>
                    <a:pt x="521" y="31"/>
                    <a:pt x="511" y="35"/>
                    <a:pt x="500" y="36"/>
                  </a:cubicBezTo>
                  <a:lnTo>
                    <a:pt x="490" y="36"/>
                  </a:lnTo>
                  <a:cubicBezTo>
                    <a:pt x="483" y="36"/>
                    <a:pt x="480" y="36"/>
                    <a:pt x="472" y="42"/>
                  </a:cubicBezTo>
                  <a:cubicBezTo>
                    <a:pt x="468" y="45"/>
                    <a:pt x="466" y="46"/>
                    <a:pt x="463" y="46"/>
                  </a:cubicBezTo>
                  <a:cubicBezTo>
                    <a:pt x="461" y="46"/>
                    <a:pt x="458" y="45"/>
                    <a:pt x="456" y="44"/>
                  </a:cubicBezTo>
                  <a:cubicBezTo>
                    <a:pt x="451" y="43"/>
                    <a:pt x="448" y="42"/>
                    <a:pt x="442" y="42"/>
                  </a:cubicBezTo>
                  <a:cubicBezTo>
                    <a:pt x="437" y="41"/>
                    <a:pt x="434" y="41"/>
                    <a:pt x="431" y="41"/>
                  </a:cubicBezTo>
                  <a:cubicBezTo>
                    <a:pt x="428" y="41"/>
                    <a:pt x="425" y="41"/>
                    <a:pt x="422" y="42"/>
                  </a:cubicBezTo>
                  <a:lnTo>
                    <a:pt x="405" y="42"/>
                  </a:lnTo>
                  <a:cubicBezTo>
                    <a:pt x="389" y="42"/>
                    <a:pt x="386" y="45"/>
                    <a:pt x="382" y="49"/>
                  </a:cubicBezTo>
                  <a:cubicBezTo>
                    <a:pt x="381" y="50"/>
                    <a:pt x="380" y="50"/>
                    <a:pt x="379" y="51"/>
                  </a:cubicBezTo>
                  <a:cubicBezTo>
                    <a:pt x="374" y="54"/>
                    <a:pt x="372" y="55"/>
                    <a:pt x="372" y="58"/>
                  </a:cubicBezTo>
                  <a:cubicBezTo>
                    <a:pt x="372" y="63"/>
                    <a:pt x="373" y="64"/>
                    <a:pt x="378" y="67"/>
                  </a:cubicBezTo>
                  <a:cubicBezTo>
                    <a:pt x="385" y="73"/>
                    <a:pt x="395" y="73"/>
                    <a:pt x="408" y="74"/>
                  </a:cubicBezTo>
                  <a:cubicBezTo>
                    <a:pt x="411" y="74"/>
                    <a:pt x="413" y="74"/>
                    <a:pt x="415" y="75"/>
                  </a:cubicBezTo>
                  <a:cubicBezTo>
                    <a:pt x="417" y="75"/>
                    <a:pt x="419" y="75"/>
                    <a:pt x="422" y="75"/>
                  </a:cubicBezTo>
                  <a:cubicBezTo>
                    <a:pt x="424" y="75"/>
                    <a:pt x="426" y="75"/>
                    <a:pt x="428" y="74"/>
                  </a:cubicBezTo>
                  <a:lnTo>
                    <a:pt x="429" y="74"/>
                  </a:lnTo>
                  <a:cubicBezTo>
                    <a:pt x="433" y="74"/>
                    <a:pt x="438" y="75"/>
                    <a:pt x="443" y="76"/>
                  </a:cubicBezTo>
                  <a:cubicBezTo>
                    <a:pt x="449" y="78"/>
                    <a:pt x="456" y="80"/>
                    <a:pt x="463" y="80"/>
                  </a:cubicBezTo>
                  <a:cubicBezTo>
                    <a:pt x="472" y="79"/>
                    <a:pt x="474" y="78"/>
                    <a:pt x="477" y="77"/>
                  </a:cubicBezTo>
                  <a:cubicBezTo>
                    <a:pt x="479" y="76"/>
                    <a:pt x="481" y="75"/>
                    <a:pt x="484" y="75"/>
                  </a:cubicBezTo>
                  <a:cubicBezTo>
                    <a:pt x="485" y="75"/>
                    <a:pt x="486" y="75"/>
                    <a:pt x="487" y="75"/>
                  </a:cubicBezTo>
                  <a:cubicBezTo>
                    <a:pt x="489" y="75"/>
                    <a:pt x="491" y="76"/>
                    <a:pt x="493" y="77"/>
                  </a:cubicBezTo>
                  <a:cubicBezTo>
                    <a:pt x="496" y="78"/>
                    <a:pt x="499" y="80"/>
                    <a:pt x="502" y="81"/>
                  </a:cubicBezTo>
                  <a:cubicBezTo>
                    <a:pt x="505" y="82"/>
                    <a:pt x="506" y="82"/>
                    <a:pt x="508" y="83"/>
                  </a:cubicBezTo>
                  <a:cubicBezTo>
                    <a:pt x="511" y="85"/>
                    <a:pt x="514" y="85"/>
                    <a:pt x="519" y="86"/>
                  </a:cubicBezTo>
                  <a:cubicBezTo>
                    <a:pt x="521" y="86"/>
                    <a:pt x="523" y="87"/>
                    <a:pt x="527" y="87"/>
                  </a:cubicBezTo>
                  <a:cubicBezTo>
                    <a:pt x="532" y="88"/>
                    <a:pt x="537" y="91"/>
                    <a:pt x="548" y="91"/>
                  </a:cubicBezTo>
                  <a:lnTo>
                    <a:pt x="552" y="91"/>
                  </a:lnTo>
                  <a:cubicBezTo>
                    <a:pt x="551" y="92"/>
                    <a:pt x="551" y="95"/>
                    <a:pt x="551" y="98"/>
                  </a:cubicBezTo>
                  <a:cubicBezTo>
                    <a:pt x="551" y="98"/>
                    <a:pt x="551" y="98"/>
                    <a:pt x="547" y="99"/>
                  </a:cubicBezTo>
                  <a:cubicBezTo>
                    <a:pt x="544" y="100"/>
                    <a:pt x="542" y="101"/>
                    <a:pt x="539" y="102"/>
                  </a:cubicBezTo>
                  <a:cubicBezTo>
                    <a:pt x="537" y="103"/>
                    <a:pt x="535" y="103"/>
                    <a:pt x="532" y="103"/>
                  </a:cubicBezTo>
                  <a:cubicBezTo>
                    <a:pt x="524" y="103"/>
                    <a:pt x="514" y="101"/>
                    <a:pt x="506" y="95"/>
                  </a:cubicBezTo>
                  <a:lnTo>
                    <a:pt x="504" y="93"/>
                  </a:lnTo>
                  <a:cubicBezTo>
                    <a:pt x="492" y="84"/>
                    <a:pt x="490" y="82"/>
                    <a:pt x="480" y="82"/>
                  </a:cubicBezTo>
                  <a:lnTo>
                    <a:pt x="468" y="82"/>
                  </a:lnTo>
                  <a:cubicBezTo>
                    <a:pt x="460" y="81"/>
                    <a:pt x="450" y="81"/>
                    <a:pt x="442" y="81"/>
                  </a:cubicBezTo>
                  <a:cubicBezTo>
                    <a:pt x="434" y="81"/>
                    <a:pt x="428" y="81"/>
                    <a:pt x="425" y="82"/>
                  </a:cubicBezTo>
                  <a:cubicBezTo>
                    <a:pt x="418" y="85"/>
                    <a:pt x="416" y="86"/>
                    <a:pt x="414" y="92"/>
                  </a:cubicBezTo>
                  <a:cubicBezTo>
                    <a:pt x="414" y="93"/>
                    <a:pt x="414" y="94"/>
                    <a:pt x="413" y="95"/>
                  </a:cubicBezTo>
                  <a:cubicBezTo>
                    <a:pt x="411" y="103"/>
                    <a:pt x="416" y="109"/>
                    <a:pt x="420" y="113"/>
                  </a:cubicBezTo>
                  <a:cubicBezTo>
                    <a:pt x="422" y="115"/>
                    <a:pt x="422" y="116"/>
                    <a:pt x="424" y="117"/>
                  </a:cubicBezTo>
                  <a:cubicBezTo>
                    <a:pt x="425" y="118"/>
                    <a:pt x="426" y="120"/>
                    <a:pt x="427" y="121"/>
                  </a:cubicBezTo>
                  <a:cubicBezTo>
                    <a:pt x="427" y="121"/>
                    <a:pt x="426" y="121"/>
                    <a:pt x="425" y="122"/>
                  </a:cubicBezTo>
                  <a:cubicBezTo>
                    <a:pt x="422" y="123"/>
                    <a:pt x="419" y="123"/>
                    <a:pt x="416" y="123"/>
                  </a:cubicBezTo>
                  <a:cubicBezTo>
                    <a:pt x="414" y="123"/>
                    <a:pt x="411" y="123"/>
                    <a:pt x="409" y="122"/>
                  </a:cubicBezTo>
                  <a:cubicBezTo>
                    <a:pt x="408" y="122"/>
                    <a:pt x="404" y="121"/>
                    <a:pt x="402" y="121"/>
                  </a:cubicBezTo>
                  <a:cubicBezTo>
                    <a:pt x="396" y="120"/>
                    <a:pt x="392" y="116"/>
                    <a:pt x="387" y="113"/>
                  </a:cubicBezTo>
                  <a:cubicBezTo>
                    <a:pt x="381" y="110"/>
                    <a:pt x="375" y="107"/>
                    <a:pt x="369" y="106"/>
                  </a:cubicBezTo>
                  <a:cubicBezTo>
                    <a:pt x="365" y="104"/>
                    <a:pt x="362" y="104"/>
                    <a:pt x="360" y="104"/>
                  </a:cubicBezTo>
                  <a:cubicBezTo>
                    <a:pt x="357" y="104"/>
                    <a:pt x="355" y="105"/>
                    <a:pt x="354" y="106"/>
                  </a:cubicBezTo>
                  <a:cubicBezTo>
                    <a:pt x="353" y="107"/>
                    <a:pt x="353" y="107"/>
                    <a:pt x="351" y="109"/>
                  </a:cubicBezTo>
                  <a:cubicBezTo>
                    <a:pt x="350" y="109"/>
                    <a:pt x="349" y="109"/>
                    <a:pt x="348" y="107"/>
                  </a:cubicBezTo>
                  <a:cubicBezTo>
                    <a:pt x="347" y="106"/>
                    <a:pt x="347" y="103"/>
                    <a:pt x="347" y="102"/>
                  </a:cubicBezTo>
                  <a:cubicBezTo>
                    <a:pt x="347" y="102"/>
                    <a:pt x="349" y="99"/>
                    <a:pt x="350" y="98"/>
                  </a:cubicBezTo>
                  <a:cubicBezTo>
                    <a:pt x="354" y="91"/>
                    <a:pt x="358" y="84"/>
                    <a:pt x="357" y="79"/>
                  </a:cubicBezTo>
                  <a:cubicBezTo>
                    <a:pt x="356" y="77"/>
                    <a:pt x="355" y="75"/>
                    <a:pt x="354" y="75"/>
                  </a:cubicBezTo>
                  <a:cubicBezTo>
                    <a:pt x="353" y="74"/>
                    <a:pt x="352" y="74"/>
                    <a:pt x="351" y="74"/>
                  </a:cubicBezTo>
                  <a:cubicBezTo>
                    <a:pt x="345" y="74"/>
                    <a:pt x="339" y="79"/>
                    <a:pt x="333" y="87"/>
                  </a:cubicBezTo>
                  <a:cubicBezTo>
                    <a:pt x="331" y="88"/>
                    <a:pt x="328" y="92"/>
                    <a:pt x="327" y="93"/>
                  </a:cubicBezTo>
                  <a:cubicBezTo>
                    <a:pt x="325" y="93"/>
                    <a:pt x="324" y="95"/>
                    <a:pt x="324" y="96"/>
                  </a:cubicBezTo>
                  <a:lnTo>
                    <a:pt x="323" y="99"/>
                  </a:lnTo>
                  <a:lnTo>
                    <a:pt x="327" y="100"/>
                  </a:lnTo>
                  <a:cubicBezTo>
                    <a:pt x="327" y="101"/>
                    <a:pt x="329" y="102"/>
                    <a:pt x="330" y="103"/>
                  </a:cubicBezTo>
                  <a:lnTo>
                    <a:pt x="330" y="104"/>
                  </a:lnTo>
                  <a:cubicBezTo>
                    <a:pt x="328" y="104"/>
                    <a:pt x="324" y="104"/>
                    <a:pt x="319" y="102"/>
                  </a:cubicBezTo>
                  <a:cubicBezTo>
                    <a:pt x="315" y="101"/>
                    <a:pt x="312" y="101"/>
                    <a:pt x="310" y="101"/>
                  </a:cubicBezTo>
                  <a:cubicBezTo>
                    <a:pt x="305" y="101"/>
                    <a:pt x="303" y="103"/>
                    <a:pt x="301" y="104"/>
                  </a:cubicBezTo>
                  <a:cubicBezTo>
                    <a:pt x="301" y="105"/>
                    <a:pt x="300" y="106"/>
                    <a:pt x="300" y="106"/>
                  </a:cubicBezTo>
                  <a:cubicBezTo>
                    <a:pt x="300" y="105"/>
                    <a:pt x="300" y="103"/>
                    <a:pt x="299" y="102"/>
                  </a:cubicBezTo>
                  <a:cubicBezTo>
                    <a:pt x="299" y="99"/>
                    <a:pt x="298" y="96"/>
                    <a:pt x="296" y="93"/>
                  </a:cubicBezTo>
                  <a:cubicBezTo>
                    <a:pt x="296" y="92"/>
                    <a:pt x="295" y="91"/>
                    <a:pt x="294" y="88"/>
                  </a:cubicBezTo>
                  <a:cubicBezTo>
                    <a:pt x="292" y="83"/>
                    <a:pt x="289" y="79"/>
                    <a:pt x="284" y="79"/>
                  </a:cubicBezTo>
                  <a:cubicBezTo>
                    <a:pt x="282" y="79"/>
                    <a:pt x="281" y="79"/>
                    <a:pt x="280" y="80"/>
                  </a:cubicBezTo>
                  <a:cubicBezTo>
                    <a:pt x="274" y="85"/>
                    <a:pt x="269" y="102"/>
                    <a:pt x="269" y="106"/>
                  </a:cubicBezTo>
                  <a:cubicBezTo>
                    <a:pt x="268" y="107"/>
                    <a:pt x="268" y="108"/>
                    <a:pt x="266" y="108"/>
                  </a:cubicBezTo>
                  <a:cubicBezTo>
                    <a:pt x="265" y="108"/>
                    <a:pt x="263" y="108"/>
                    <a:pt x="261" y="107"/>
                  </a:cubicBezTo>
                  <a:lnTo>
                    <a:pt x="254" y="107"/>
                  </a:lnTo>
                  <a:cubicBezTo>
                    <a:pt x="251" y="107"/>
                    <a:pt x="244" y="103"/>
                    <a:pt x="241" y="100"/>
                  </a:cubicBezTo>
                  <a:cubicBezTo>
                    <a:pt x="236" y="97"/>
                    <a:pt x="232" y="95"/>
                    <a:pt x="229" y="95"/>
                  </a:cubicBezTo>
                  <a:cubicBezTo>
                    <a:pt x="228" y="95"/>
                    <a:pt x="224" y="94"/>
                    <a:pt x="221" y="93"/>
                  </a:cubicBezTo>
                  <a:cubicBezTo>
                    <a:pt x="213" y="91"/>
                    <a:pt x="198" y="87"/>
                    <a:pt x="191" y="87"/>
                  </a:cubicBezTo>
                  <a:cubicBezTo>
                    <a:pt x="189" y="87"/>
                    <a:pt x="188" y="87"/>
                    <a:pt x="187" y="87"/>
                  </a:cubicBezTo>
                  <a:cubicBezTo>
                    <a:pt x="180" y="88"/>
                    <a:pt x="127" y="92"/>
                    <a:pt x="108" y="93"/>
                  </a:cubicBezTo>
                  <a:cubicBezTo>
                    <a:pt x="108" y="93"/>
                    <a:pt x="96" y="92"/>
                    <a:pt x="83" y="92"/>
                  </a:cubicBezTo>
                  <a:cubicBezTo>
                    <a:pt x="75" y="92"/>
                    <a:pt x="69" y="92"/>
                    <a:pt x="63" y="93"/>
                  </a:cubicBezTo>
                  <a:cubicBezTo>
                    <a:pt x="59" y="93"/>
                    <a:pt x="55" y="93"/>
                    <a:pt x="51" y="93"/>
                  </a:cubicBezTo>
                  <a:cubicBezTo>
                    <a:pt x="48" y="93"/>
                    <a:pt x="44" y="93"/>
                    <a:pt x="41" y="93"/>
                  </a:cubicBezTo>
                  <a:lnTo>
                    <a:pt x="32" y="93"/>
                  </a:lnTo>
                  <a:cubicBezTo>
                    <a:pt x="23" y="93"/>
                    <a:pt x="9" y="96"/>
                    <a:pt x="4" y="101"/>
                  </a:cubicBezTo>
                  <a:cubicBezTo>
                    <a:pt x="2" y="103"/>
                    <a:pt x="1" y="106"/>
                    <a:pt x="2" y="107"/>
                  </a:cubicBezTo>
                  <a:cubicBezTo>
                    <a:pt x="2" y="110"/>
                    <a:pt x="5" y="112"/>
                    <a:pt x="9" y="114"/>
                  </a:cubicBezTo>
                  <a:cubicBezTo>
                    <a:pt x="11" y="116"/>
                    <a:pt x="14" y="117"/>
                    <a:pt x="16" y="120"/>
                  </a:cubicBezTo>
                  <a:cubicBezTo>
                    <a:pt x="24" y="125"/>
                    <a:pt x="30" y="127"/>
                    <a:pt x="37" y="129"/>
                  </a:cubicBezTo>
                  <a:cubicBezTo>
                    <a:pt x="40" y="130"/>
                    <a:pt x="43" y="131"/>
                    <a:pt x="45" y="131"/>
                  </a:cubicBezTo>
                  <a:cubicBezTo>
                    <a:pt x="49" y="132"/>
                    <a:pt x="53" y="133"/>
                    <a:pt x="56" y="133"/>
                  </a:cubicBezTo>
                  <a:cubicBezTo>
                    <a:pt x="59" y="133"/>
                    <a:pt x="62" y="132"/>
                    <a:pt x="64" y="132"/>
                  </a:cubicBezTo>
                  <a:lnTo>
                    <a:pt x="69" y="132"/>
                  </a:lnTo>
                  <a:cubicBezTo>
                    <a:pt x="73" y="132"/>
                    <a:pt x="73" y="132"/>
                    <a:pt x="79" y="138"/>
                  </a:cubicBezTo>
                  <a:cubicBezTo>
                    <a:pt x="79" y="139"/>
                    <a:pt x="80" y="140"/>
                    <a:pt x="82" y="142"/>
                  </a:cubicBezTo>
                  <a:cubicBezTo>
                    <a:pt x="84" y="145"/>
                    <a:pt x="88" y="147"/>
                    <a:pt x="94" y="147"/>
                  </a:cubicBezTo>
                  <a:cubicBezTo>
                    <a:pt x="100" y="147"/>
                    <a:pt x="108" y="145"/>
                    <a:pt x="113" y="144"/>
                  </a:cubicBezTo>
                  <a:cubicBezTo>
                    <a:pt x="116" y="143"/>
                    <a:pt x="119" y="143"/>
                    <a:pt x="121" y="143"/>
                  </a:cubicBezTo>
                  <a:cubicBezTo>
                    <a:pt x="121" y="146"/>
                    <a:pt x="123" y="149"/>
                    <a:pt x="123" y="153"/>
                  </a:cubicBezTo>
                  <a:lnTo>
                    <a:pt x="125" y="156"/>
                  </a:lnTo>
                  <a:cubicBezTo>
                    <a:pt x="126" y="158"/>
                    <a:pt x="128" y="161"/>
                    <a:pt x="134" y="161"/>
                  </a:cubicBezTo>
                  <a:cubicBezTo>
                    <a:pt x="138" y="161"/>
                    <a:pt x="142" y="160"/>
                    <a:pt x="145" y="159"/>
                  </a:cubicBezTo>
                  <a:cubicBezTo>
                    <a:pt x="147" y="159"/>
                    <a:pt x="149" y="158"/>
                    <a:pt x="151" y="158"/>
                  </a:cubicBezTo>
                  <a:cubicBezTo>
                    <a:pt x="154" y="157"/>
                    <a:pt x="156" y="157"/>
                    <a:pt x="157" y="157"/>
                  </a:cubicBezTo>
                  <a:cubicBezTo>
                    <a:pt x="159" y="157"/>
                    <a:pt x="161" y="157"/>
                    <a:pt x="162" y="158"/>
                  </a:cubicBezTo>
                  <a:lnTo>
                    <a:pt x="172" y="158"/>
                  </a:lnTo>
                  <a:cubicBezTo>
                    <a:pt x="179" y="158"/>
                    <a:pt x="181" y="160"/>
                    <a:pt x="189" y="166"/>
                  </a:cubicBezTo>
                  <a:cubicBezTo>
                    <a:pt x="189" y="166"/>
                    <a:pt x="190" y="167"/>
                    <a:pt x="191" y="167"/>
                  </a:cubicBezTo>
                  <a:cubicBezTo>
                    <a:pt x="191" y="168"/>
                    <a:pt x="191" y="169"/>
                    <a:pt x="192" y="171"/>
                  </a:cubicBezTo>
                  <a:cubicBezTo>
                    <a:pt x="193" y="171"/>
                    <a:pt x="193" y="172"/>
                    <a:pt x="193" y="172"/>
                  </a:cubicBezTo>
                  <a:lnTo>
                    <a:pt x="183" y="175"/>
                  </a:lnTo>
                  <a:lnTo>
                    <a:pt x="194" y="180"/>
                  </a:lnTo>
                  <a:cubicBezTo>
                    <a:pt x="194" y="180"/>
                    <a:pt x="199" y="181"/>
                    <a:pt x="206" y="181"/>
                  </a:cubicBezTo>
                  <a:cubicBezTo>
                    <a:pt x="208" y="181"/>
                    <a:pt x="210" y="181"/>
                    <a:pt x="212" y="180"/>
                  </a:cubicBezTo>
                  <a:lnTo>
                    <a:pt x="217" y="180"/>
                  </a:lnTo>
                  <a:cubicBezTo>
                    <a:pt x="218" y="180"/>
                    <a:pt x="219" y="180"/>
                    <a:pt x="221" y="184"/>
                  </a:cubicBezTo>
                  <a:cubicBezTo>
                    <a:pt x="227" y="190"/>
                    <a:pt x="229" y="191"/>
                    <a:pt x="235" y="192"/>
                  </a:cubicBezTo>
                  <a:lnTo>
                    <a:pt x="237" y="193"/>
                  </a:lnTo>
                  <a:cubicBezTo>
                    <a:pt x="239" y="193"/>
                    <a:pt x="242" y="194"/>
                    <a:pt x="244" y="194"/>
                  </a:cubicBezTo>
                  <a:cubicBezTo>
                    <a:pt x="250" y="194"/>
                    <a:pt x="254" y="193"/>
                    <a:pt x="255" y="193"/>
                  </a:cubicBezTo>
                  <a:cubicBezTo>
                    <a:pt x="260" y="195"/>
                    <a:pt x="261" y="195"/>
                    <a:pt x="262" y="197"/>
                  </a:cubicBezTo>
                  <a:cubicBezTo>
                    <a:pt x="264" y="199"/>
                    <a:pt x="266" y="200"/>
                    <a:pt x="269" y="203"/>
                  </a:cubicBezTo>
                  <a:cubicBezTo>
                    <a:pt x="275" y="209"/>
                    <a:pt x="278" y="210"/>
                    <a:pt x="280" y="212"/>
                  </a:cubicBezTo>
                  <a:cubicBezTo>
                    <a:pt x="282" y="213"/>
                    <a:pt x="284" y="213"/>
                    <a:pt x="288" y="215"/>
                  </a:cubicBezTo>
                  <a:cubicBezTo>
                    <a:pt x="290" y="216"/>
                    <a:pt x="292" y="217"/>
                    <a:pt x="295" y="217"/>
                  </a:cubicBezTo>
                  <a:cubicBezTo>
                    <a:pt x="297" y="217"/>
                    <a:pt x="299" y="216"/>
                    <a:pt x="302" y="216"/>
                  </a:cubicBezTo>
                  <a:cubicBezTo>
                    <a:pt x="304" y="216"/>
                    <a:pt x="306" y="215"/>
                    <a:pt x="307" y="215"/>
                  </a:cubicBezTo>
                  <a:cubicBezTo>
                    <a:pt x="308" y="215"/>
                    <a:pt x="309" y="215"/>
                    <a:pt x="310" y="216"/>
                  </a:cubicBezTo>
                  <a:lnTo>
                    <a:pt x="315" y="216"/>
                  </a:lnTo>
                  <a:cubicBezTo>
                    <a:pt x="320" y="216"/>
                    <a:pt x="321" y="216"/>
                    <a:pt x="331" y="217"/>
                  </a:cubicBezTo>
                  <a:cubicBezTo>
                    <a:pt x="333" y="217"/>
                    <a:pt x="334" y="217"/>
                    <a:pt x="336" y="217"/>
                  </a:cubicBezTo>
                  <a:cubicBezTo>
                    <a:pt x="339" y="217"/>
                    <a:pt x="340" y="216"/>
                    <a:pt x="342" y="216"/>
                  </a:cubicBezTo>
                  <a:cubicBezTo>
                    <a:pt x="344" y="215"/>
                    <a:pt x="345" y="215"/>
                    <a:pt x="347" y="215"/>
                  </a:cubicBezTo>
                  <a:cubicBezTo>
                    <a:pt x="349" y="215"/>
                    <a:pt x="353" y="216"/>
                    <a:pt x="357" y="217"/>
                  </a:cubicBezTo>
                  <a:cubicBezTo>
                    <a:pt x="368" y="220"/>
                    <a:pt x="368" y="222"/>
                    <a:pt x="369" y="225"/>
                  </a:cubicBezTo>
                  <a:lnTo>
                    <a:pt x="366" y="225"/>
                  </a:lnTo>
                  <a:cubicBezTo>
                    <a:pt x="362" y="225"/>
                    <a:pt x="355" y="225"/>
                    <a:pt x="350" y="229"/>
                  </a:cubicBezTo>
                  <a:cubicBezTo>
                    <a:pt x="340" y="234"/>
                    <a:pt x="338" y="240"/>
                    <a:pt x="338" y="241"/>
                  </a:cubicBezTo>
                  <a:lnTo>
                    <a:pt x="337" y="245"/>
                  </a:lnTo>
                  <a:lnTo>
                    <a:pt x="342" y="245"/>
                  </a:lnTo>
                  <a:cubicBezTo>
                    <a:pt x="342" y="245"/>
                    <a:pt x="347" y="245"/>
                    <a:pt x="352" y="245"/>
                  </a:cubicBezTo>
                  <a:cubicBezTo>
                    <a:pt x="354" y="245"/>
                    <a:pt x="357" y="245"/>
                    <a:pt x="360" y="245"/>
                  </a:cubicBezTo>
                  <a:lnTo>
                    <a:pt x="369" y="245"/>
                  </a:lnTo>
                  <a:cubicBezTo>
                    <a:pt x="371" y="246"/>
                    <a:pt x="374" y="248"/>
                    <a:pt x="378" y="251"/>
                  </a:cubicBezTo>
                  <a:cubicBezTo>
                    <a:pt x="379" y="252"/>
                    <a:pt x="380" y="253"/>
                    <a:pt x="382" y="253"/>
                  </a:cubicBezTo>
                  <a:cubicBezTo>
                    <a:pt x="385" y="253"/>
                    <a:pt x="387" y="252"/>
                    <a:pt x="389" y="252"/>
                  </a:cubicBezTo>
                  <a:lnTo>
                    <a:pt x="390" y="252"/>
                  </a:lnTo>
                  <a:lnTo>
                    <a:pt x="390" y="260"/>
                  </a:lnTo>
                  <a:cubicBezTo>
                    <a:pt x="392" y="266"/>
                    <a:pt x="396" y="267"/>
                    <a:pt x="399" y="269"/>
                  </a:cubicBezTo>
                  <a:cubicBezTo>
                    <a:pt x="402" y="269"/>
                    <a:pt x="405" y="270"/>
                    <a:pt x="411" y="272"/>
                  </a:cubicBezTo>
                  <a:cubicBezTo>
                    <a:pt x="416" y="274"/>
                    <a:pt x="420" y="274"/>
                    <a:pt x="423" y="274"/>
                  </a:cubicBezTo>
                  <a:cubicBezTo>
                    <a:pt x="426" y="274"/>
                    <a:pt x="427" y="274"/>
                    <a:pt x="429" y="274"/>
                  </a:cubicBezTo>
                  <a:cubicBezTo>
                    <a:pt x="432" y="273"/>
                    <a:pt x="436" y="272"/>
                    <a:pt x="439" y="272"/>
                  </a:cubicBezTo>
                  <a:lnTo>
                    <a:pt x="446" y="272"/>
                  </a:lnTo>
                  <a:cubicBezTo>
                    <a:pt x="447" y="273"/>
                    <a:pt x="448" y="275"/>
                    <a:pt x="449" y="276"/>
                  </a:cubicBezTo>
                  <a:cubicBezTo>
                    <a:pt x="451" y="277"/>
                    <a:pt x="452" y="280"/>
                    <a:pt x="455" y="285"/>
                  </a:cubicBezTo>
                  <a:cubicBezTo>
                    <a:pt x="456" y="287"/>
                    <a:pt x="458" y="289"/>
                    <a:pt x="460" y="292"/>
                  </a:cubicBezTo>
                  <a:cubicBezTo>
                    <a:pt x="467" y="304"/>
                    <a:pt x="482" y="316"/>
                    <a:pt x="488" y="318"/>
                  </a:cubicBezTo>
                  <a:cubicBezTo>
                    <a:pt x="493" y="320"/>
                    <a:pt x="497" y="322"/>
                    <a:pt x="501" y="331"/>
                  </a:cubicBezTo>
                  <a:cubicBezTo>
                    <a:pt x="501" y="332"/>
                    <a:pt x="501" y="332"/>
                    <a:pt x="501" y="332"/>
                  </a:cubicBezTo>
                  <a:cubicBezTo>
                    <a:pt x="501" y="332"/>
                    <a:pt x="499" y="333"/>
                    <a:pt x="498" y="333"/>
                  </a:cubicBezTo>
                  <a:lnTo>
                    <a:pt x="493" y="333"/>
                  </a:lnTo>
                  <a:cubicBezTo>
                    <a:pt x="491" y="333"/>
                    <a:pt x="490" y="333"/>
                    <a:pt x="488" y="332"/>
                  </a:cubicBezTo>
                  <a:cubicBezTo>
                    <a:pt x="487" y="330"/>
                    <a:pt x="486" y="330"/>
                    <a:pt x="484" y="329"/>
                  </a:cubicBezTo>
                  <a:cubicBezTo>
                    <a:pt x="481" y="326"/>
                    <a:pt x="480" y="324"/>
                    <a:pt x="478" y="319"/>
                  </a:cubicBezTo>
                  <a:lnTo>
                    <a:pt x="477" y="317"/>
                  </a:lnTo>
                  <a:cubicBezTo>
                    <a:pt x="476" y="315"/>
                    <a:pt x="475" y="314"/>
                    <a:pt x="475" y="312"/>
                  </a:cubicBezTo>
                  <a:cubicBezTo>
                    <a:pt x="473" y="309"/>
                    <a:pt x="470" y="307"/>
                    <a:pt x="466" y="307"/>
                  </a:cubicBezTo>
                  <a:cubicBezTo>
                    <a:pt x="464" y="307"/>
                    <a:pt x="463" y="308"/>
                    <a:pt x="461" y="308"/>
                  </a:cubicBezTo>
                  <a:cubicBezTo>
                    <a:pt x="461" y="308"/>
                    <a:pt x="460" y="308"/>
                    <a:pt x="459" y="308"/>
                  </a:cubicBezTo>
                  <a:cubicBezTo>
                    <a:pt x="457" y="308"/>
                    <a:pt x="456" y="307"/>
                    <a:pt x="454" y="306"/>
                  </a:cubicBezTo>
                  <a:cubicBezTo>
                    <a:pt x="452" y="305"/>
                    <a:pt x="451" y="304"/>
                    <a:pt x="448" y="303"/>
                  </a:cubicBezTo>
                  <a:cubicBezTo>
                    <a:pt x="446" y="302"/>
                    <a:pt x="445" y="301"/>
                    <a:pt x="444" y="299"/>
                  </a:cubicBezTo>
                  <a:cubicBezTo>
                    <a:pt x="442" y="297"/>
                    <a:pt x="441" y="296"/>
                    <a:pt x="439" y="295"/>
                  </a:cubicBezTo>
                  <a:cubicBezTo>
                    <a:pt x="438" y="294"/>
                    <a:pt x="437" y="294"/>
                    <a:pt x="436" y="294"/>
                  </a:cubicBezTo>
                  <a:cubicBezTo>
                    <a:pt x="431" y="294"/>
                    <a:pt x="430" y="297"/>
                    <a:pt x="429" y="300"/>
                  </a:cubicBezTo>
                  <a:cubicBezTo>
                    <a:pt x="428" y="302"/>
                    <a:pt x="427" y="304"/>
                    <a:pt x="425" y="306"/>
                  </a:cubicBezTo>
                  <a:cubicBezTo>
                    <a:pt x="421" y="308"/>
                    <a:pt x="419" y="309"/>
                    <a:pt x="416" y="310"/>
                  </a:cubicBezTo>
                  <a:cubicBezTo>
                    <a:pt x="414" y="311"/>
                    <a:pt x="412" y="312"/>
                    <a:pt x="408" y="314"/>
                  </a:cubicBezTo>
                  <a:cubicBezTo>
                    <a:pt x="400" y="318"/>
                    <a:pt x="387" y="325"/>
                    <a:pt x="380" y="329"/>
                  </a:cubicBezTo>
                  <a:cubicBezTo>
                    <a:pt x="377" y="330"/>
                    <a:pt x="375" y="332"/>
                    <a:pt x="375" y="333"/>
                  </a:cubicBezTo>
                  <a:cubicBezTo>
                    <a:pt x="375" y="337"/>
                    <a:pt x="379" y="339"/>
                    <a:pt x="383" y="341"/>
                  </a:cubicBezTo>
                  <a:cubicBezTo>
                    <a:pt x="384" y="342"/>
                    <a:pt x="387" y="343"/>
                    <a:pt x="387" y="343"/>
                  </a:cubicBezTo>
                  <a:cubicBezTo>
                    <a:pt x="388" y="344"/>
                    <a:pt x="390" y="345"/>
                    <a:pt x="393" y="345"/>
                  </a:cubicBezTo>
                  <a:cubicBezTo>
                    <a:pt x="397" y="345"/>
                    <a:pt x="403" y="344"/>
                    <a:pt x="411" y="341"/>
                  </a:cubicBezTo>
                  <a:cubicBezTo>
                    <a:pt x="420" y="337"/>
                    <a:pt x="425" y="337"/>
                    <a:pt x="433" y="336"/>
                  </a:cubicBezTo>
                  <a:cubicBezTo>
                    <a:pt x="434" y="336"/>
                    <a:pt x="436" y="335"/>
                    <a:pt x="437" y="335"/>
                  </a:cubicBezTo>
                  <a:lnTo>
                    <a:pt x="437" y="335"/>
                  </a:lnTo>
                  <a:cubicBezTo>
                    <a:pt x="437" y="336"/>
                    <a:pt x="436" y="337"/>
                    <a:pt x="436" y="337"/>
                  </a:cubicBezTo>
                  <a:cubicBezTo>
                    <a:pt x="434" y="338"/>
                    <a:pt x="429" y="340"/>
                    <a:pt x="425" y="341"/>
                  </a:cubicBezTo>
                  <a:cubicBezTo>
                    <a:pt x="424" y="341"/>
                    <a:pt x="422" y="342"/>
                    <a:pt x="420" y="342"/>
                  </a:cubicBezTo>
                  <a:cubicBezTo>
                    <a:pt x="415" y="343"/>
                    <a:pt x="412" y="345"/>
                    <a:pt x="409" y="346"/>
                  </a:cubicBezTo>
                  <a:cubicBezTo>
                    <a:pt x="405" y="348"/>
                    <a:pt x="402" y="349"/>
                    <a:pt x="398" y="350"/>
                  </a:cubicBezTo>
                  <a:cubicBezTo>
                    <a:pt x="396" y="351"/>
                    <a:pt x="395" y="352"/>
                    <a:pt x="394" y="352"/>
                  </a:cubicBezTo>
                  <a:cubicBezTo>
                    <a:pt x="393" y="352"/>
                    <a:pt x="391" y="351"/>
                    <a:pt x="389" y="349"/>
                  </a:cubicBezTo>
                  <a:cubicBezTo>
                    <a:pt x="388" y="348"/>
                    <a:pt x="385" y="346"/>
                    <a:pt x="382" y="344"/>
                  </a:cubicBezTo>
                  <a:cubicBezTo>
                    <a:pt x="379" y="342"/>
                    <a:pt x="376" y="342"/>
                    <a:pt x="374" y="342"/>
                  </a:cubicBezTo>
                  <a:cubicBezTo>
                    <a:pt x="371" y="342"/>
                    <a:pt x="368" y="342"/>
                    <a:pt x="366" y="343"/>
                  </a:cubicBezTo>
                  <a:cubicBezTo>
                    <a:pt x="364" y="343"/>
                    <a:pt x="363" y="344"/>
                    <a:pt x="361" y="344"/>
                  </a:cubicBezTo>
                  <a:cubicBezTo>
                    <a:pt x="353" y="344"/>
                    <a:pt x="352" y="354"/>
                    <a:pt x="350" y="364"/>
                  </a:cubicBezTo>
                  <a:cubicBezTo>
                    <a:pt x="349" y="366"/>
                    <a:pt x="349" y="368"/>
                    <a:pt x="349" y="370"/>
                  </a:cubicBezTo>
                  <a:cubicBezTo>
                    <a:pt x="345" y="379"/>
                    <a:pt x="352" y="385"/>
                    <a:pt x="356" y="388"/>
                  </a:cubicBezTo>
                  <a:cubicBezTo>
                    <a:pt x="359" y="390"/>
                    <a:pt x="363" y="392"/>
                    <a:pt x="368" y="393"/>
                  </a:cubicBezTo>
                  <a:cubicBezTo>
                    <a:pt x="372" y="394"/>
                    <a:pt x="377" y="395"/>
                    <a:pt x="383" y="398"/>
                  </a:cubicBezTo>
                  <a:cubicBezTo>
                    <a:pt x="384" y="399"/>
                    <a:pt x="384" y="399"/>
                    <a:pt x="385" y="399"/>
                  </a:cubicBezTo>
                  <a:cubicBezTo>
                    <a:pt x="384" y="401"/>
                    <a:pt x="381" y="405"/>
                    <a:pt x="381" y="413"/>
                  </a:cubicBezTo>
                  <a:cubicBezTo>
                    <a:pt x="381" y="431"/>
                    <a:pt x="386" y="441"/>
                    <a:pt x="394" y="441"/>
                  </a:cubicBezTo>
                  <a:cubicBezTo>
                    <a:pt x="395" y="441"/>
                    <a:pt x="396" y="441"/>
                    <a:pt x="398" y="440"/>
                  </a:cubicBezTo>
                  <a:cubicBezTo>
                    <a:pt x="407" y="437"/>
                    <a:pt x="405" y="429"/>
                    <a:pt x="405" y="420"/>
                  </a:cubicBezTo>
                  <a:cubicBezTo>
                    <a:pt x="405" y="415"/>
                    <a:pt x="404" y="412"/>
                    <a:pt x="404" y="408"/>
                  </a:cubicBezTo>
                  <a:cubicBezTo>
                    <a:pt x="404" y="397"/>
                    <a:pt x="404" y="397"/>
                    <a:pt x="409" y="395"/>
                  </a:cubicBezTo>
                  <a:lnTo>
                    <a:pt x="411" y="394"/>
                  </a:lnTo>
                  <a:cubicBezTo>
                    <a:pt x="416" y="391"/>
                    <a:pt x="419" y="390"/>
                    <a:pt x="427" y="390"/>
                  </a:cubicBezTo>
                  <a:cubicBezTo>
                    <a:pt x="431" y="390"/>
                    <a:pt x="437" y="391"/>
                    <a:pt x="444" y="391"/>
                  </a:cubicBezTo>
                  <a:cubicBezTo>
                    <a:pt x="454" y="391"/>
                    <a:pt x="461" y="390"/>
                    <a:pt x="467" y="390"/>
                  </a:cubicBezTo>
                  <a:cubicBezTo>
                    <a:pt x="471" y="389"/>
                    <a:pt x="474" y="388"/>
                    <a:pt x="477" y="388"/>
                  </a:cubicBezTo>
                  <a:cubicBezTo>
                    <a:pt x="479" y="388"/>
                    <a:pt x="481" y="389"/>
                    <a:pt x="483" y="390"/>
                  </a:cubicBezTo>
                  <a:cubicBezTo>
                    <a:pt x="489" y="394"/>
                    <a:pt x="489" y="394"/>
                    <a:pt x="487" y="399"/>
                  </a:cubicBezTo>
                  <a:cubicBezTo>
                    <a:pt x="487" y="401"/>
                    <a:pt x="486" y="403"/>
                    <a:pt x="486" y="406"/>
                  </a:cubicBezTo>
                  <a:cubicBezTo>
                    <a:pt x="485" y="408"/>
                    <a:pt x="485" y="409"/>
                    <a:pt x="485" y="409"/>
                  </a:cubicBezTo>
                  <a:cubicBezTo>
                    <a:pt x="485" y="408"/>
                    <a:pt x="483" y="408"/>
                    <a:pt x="482" y="407"/>
                  </a:cubicBezTo>
                  <a:cubicBezTo>
                    <a:pt x="478" y="405"/>
                    <a:pt x="473" y="403"/>
                    <a:pt x="469" y="403"/>
                  </a:cubicBezTo>
                  <a:cubicBezTo>
                    <a:pt x="468" y="403"/>
                    <a:pt x="467" y="403"/>
                    <a:pt x="467" y="403"/>
                  </a:cubicBezTo>
                  <a:cubicBezTo>
                    <a:pt x="454" y="406"/>
                    <a:pt x="451" y="414"/>
                    <a:pt x="448" y="423"/>
                  </a:cubicBezTo>
                  <a:lnTo>
                    <a:pt x="447" y="426"/>
                  </a:lnTo>
                  <a:cubicBezTo>
                    <a:pt x="445" y="431"/>
                    <a:pt x="445" y="434"/>
                    <a:pt x="446" y="436"/>
                  </a:cubicBezTo>
                  <a:cubicBezTo>
                    <a:pt x="446" y="438"/>
                    <a:pt x="446" y="440"/>
                    <a:pt x="444" y="445"/>
                  </a:cubicBezTo>
                  <a:lnTo>
                    <a:pt x="442" y="450"/>
                  </a:lnTo>
                  <a:cubicBezTo>
                    <a:pt x="438" y="458"/>
                    <a:pt x="436" y="463"/>
                    <a:pt x="437" y="474"/>
                  </a:cubicBezTo>
                  <a:cubicBezTo>
                    <a:pt x="437" y="482"/>
                    <a:pt x="438" y="484"/>
                    <a:pt x="440" y="486"/>
                  </a:cubicBezTo>
                  <a:cubicBezTo>
                    <a:pt x="441" y="486"/>
                    <a:pt x="441" y="487"/>
                    <a:pt x="441" y="488"/>
                  </a:cubicBezTo>
                  <a:cubicBezTo>
                    <a:pt x="443" y="495"/>
                    <a:pt x="452" y="498"/>
                    <a:pt x="472" y="503"/>
                  </a:cubicBezTo>
                  <a:lnTo>
                    <a:pt x="480" y="506"/>
                  </a:lnTo>
                  <a:cubicBezTo>
                    <a:pt x="483" y="508"/>
                    <a:pt x="485" y="508"/>
                    <a:pt x="486" y="508"/>
                  </a:cubicBezTo>
                  <a:cubicBezTo>
                    <a:pt x="484" y="510"/>
                    <a:pt x="482" y="512"/>
                    <a:pt x="482" y="515"/>
                  </a:cubicBezTo>
                  <a:cubicBezTo>
                    <a:pt x="481" y="516"/>
                    <a:pt x="470" y="516"/>
                    <a:pt x="466" y="517"/>
                  </a:cubicBezTo>
                  <a:cubicBezTo>
                    <a:pt x="459" y="517"/>
                    <a:pt x="454" y="517"/>
                    <a:pt x="448" y="518"/>
                  </a:cubicBezTo>
                  <a:cubicBezTo>
                    <a:pt x="437" y="519"/>
                    <a:pt x="428" y="521"/>
                    <a:pt x="427" y="526"/>
                  </a:cubicBezTo>
                  <a:cubicBezTo>
                    <a:pt x="425" y="531"/>
                    <a:pt x="429" y="534"/>
                    <a:pt x="431" y="535"/>
                  </a:cubicBezTo>
                  <a:cubicBezTo>
                    <a:pt x="439" y="543"/>
                    <a:pt x="450" y="550"/>
                    <a:pt x="468" y="555"/>
                  </a:cubicBezTo>
                  <a:cubicBezTo>
                    <a:pt x="481" y="559"/>
                    <a:pt x="509" y="562"/>
                    <a:pt x="530" y="562"/>
                  </a:cubicBezTo>
                  <a:lnTo>
                    <a:pt x="543" y="562"/>
                  </a:lnTo>
                  <a:cubicBezTo>
                    <a:pt x="544" y="561"/>
                    <a:pt x="544" y="561"/>
                    <a:pt x="545" y="561"/>
                  </a:cubicBezTo>
                  <a:cubicBezTo>
                    <a:pt x="542" y="563"/>
                    <a:pt x="541" y="565"/>
                    <a:pt x="539" y="568"/>
                  </a:cubicBezTo>
                  <a:cubicBezTo>
                    <a:pt x="536" y="572"/>
                    <a:pt x="524" y="573"/>
                    <a:pt x="521" y="573"/>
                  </a:cubicBezTo>
                  <a:lnTo>
                    <a:pt x="517" y="573"/>
                  </a:lnTo>
                  <a:lnTo>
                    <a:pt x="518" y="577"/>
                  </a:lnTo>
                  <a:cubicBezTo>
                    <a:pt x="518" y="578"/>
                    <a:pt x="520" y="592"/>
                    <a:pt x="526" y="602"/>
                  </a:cubicBezTo>
                  <a:cubicBezTo>
                    <a:pt x="530" y="608"/>
                    <a:pt x="533" y="609"/>
                    <a:pt x="539" y="609"/>
                  </a:cubicBezTo>
                  <a:cubicBezTo>
                    <a:pt x="540" y="609"/>
                    <a:pt x="541" y="608"/>
                    <a:pt x="542" y="608"/>
                  </a:cubicBezTo>
                  <a:cubicBezTo>
                    <a:pt x="543" y="608"/>
                    <a:pt x="543" y="609"/>
                    <a:pt x="544" y="609"/>
                  </a:cubicBezTo>
                  <a:lnTo>
                    <a:pt x="548" y="609"/>
                  </a:lnTo>
                  <a:cubicBezTo>
                    <a:pt x="553" y="610"/>
                    <a:pt x="561" y="612"/>
                    <a:pt x="574" y="613"/>
                  </a:cubicBezTo>
                  <a:lnTo>
                    <a:pt x="579" y="613"/>
                  </a:lnTo>
                  <a:cubicBezTo>
                    <a:pt x="582" y="613"/>
                    <a:pt x="586" y="612"/>
                    <a:pt x="587" y="609"/>
                  </a:cubicBezTo>
                  <a:cubicBezTo>
                    <a:pt x="588" y="609"/>
                    <a:pt x="588" y="609"/>
                    <a:pt x="588" y="608"/>
                  </a:cubicBezTo>
                  <a:cubicBezTo>
                    <a:pt x="589" y="609"/>
                    <a:pt x="591" y="611"/>
                    <a:pt x="592" y="613"/>
                  </a:cubicBezTo>
                  <a:lnTo>
                    <a:pt x="594" y="615"/>
                  </a:lnTo>
                  <a:cubicBezTo>
                    <a:pt x="597" y="618"/>
                    <a:pt x="600" y="619"/>
                    <a:pt x="604" y="619"/>
                  </a:cubicBezTo>
                  <a:cubicBezTo>
                    <a:pt x="609" y="619"/>
                    <a:pt x="613" y="618"/>
                    <a:pt x="618" y="617"/>
                  </a:cubicBezTo>
                  <a:cubicBezTo>
                    <a:pt x="621" y="617"/>
                    <a:pt x="622" y="616"/>
                    <a:pt x="624" y="616"/>
                  </a:cubicBezTo>
                  <a:cubicBezTo>
                    <a:pt x="631" y="615"/>
                    <a:pt x="632" y="615"/>
                    <a:pt x="635" y="613"/>
                  </a:cubicBezTo>
                  <a:cubicBezTo>
                    <a:pt x="638" y="612"/>
                    <a:pt x="641" y="610"/>
                    <a:pt x="650" y="608"/>
                  </a:cubicBezTo>
                  <a:cubicBezTo>
                    <a:pt x="657" y="605"/>
                    <a:pt x="661" y="604"/>
                    <a:pt x="663" y="604"/>
                  </a:cubicBezTo>
                  <a:cubicBezTo>
                    <a:pt x="664" y="604"/>
                    <a:pt x="665" y="604"/>
                    <a:pt x="665" y="605"/>
                  </a:cubicBezTo>
                  <a:cubicBezTo>
                    <a:pt x="667" y="606"/>
                    <a:pt x="668" y="607"/>
                    <a:pt x="670" y="608"/>
                  </a:cubicBezTo>
                  <a:cubicBezTo>
                    <a:pt x="669" y="609"/>
                    <a:pt x="664" y="613"/>
                    <a:pt x="655" y="614"/>
                  </a:cubicBezTo>
                  <a:cubicBezTo>
                    <a:pt x="646" y="616"/>
                    <a:pt x="637" y="619"/>
                    <a:pt x="630" y="622"/>
                  </a:cubicBezTo>
                  <a:cubicBezTo>
                    <a:pt x="624" y="624"/>
                    <a:pt x="619" y="627"/>
                    <a:pt x="612" y="629"/>
                  </a:cubicBezTo>
                  <a:cubicBezTo>
                    <a:pt x="607" y="631"/>
                    <a:pt x="604" y="632"/>
                    <a:pt x="603" y="634"/>
                  </a:cubicBezTo>
                  <a:cubicBezTo>
                    <a:pt x="602" y="637"/>
                    <a:pt x="604" y="639"/>
                    <a:pt x="605" y="641"/>
                  </a:cubicBezTo>
                  <a:cubicBezTo>
                    <a:pt x="607" y="643"/>
                    <a:pt x="609" y="645"/>
                    <a:pt x="609" y="650"/>
                  </a:cubicBezTo>
                  <a:cubicBezTo>
                    <a:pt x="612" y="664"/>
                    <a:pt x="633" y="694"/>
                    <a:pt x="646" y="694"/>
                  </a:cubicBezTo>
                  <a:lnTo>
                    <a:pt x="648" y="694"/>
                  </a:lnTo>
                  <a:cubicBezTo>
                    <a:pt x="656" y="693"/>
                    <a:pt x="660" y="691"/>
                    <a:pt x="669" y="685"/>
                  </a:cubicBezTo>
                  <a:cubicBezTo>
                    <a:pt x="671" y="684"/>
                    <a:pt x="673" y="682"/>
                    <a:pt x="676" y="680"/>
                  </a:cubicBezTo>
                  <a:cubicBezTo>
                    <a:pt x="690" y="672"/>
                    <a:pt x="693" y="672"/>
                    <a:pt x="706" y="670"/>
                  </a:cubicBezTo>
                  <a:cubicBezTo>
                    <a:pt x="719" y="668"/>
                    <a:pt x="728" y="666"/>
                    <a:pt x="732" y="663"/>
                  </a:cubicBezTo>
                  <a:cubicBezTo>
                    <a:pt x="736" y="660"/>
                    <a:pt x="737" y="654"/>
                    <a:pt x="739" y="647"/>
                  </a:cubicBezTo>
                  <a:cubicBezTo>
                    <a:pt x="739" y="645"/>
                    <a:pt x="739" y="642"/>
                    <a:pt x="739" y="640"/>
                  </a:cubicBezTo>
                  <a:cubicBezTo>
                    <a:pt x="741" y="630"/>
                    <a:pt x="728" y="627"/>
                    <a:pt x="718" y="623"/>
                  </a:cubicBezTo>
                  <a:cubicBezTo>
                    <a:pt x="712" y="622"/>
                    <a:pt x="707" y="621"/>
                    <a:pt x="701" y="619"/>
                  </a:cubicBezTo>
                  <a:cubicBezTo>
                    <a:pt x="699" y="618"/>
                    <a:pt x="698" y="618"/>
                    <a:pt x="697" y="617"/>
                  </a:cubicBezTo>
                  <a:cubicBezTo>
                    <a:pt x="699" y="616"/>
                    <a:pt x="700" y="616"/>
                    <a:pt x="701" y="615"/>
                  </a:cubicBezTo>
                  <a:cubicBezTo>
                    <a:pt x="702" y="615"/>
                    <a:pt x="703" y="615"/>
                    <a:pt x="705" y="613"/>
                  </a:cubicBezTo>
                  <a:lnTo>
                    <a:pt x="707" y="613"/>
                  </a:lnTo>
                  <a:cubicBezTo>
                    <a:pt x="710" y="613"/>
                    <a:pt x="716" y="615"/>
                    <a:pt x="722" y="617"/>
                  </a:cubicBezTo>
                  <a:cubicBezTo>
                    <a:pt x="725" y="618"/>
                    <a:pt x="729" y="619"/>
                    <a:pt x="733" y="619"/>
                  </a:cubicBezTo>
                  <a:cubicBezTo>
                    <a:pt x="739" y="621"/>
                    <a:pt x="743" y="621"/>
                    <a:pt x="745" y="621"/>
                  </a:cubicBezTo>
                  <a:cubicBezTo>
                    <a:pt x="752" y="621"/>
                    <a:pt x="755" y="618"/>
                    <a:pt x="758" y="612"/>
                  </a:cubicBezTo>
                  <a:cubicBezTo>
                    <a:pt x="761" y="607"/>
                    <a:pt x="765" y="607"/>
                    <a:pt x="766" y="607"/>
                  </a:cubicBezTo>
                  <a:cubicBezTo>
                    <a:pt x="768" y="607"/>
                    <a:pt x="771" y="609"/>
                    <a:pt x="774" y="613"/>
                  </a:cubicBezTo>
                  <a:cubicBezTo>
                    <a:pt x="776" y="615"/>
                    <a:pt x="778" y="616"/>
                    <a:pt x="779" y="618"/>
                  </a:cubicBezTo>
                  <a:cubicBezTo>
                    <a:pt x="778" y="618"/>
                    <a:pt x="778" y="619"/>
                    <a:pt x="778" y="619"/>
                  </a:cubicBezTo>
                  <a:cubicBezTo>
                    <a:pt x="777" y="621"/>
                    <a:pt x="774" y="621"/>
                    <a:pt x="772" y="622"/>
                  </a:cubicBezTo>
                  <a:cubicBezTo>
                    <a:pt x="767" y="623"/>
                    <a:pt x="759" y="627"/>
                    <a:pt x="754" y="633"/>
                  </a:cubicBezTo>
                  <a:cubicBezTo>
                    <a:pt x="747" y="641"/>
                    <a:pt x="752" y="646"/>
                    <a:pt x="754" y="649"/>
                  </a:cubicBezTo>
                  <a:cubicBezTo>
                    <a:pt x="756" y="650"/>
                    <a:pt x="756" y="651"/>
                    <a:pt x="756" y="653"/>
                  </a:cubicBezTo>
                  <a:cubicBezTo>
                    <a:pt x="756" y="658"/>
                    <a:pt x="755" y="668"/>
                    <a:pt x="741" y="672"/>
                  </a:cubicBezTo>
                  <a:cubicBezTo>
                    <a:pt x="730" y="675"/>
                    <a:pt x="667" y="698"/>
                    <a:pt x="659" y="708"/>
                  </a:cubicBezTo>
                  <a:cubicBezTo>
                    <a:pt x="657" y="711"/>
                    <a:pt x="655" y="712"/>
                    <a:pt x="651" y="713"/>
                  </a:cubicBezTo>
                  <a:cubicBezTo>
                    <a:pt x="645" y="715"/>
                    <a:pt x="638" y="718"/>
                    <a:pt x="633" y="729"/>
                  </a:cubicBezTo>
                  <a:cubicBezTo>
                    <a:pt x="624" y="745"/>
                    <a:pt x="624" y="747"/>
                    <a:pt x="626" y="759"/>
                  </a:cubicBezTo>
                  <a:cubicBezTo>
                    <a:pt x="627" y="762"/>
                    <a:pt x="627" y="766"/>
                    <a:pt x="627" y="771"/>
                  </a:cubicBezTo>
                  <a:cubicBezTo>
                    <a:pt x="627" y="780"/>
                    <a:pt x="627" y="791"/>
                    <a:pt x="632" y="803"/>
                  </a:cubicBezTo>
                  <a:cubicBezTo>
                    <a:pt x="634" y="811"/>
                    <a:pt x="635" y="816"/>
                    <a:pt x="641" y="816"/>
                  </a:cubicBezTo>
                  <a:cubicBezTo>
                    <a:pt x="645" y="816"/>
                    <a:pt x="647" y="815"/>
                    <a:pt x="650" y="814"/>
                  </a:cubicBezTo>
                  <a:cubicBezTo>
                    <a:pt x="653" y="813"/>
                    <a:pt x="659" y="811"/>
                    <a:pt x="666" y="811"/>
                  </a:cubicBezTo>
                  <a:cubicBezTo>
                    <a:pt x="680" y="811"/>
                    <a:pt x="685" y="811"/>
                    <a:pt x="685" y="802"/>
                  </a:cubicBezTo>
                  <a:cubicBezTo>
                    <a:pt x="685" y="801"/>
                    <a:pt x="685" y="800"/>
                    <a:pt x="686" y="798"/>
                  </a:cubicBezTo>
                  <a:cubicBezTo>
                    <a:pt x="686" y="797"/>
                    <a:pt x="687" y="796"/>
                    <a:pt x="687" y="795"/>
                  </a:cubicBezTo>
                  <a:cubicBezTo>
                    <a:pt x="691" y="801"/>
                    <a:pt x="697" y="808"/>
                    <a:pt x="707" y="809"/>
                  </a:cubicBezTo>
                  <a:cubicBezTo>
                    <a:pt x="709" y="810"/>
                    <a:pt x="711" y="810"/>
                    <a:pt x="713" y="810"/>
                  </a:cubicBezTo>
                  <a:cubicBezTo>
                    <a:pt x="722" y="810"/>
                    <a:pt x="730" y="807"/>
                    <a:pt x="740" y="804"/>
                  </a:cubicBezTo>
                  <a:cubicBezTo>
                    <a:pt x="744" y="802"/>
                    <a:pt x="749" y="801"/>
                    <a:pt x="753" y="800"/>
                  </a:cubicBezTo>
                  <a:cubicBezTo>
                    <a:pt x="767" y="797"/>
                    <a:pt x="768" y="789"/>
                    <a:pt x="770" y="779"/>
                  </a:cubicBezTo>
                  <a:cubicBezTo>
                    <a:pt x="770" y="778"/>
                    <a:pt x="770" y="777"/>
                    <a:pt x="770" y="774"/>
                  </a:cubicBezTo>
                  <a:cubicBezTo>
                    <a:pt x="771" y="768"/>
                    <a:pt x="772" y="767"/>
                    <a:pt x="773" y="765"/>
                  </a:cubicBezTo>
                  <a:cubicBezTo>
                    <a:pt x="775" y="763"/>
                    <a:pt x="776" y="761"/>
                    <a:pt x="778" y="757"/>
                  </a:cubicBezTo>
                  <a:cubicBezTo>
                    <a:pt x="780" y="753"/>
                    <a:pt x="783" y="751"/>
                    <a:pt x="790" y="748"/>
                  </a:cubicBezTo>
                  <a:cubicBezTo>
                    <a:pt x="792" y="748"/>
                    <a:pt x="795" y="747"/>
                    <a:pt x="796" y="745"/>
                  </a:cubicBezTo>
                  <a:cubicBezTo>
                    <a:pt x="799" y="744"/>
                    <a:pt x="800" y="744"/>
                    <a:pt x="800" y="744"/>
                  </a:cubicBezTo>
                  <a:cubicBezTo>
                    <a:pt x="800" y="744"/>
                    <a:pt x="801" y="745"/>
                    <a:pt x="801" y="745"/>
                  </a:cubicBezTo>
                  <a:cubicBezTo>
                    <a:pt x="802" y="748"/>
                    <a:pt x="805" y="751"/>
                    <a:pt x="809" y="753"/>
                  </a:cubicBezTo>
                  <a:cubicBezTo>
                    <a:pt x="813" y="755"/>
                    <a:pt x="816" y="756"/>
                    <a:pt x="819" y="757"/>
                  </a:cubicBezTo>
                  <a:cubicBezTo>
                    <a:pt x="827" y="759"/>
                    <a:pt x="828" y="759"/>
                    <a:pt x="827" y="761"/>
                  </a:cubicBezTo>
                  <a:cubicBezTo>
                    <a:pt x="827" y="764"/>
                    <a:pt x="825" y="764"/>
                    <a:pt x="823" y="766"/>
                  </a:cubicBezTo>
                  <a:cubicBezTo>
                    <a:pt x="821" y="768"/>
                    <a:pt x="817" y="770"/>
                    <a:pt x="816" y="775"/>
                  </a:cubicBezTo>
                  <a:cubicBezTo>
                    <a:pt x="813" y="787"/>
                    <a:pt x="820" y="797"/>
                    <a:pt x="820" y="797"/>
                  </a:cubicBezTo>
                  <a:lnTo>
                    <a:pt x="821" y="798"/>
                  </a:lnTo>
                  <a:lnTo>
                    <a:pt x="822" y="798"/>
                  </a:lnTo>
                  <a:cubicBezTo>
                    <a:pt x="822" y="798"/>
                    <a:pt x="835" y="800"/>
                    <a:pt x="849" y="803"/>
                  </a:cubicBezTo>
                  <a:cubicBezTo>
                    <a:pt x="862" y="807"/>
                    <a:pt x="870" y="810"/>
                    <a:pt x="884" y="816"/>
                  </a:cubicBezTo>
                  <a:lnTo>
                    <a:pt x="885" y="817"/>
                  </a:lnTo>
                  <a:lnTo>
                    <a:pt x="876" y="817"/>
                  </a:lnTo>
                  <a:cubicBezTo>
                    <a:pt x="876" y="817"/>
                    <a:pt x="875" y="817"/>
                    <a:pt x="874" y="817"/>
                  </a:cubicBezTo>
                  <a:cubicBezTo>
                    <a:pt x="870" y="817"/>
                    <a:pt x="862" y="814"/>
                    <a:pt x="855" y="812"/>
                  </a:cubicBezTo>
                  <a:cubicBezTo>
                    <a:pt x="845" y="809"/>
                    <a:pt x="836" y="807"/>
                    <a:pt x="826" y="804"/>
                  </a:cubicBezTo>
                  <a:cubicBezTo>
                    <a:pt x="822" y="804"/>
                    <a:pt x="819" y="803"/>
                    <a:pt x="816" y="803"/>
                  </a:cubicBezTo>
                  <a:cubicBezTo>
                    <a:pt x="807" y="803"/>
                    <a:pt x="800" y="807"/>
                    <a:pt x="793" y="810"/>
                  </a:cubicBezTo>
                  <a:cubicBezTo>
                    <a:pt x="788" y="812"/>
                    <a:pt x="783" y="814"/>
                    <a:pt x="778" y="815"/>
                  </a:cubicBezTo>
                  <a:cubicBezTo>
                    <a:pt x="775" y="815"/>
                    <a:pt x="772" y="815"/>
                    <a:pt x="768" y="816"/>
                  </a:cubicBezTo>
                  <a:cubicBezTo>
                    <a:pt x="753" y="817"/>
                    <a:pt x="733" y="819"/>
                    <a:pt x="715" y="826"/>
                  </a:cubicBezTo>
                  <a:cubicBezTo>
                    <a:pt x="711" y="827"/>
                    <a:pt x="707" y="828"/>
                    <a:pt x="702" y="828"/>
                  </a:cubicBezTo>
                  <a:cubicBezTo>
                    <a:pt x="695" y="828"/>
                    <a:pt x="689" y="826"/>
                    <a:pt x="686" y="824"/>
                  </a:cubicBezTo>
                  <a:lnTo>
                    <a:pt x="681" y="824"/>
                  </a:lnTo>
                  <a:lnTo>
                    <a:pt x="680" y="826"/>
                  </a:lnTo>
                  <a:cubicBezTo>
                    <a:pt x="679" y="828"/>
                    <a:pt x="680" y="830"/>
                    <a:pt x="681" y="832"/>
                  </a:cubicBezTo>
                  <a:cubicBezTo>
                    <a:pt x="686" y="838"/>
                    <a:pt x="694" y="840"/>
                    <a:pt x="702" y="842"/>
                  </a:cubicBezTo>
                  <a:cubicBezTo>
                    <a:pt x="706" y="843"/>
                    <a:pt x="708" y="844"/>
                    <a:pt x="710" y="844"/>
                  </a:cubicBezTo>
                  <a:cubicBezTo>
                    <a:pt x="718" y="848"/>
                    <a:pt x="754" y="862"/>
                    <a:pt x="772" y="871"/>
                  </a:cubicBezTo>
                  <a:cubicBezTo>
                    <a:pt x="781" y="875"/>
                    <a:pt x="788" y="878"/>
                    <a:pt x="797" y="881"/>
                  </a:cubicBezTo>
                  <a:cubicBezTo>
                    <a:pt x="803" y="882"/>
                    <a:pt x="810" y="885"/>
                    <a:pt x="819" y="889"/>
                  </a:cubicBezTo>
                  <a:cubicBezTo>
                    <a:pt x="831" y="894"/>
                    <a:pt x="836" y="898"/>
                    <a:pt x="840" y="900"/>
                  </a:cubicBezTo>
                  <a:cubicBezTo>
                    <a:pt x="843" y="902"/>
                    <a:pt x="847" y="905"/>
                    <a:pt x="856" y="908"/>
                  </a:cubicBezTo>
                  <a:cubicBezTo>
                    <a:pt x="868" y="912"/>
                    <a:pt x="872" y="914"/>
                    <a:pt x="878" y="918"/>
                  </a:cubicBezTo>
                  <a:cubicBezTo>
                    <a:pt x="880" y="919"/>
                    <a:pt x="884" y="921"/>
                    <a:pt x="886" y="922"/>
                  </a:cubicBezTo>
                  <a:cubicBezTo>
                    <a:pt x="898" y="929"/>
                    <a:pt x="901" y="931"/>
                    <a:pt x="914" y="935"/>
                  </a:cubicBezTo>
                  <a:lnTo>
                    <a:pt x="917" y="937"/>
                  </a:lnTo>
                  <a:cubicBezTo>
                    <a:pt x="927" y="940"/>
                    <a:pt x="934" y="940"/>
                    <a:pt x="944" y="940"/>
                  </a:cubicBezTo>
                  <a:cubicBezTo>
                    <a:pt x="951" y="940"/>
                    <a:pt x="957" y="940"/>
                    <a:pt x="965" y="942"/>
                  </a:cubicBezTo>
                  <a:cubicBezTo>
                    <a:pt x="985" y="945"/>
                    <a:pt x="996" y="946"/>
                    <a:pt x="1011" y="947"/>
                  </a:cubicBezTo>
                  <a:cubicBezTo>
                    <a:pt x="1023" y="948"/>
                    <a:pt x="1061" y="958"/>
                    <a:pt x="1080" y="964"/>
                  </a:cubicBezTo>
                  <a:cubicBezTo>
                    <a:pt x="1086" y="966"/>
                    <a:pt x="1091" y="966"/>
                    <a:pt x="1095" y="966"/>
                  </a:cubicBezTo>
                  <a:cubicBezTo>
                    <a:pt x="1097" y="966"/>
                    <a:pt x="1099" y="966"/>
                    <a:pt x="1101" y="966"/>
                  </a:cubicBezTo>
                  <a:cubicBezTo>
                    <a:pt x="1104" y="966"/>
                    <a:pt x="1107" y="966"/>
                    <a:pt x="1110" y="967"/>
                  </a:cubicBezTo>
                  <a:cubicBezTo>
                    <a:pt x="1113" y="967"/>
                    <a:pt x="1117" y="968"/>
                    <a:pt x="1123" y="969"/>
                  </a:cubicBezTo>
                  <a:cubicBezTo>
                    <a:pt x="1135" y="971"/>
                    <a:pt x="1150" y="975"/>
                    <a:pt x="1159" y="975"/>
                  </a:cubicBezTo>
                  <a:cubicBezTo>
                    <a:pt x="1166" y="975"/>
                    <a:pt x="1171" y="976"/>
                    <a:pt x="1175" y="977"/>
                  </a:cubicBezTo>
                  <a:cubicBezTo>
                    <a:pt x="1179" y="978"/>
                    <a:pt x="1184" y="978"/>
                    <a:pt x="1188" y="978"/>
                  </a:cubicBezTo>
                  <a:cubicBezTo>
                    <a:pt x="1190" y="978"/>
                    <a:pt x="1192" y="978"/>
                    <a:pt x="1194" y="976"/>
                  </a:cubicBezTo>
                  <a:cubicBezTo>
                    <a:pt x="1196" y="974"/>
                    <a:pt x="1196" y="971"/>
                    <a:pt x="1195" y="967"/>
                  </a:cubicBezTo>
                  <a:cubicBezTo>
                    <a:pt x="1195" y="964"/>
                    <a:pt x="1195" y="961"/>
                    <a:pt x="1196" y="959"/>
                  </a:cubicBezTo>
                  <a:cubicBezTo>
                    <a:pt x="1197" y="951"/>
                    <a:pt x="1205" y="949"/>
                    <a:pt x="1215" y="945"/>
                  </a:cubicBezTo>
                  <a:lnTo>
                    <a:pt x="1218" y="944"/>
                  </a:lnTo>
                  <a:cubicBezTo>
                    <a:pt x="1222" y="942"/>
                    <a:pt x="1224" y="940"/>
                    <a:pt x="1226" y="938"/>
                  </a:cubicBezTo>
                  <a:cubicBezTo>
                    <a:pt x="1227" y="938"/>
                    <a:pt x="1227" y="937"/>
                    <a:pt x="1228" y="937"/>
                  </a:cubicBezTo>
                  <a:cubicBezTo>
                    <a:pt x="1228" y="937"/>
                    <a:pt x="1229" y="939"/>
                    <a:pt x="1230" y="941"/>
                  </a:cubicBezTo>
                  <a:cubicBezTo>
                    <a:pt x="1231" y="945"/>
                    <a:pt x="1231" y="945"/>
                    <a:pt x="1226" y="948"/>
                  </a:cubicBezTo>
                  <a:cubicBezTo>
                    <a:pt x="1221" y="951"/>
                    <a:pt x="1215" y="954"/>
                    <a:pt x="1209" y="963"/>
                  </a:cubicBezTo>
                  <a:cubicBezTo>
                    <a:pt x="1206" y="967"/>
                    <a:pt x="1203" y="973"/>
                    <a:pt x="1204" y="978"/>
                  </a:cubicBezTo>
                  <a:cubicBezTo>
                    <a:pt x="1206" y="983"/>
                    <a:pt x="1214" y="986"/>
                    <a:pt x="1222" y="987"/>
                  </a:cubicBezTo>
                  <a:cubicBezTo>
                    <a:pt x="1224" y="988"/>
                    <a:pt x="1226" y="988"/>
                    <a:pt x="1227" y="989"/>
                  </a:cubicBezTo>
                  <a:cubicBezTo>
                    <a:pt x="1230" y="989"/>
                    <a:pt x="1233" y="990"/>
                    <a:pt x="1235" y="990"/>
                  </a:cubicBezTo>
                  <a:cubicBezTo>
                    <a:pt x="1249" y="992"/>
                    <a:pt x="1258" y="994"/>
                    <a:pt x="1281" y="1015"/>
                  </a:cubicBezTo>
                  <a:cubicBezTo>
                    <a:pt x="1289" y="1023"/>
                    <a:pt x="1295" y="1028"/>
                    <a:pt x="1296" y="1031"/>
                  </a:cubicBezTo>
                  <a:lnTo>
                    <a:pt x="1297" y="1032"/>
                  </a:lnTo>
                  <a:lnTo>
                    <a:pt x="1299" y="1033"/>
                  </a:lnTo>
                  <a:lnTo>
                    <a:pt x="1299" y="1029"/>
                  </a:lnTo>
                  <a:lnTo>
                    <a:pt x="1300" y="1033"/>
                  </a:lnTo>
                  <a:lnTo>
                    <a:pt x="1305" y="1033"/>
                  </a:lnTo>
                  <a:cubicBezTo>
                    <a:pt x="1313" y="1036"/>
                    <a:pt x="1314" y="1038"/>
                    <a:pt x="1320" y="1042"/>
                  </a:cubicBezTo>
                  <a:cubicBezTo>
                    <a:pt x="1323" y="1045"/>
                    <a:pt x="1326" y="1048"/>
                    <a:pt x="1330" y="1051"/>
                  </a:cubicBezTo>
                  <a:cubicBezTo>
                    <a:pt x="1344" y="1061"/>
                    <a:pt x="1344" y="1062"/>
                    <a:pt x="1354" y="1071"/>
                  </a:cubicBezTo>
                  <a:lnTo>
                    <a:pt x="1362" y="1080"/>
                  </a:lnTo>
                  <a:cubicBezTo>
                    <a:pt x="1378" y="1096"/>
                    <a:pt x="1381" y="1097"/>
                    <a:pt x="1397" y="1102"/>
                  </a:cubicBezTo>
                  <a:lnTo>
                    <a:pt x="1402" y="1105"/>
                  </a:lnTo>
                  <a:cubicBezTo>
                    <a:pt x="1405" y="1106"/>
                    <a:pt x="1409" y="1107"/>
                    <a:pt x="1412" y="1107"/>
                  </a:cubicBezTo>
                  <a:cubicBezTo>
                    <a:pt x="1416" y="1107"/>
                    <a:pt x="1419" y="1105"/>
                    <a:pt x="1422" y="1103"/>
                  </a:cubicBezTo>
                  <a:cubicBezTo>
                    <a:pt x="1423" y="1103"/>
                    <a:pt x="1424" y="1103"/>
                    <a:pt x="1425" y="1103"/>
                  </a:cubicBezTo>
                  <a:cubicBezTo>
                    <a:pt x="1426" y="1103"/>
                    <a:pt x="1428" y="1103"/>
                    <a:pt x="1430" y="1103"/>
                  </a:cubicBezTo>
                  <a:cubicBezTo>
                    <a:pt x="1433" y="1106"/>
                    <a:pt x="1435" y="1107"/>
                    <a:pt x="1437" y="1108"/>
                  </a:cubicBezTo>
                  <a:cubicBezTo>
                    <a:pt x="1443" y="1111"/>
                    <a:pt x="1447" y="1112"/>
                    <a:pt x="1457" y="1120"/>
                  </a:cubicBezTo>
                  <a:cubicBezTo>
                    <a:pt x="1461" y="1124"/>
                    <a:pt x="1466" y="1127"/>
                    <a:pt x="1472" y="1127"/>
                  </a:cubicBezTo>
                  <a:cubicBezTo>
                    <a:pt x="1477" y="1127"/>
                    <a:pt x="1482" y="1126"/>
                    <a:pt x="1486" y="1124"/>
                  </a:cubicBezTo>
                  <a:cubicBezTo>
                    <a:pt x="1491" y="1123"/>
                    <a:pt x="1495" y="1123"/>
                    <a:pt x="1498" y="1123"/>
                  </a:cubicBezTo>
                  <a:cubicBezTo>
                    <a:pt x="1500" y="1123"/>
                    <a:pt x="1501" y="1123"/>
                    <a:pt x="1502" y="1123"/>
                  </a:cubicBezTo>
                  <a:cubicBezTo>
                    <a:pt x="1514" y="1126"/>
                    <a:pt x="1520" y="1129"/>
                    <a:pt x="1527" y="1136"/>
                  </a:cubicBezTo>
                  <a:cubicBezTo>
                    <a:pt x="1529" y="1138"/>
                    <a:pt x="1531" y="1139"/>
                    <a:pt x="1534" y="1141"/>
                  </a:cubicBezTo>
                  <a:cubicBezTo>
                    <a:pt x="1544" y="1148"/>
                    <a:pt x="1552" y="1150"/>
                    <a:pt x="1562" y="1153"/>
                  </a:cubicBezTo>
                  <a:cubicBezTo>
                    <a:pt x="1565" y="1153"/>
                    <a:pt x="1568" y="1154"/>
                    <a:pt x="1572" y="1155"/>
                  </a:cubicBezTo>
                  <a:cubicBezTo>
                    <a:pt x="1573" y="1155"/>
                    <a:pt x="1574" y="1156"/>
                    <a:pt x="1575" y="1156"/>
                  </a:cubicBezTo>
                  <a:cubicBezTo>
                    <a:pt x="1577" y="1156"/>
                    <a:pt x="1579" y="1155"/>
                    <a:pt x="1580" y="1153"/>
                  </a:cubicBezTo>
                  <a:cubicBezTo>
                    <a:pt x="1581" y="1150"/>
                    <a:pt x="1581" y="1145"/>
                    <a:pt x="1578" y="1138"/>
                  </a:cubicBezTo>
                  <a:lnTo>
                    <a:pt x="1578" y="1138"/>
                  </a:lnTo>
                  <a:cubicBezTo>
                    <a:pt x="1579" y="1139"/>
                    <a:pt x="1580" y="1141"/>
                    <a:pt x="1581" y="1143"/>
                  </a:cubicBezTo>
                  <a:cubicBezTo>
                    <a:pt x="1581" y="1144"/>
                    <a:pt x="1582" y="1145"/>
                    <a:pt x="1583" y="1147"/>
                  </a:cubicBezTo>
                  <a:cubicBezTo>
                    <a:pt x="1587" y="1153"/>
                    <a:pt x="1591" y="1157"/>
                    <a:pt x="1596" y="1157"/>
                  </a:cubicBezTo>
                  <a:cubicBezTo>
                    <a:pt x="1601" y="1157"/>
                    <a:pt x="1604" y="1155"/>
                    <a:pt x="1608" y="1153"/>
                  </a:cubicBezTo>
                  <a:cubicBezTo>
                    <a:pt x="1612" y="1151"/>
                    <a:pt x="1616" y="1149"/>
                    <a:pt x="1620" y="1149"/>
                  </a:cubicBezTo>
                  <a:lnTo>
                    <a:pt x="1621" y="1149"/>
                  </a:lnTo>
                  <a:cubicBezTo>
                    <a:pt x="1632" y="1149"/>
                    <a:pt x="1635" y="1150"/>
                    <a:pt x="1642" y="1152"/>
                  </a:cubicBezTo>
                  <a:cubicBezTo>
                    <a:pt x="1645" y="1152"/>
                    <a:pt x="1649" y="1153"/>
                    <a:pt x="1653" y="1153"/>
                  </a:cubicBezTo>
                  <a:cubicBezTo>
                    <a:pt x="1657" y="1154"/>
                    <a:pt x="1659" y="1154"/>
                    <a:pt x="1663" y="1155"/>
                  </a:cubicBezTo>
                  <a:cubicBezTo>
                    <a:pt x="1665" y="1155"/>
                    <a:pt x="1668" y="1155"/>
                    <a:pt x="1669" y="1156"/>
                  </a:cubicBezTo>
                  <a:lnTo>
                    <a:pt x="1669" y="1157"/>
                  </a:lnTo>
                  <a:cubicBezTo>
                    <a:pt x="1668" y="1163"/>
                    <a:pt x="1672" y="1168"/>
                    <a:pt x="1678" y="1173"/>
                  </a:cubicBezTo>
                  <a:cubicBezTo>
                    <a:pt x="1683" y="1178"/>
                    <a:pt x="1688" y="1183"/>
                    <a:pt x="1694" y="1190"/>
                  </a:cubicBezTo>
                  <a:cubicBezTo>
                    <a:pt x="1699" y="1198"/>
                    <a:pt x="1702" y="1201"/>
                    <a:pt x="1706" y="1201"/>
                  </a:cubicBezTo>
                  <a:cubicBezTo>
                    <a:pt x="1709" y="1201"/>
                    <a:pt x="1711" y="1199"/>
                    <a:pt x="1714" y="1198"/>
                  </a:cubicBezTo>
                  <a:cubicBezTo>
                    <a:pt x="1716" y="1197"/>
                    <a:pt x="1717" y="1196"/>
                    <a:pt x="1719" y="1196"/>
                  </a:cubicBezTo>
                  <a:cubicBezTo>
                    <a:pt x="1720" y="1196"/>
                    <a:pt x="1721" y="1196"/>
                    <a:pt x="1722" y="1197"/>
                  </a:cubicBezTo>
                  <a:cubicBezTo>
                    <a:pt x="1723" y="1197"/>
                    <a:pt x="1723" y="1197"/>
                    <a:pt x="1724" y="1197"/>
                  </a:cubicBezTo>
                  <a:cubicBezTo>
                    <a:pt x="1729" y="1197"/>
                    <a:pt x="1734" y="1195"/>
                    <a:pt x="1737" y="1193"/>
                  </a:cubicBezTo>
                  <a:lnTo>
                    <a:pt x="1737" y="1193"/>
                  </a:lnTo>
                  <a:cubicBezTo>
                    <a:pt x="1736" y="1197"/>
                    <a:pt x="1735" y="1200"/>
                    <a:pt x="1734" y="1204"/>
                  </a:cubicBezTo>
                  <a:cubicBezTo>
                    <a:pt x="1731" y="1211"/>
                    <a:pt x="1728" y="1220"/>
                    <a:pt x="1727" y="1232"/>
                  </a:cubicBezTo>
                  <a:cubicBezTo>
                    <a:pt x="1726" y="1243"/>
                    <a:pt x="1733" y="1246"/>
                    <a:pt x="1738" y="1249"/>
                  </a:cubicBezTo>
                  <a:cubicBezTo>
                    <a:pt x="1744" y="1251"/>
                    <a:pt x="1751" y="1254"/>
                    <a:pt x="1754" y="1263"/>
                  </a:cubicBezTo>
                  <a:cubicBezTo>
                    <a:pt x="1760" y="1285"/>
                    <a:pt x="1768" y="1290"/>
                    <a:pt x="1778" y="1297"/>
                  </a:cubicBezTo>
                  <a:cubicBezTo>
                    <a:pt x="1782" y="1299"/>
                    <a:pt x="1789" y="1305"/>
                    <a:pt x="1796" y="1312"/>
                  </a:cubicBezTo>
                  <a:cubicBezTo>
                    <a:pt x="1807" y="1322"/>
                    <a:pt x="1821" y="1334"/>
                    <a:pt x="1833" y="1341"/>
                  </a:cubicBezTo>
                  <a:cubicBezTo>
                    <a:pt x="1844" y="1350"/>
                    <a:pt x="1849" y="1352"/>
                    <a:pt x="1854" y="1354"/>
                  </a:cubicBezTo>
                  <a:cubicBezTo>
                    <a:pt x="1859" y="1356"/>
                    <a:pt x="1864" y="1359"/>
                    <a:pt x="1875" y="1366"/>
                  </a:cubicBezTo>
                  <a:cubicBezTo>
                    <a:pt x="1889" y="1376"/>
                    <a:pt x="1890" y="1379"/>
                    <a:pt x="1891" y="1386"/>
                  </a:cubicBezTo>
                  <a:cubicBezTo>
                    <a:pt x="1893" y="1389"/>
                    <a:pt x="1893" y="1392"/>
                    <a:pt x="1897" y="1397"/>
                  </a:cubicBezTo>
                  <a:cubicBezTo>
                    <a:pt x="1904" y="1406"/>
                    <a:pt x="1904" y="1411"/>
                    <a:pt x="1903" y="1419"/>
                  </a:cubicBezTo>
                  <a:cubicBezTo>
                    <a:pt x="1903" y="1422"/>
                    <a:pt x="1903" y="1425"/>
                    <a:pt x="1904" y="1428"/>
                  </a:cubicBezTo>
                  <a:cubicBezTo>
                    <a:pt x="1904" y="1438"/>
                    <a:pt x="1909" y="1442"/>
                    <a:pt x="1915" y="1447"/>
                  </a:cubicBezTo>
                  <a:cubicBezTo>
                    <a:pt x="1919" y="1450"/>
                    <a:pt x="1922" y="1454"/>
                    <a:pt x="1927" y="1459"/>
                  </a:cubicBezTo>
                  <a:cubicBezTo>
                    <a:pt x="1933" y="1466"/>
                    <a:pt x="1935" y="1471"/>
                    <a:pt x="1937" y="1476"/>
                  </a:cubicBezTo>
                  <a:cubicBezTo>
                    <a:pt x="1939" y="1481"/>
                    <a:pt x="1941" y="1485"/>
                    <a:pt x="1946" y="1490"/>
                  </a:cubicBezTo>
                  <a:cubicBezTo>
                    <a:pt x="1950" y="1496"/>
                    <a:pt x="1955" y="1501"/>
                    <a:pt x="1961" y="1505"/>
                  </a:cubicBezTo>
                  <a:cubicBezTo>
                    <a:pt x="1966" y="1508"/>
                    <a:pt x="1971" y="1513"/>
                    <a:pt x="1976" y="1519"/>
                  </a:cubicBezTo>
                  <a:cubicBezTo>
                    <a:pt x="1984" y="1528"/>
                    <a:pt x="1986" y="1531"/>
                    <a:pt x="1989" y="1538"/>
                  </a:cubicBezTo>
                  <a:cubicBezTo>
                    <a:pt x="1989" y="1541"/>
                    <a:pt x="1991" y="1544"/>
                    <a:pt x="1992" y="1547"/>
                  </a:cubicBezTo>
                  <a:cubicBezTo>
                    <a:pt x="1998" y="1561"/>
                    <a:pt x="2005" y="1568"/>
                    <a:pt x="2015" y="1576"/>
                  </a:cubicBezTo>
                  <a:cubicBezTo>
                    <a:pt x="2016" y="1576"/>
                    <a:pt x="2029" y="1584"/>
                    <a:pt x="2036" y="1588"/>
                  </a:cubicBezTo>
                  <a:cubicBezTo>
                    <a:pt x="2040" y="1590"/>
                    <a:pt x="2043" y="1591"/>
                    <a:pt x="2046" y="1591"/>
                  </a:cubicBezTo>
                  <a:cubicBezTo>
                    <a:pt x="2049" y="1591"/>
                    <a:pt x="2051" y="1590"/>
                    <a:pt x="2053" y="1589"/>
                  </a:cubicBezTo>
                  <a:cubicBezTo>
                    <a:pt x="2053" y="1589"/>
                    <a:pt x="2054" y="1589"/>
                    <a:pt x="2055" y="1588"/>
                  </a:cubicBezTo>
                  <a:cubicBezTo>
                    <a:pt x="2057" y="1588"/>
                    <a:pt x="2059" y="1587"/>
                    <a:pt x="2061" y="1587"/>
                  </a:cubicBezTo>
                  <a:cubicBezTo>
                    <a:pt x="2065" y="1586"/>
                    <a:pt x="2069" y="1585"/>
                    <a:pt x="2072" y="1583"/>
                  </a:cubicBezTo>
                  <a:cubicBezTo>
                    <a:pt x="2079" y="1579"/>
                    <a:pt x="2079" y="1574"/>
                    <a:pt x="2079" y="1568"/>
                  </a:cubicBezTo>
                  <a:cubicBezTo>
                    <a:pt x="2077" y="1567"/>
                    <a:pt x="2077" y="1565"/>
                    <a:pt x="2077" y="1564"/>
                  </a:cubicBezTo>
                  <a:lnTo>
                    <a:pt x="2077" y="1561"/>
                  </a:lnTo>
                  <a:cubicBezTo>
                    <a:pt x="2082" y="1566"/>
                    <a:pt x="2086" y="1567"/>
                    <a:pt x="2089" y="1567"/>
                  </a:cubicBezTo>
                  <a:cubicBezTo>
                    <a:pt x="2090" y="1568"/>
                    <a:pt x="2092" y="1568"/>
                    <a:pt x="2092" y="1568"/>
                  </a:cubicBezTo>
                  <a:cubicBezTo>
                    <a:pt x="2093" y="1568"/>
                    <a:pt x="2094" y="1569"/>
                    <a:pt x="2095" y="1569"/>
                  </a:cubicBezTo>
                  <a:cubicBezTo>
                    <a:pt x="2098" y="1569"/>
                    <a:pt x="2099" y="1566"/>
                    <a:pt x="2100" y="1565"/>
                  </a:cubicBezTo>
                  <a:cubicBezTo>
                    <a:pt x="2101" y="1564"/>
                    <a:pt x="2101" y="1563"/>
                    <a:pt x="2105" y="1563"/>
                  </a:cubicBezTo>
                  <a:cubicBezTo>
                    <a:pt x="2110" y="1562"/>
                    <a:pt x="2113" y="1562"/>
                    <a:pt x="2115" y="1562"/>
                  </a:cubicBezTo>
                  <a:cubicBezTo>
                    <a:pt x="2118" y="1562"/>
                    <a:pt x="2120" y="1562"/>
                    <a:pt x="2125" y="1561"/>
                  </a:cubicBezTo>
                  <a:cubicBezTo>
                    <a:pt x="2127" y="1560"/>
                    <a:pt x="2128" y="1559"/>
                    <a:pt x="2129" y="1557"/>
                  </a:cubicBezTo>
                  <a:cubicBezTo>
                    <a:pt x="2131" y="1551"/>
                    <a:pt x="2128" y="1544"/>
                    <a:pt x="2126" y="1540"/>
                  </a:cubicBezTo>
                  <a:cubicBezTo>
                    <a:pt x="2130" y="1537"/>
                    <a:pt x="2139" y="1530"/>
                    <a:pt x="2144" y="1519"/>
                  </a:cubicBezTo>
                  <a:cubicBezTo>
                    <a:pt x="2147" y="1516"/>
                    <a:pt x="2147" y="1515"/>
                    <a:pt x="2148" y="1515"/>
                  </a:cubicBezTo>
                  <a:lnTo>
                    <a:pt x="2149" y="1515"/>
                  </a:lnTo>
                  <a:cubicBezTo>
                    <a:pt x="2150" y="1515"/>
                    <a:pt x="2152" y="1516"/>
                    <a:pt x="2157" y="1516"/>
                  </a:cubicBezTo>
                  <a:cubicBezTo>
                    <a:pt x="2159" y="1515"/>
                    <a:pt x="2160" y="1515"/>
                    <a:pt x="2162" y="1515"/>
                  </a:cubicBezTo>
                  <a:cubicBezTo>
                    <a:pt x="2169" y="1515"/>
                    <a:pt x="2172" y="1515"/>
                    <a:pt x="2179" y="1512"/>
                  </a:cubicBezTo>
                  <a:cubicBezTo>
                    <a:pt x="2186" y="1509"/>
                    <a:pt x="2187" y="1506"/>
                    <a:pt x="2189" y="1503"/>
                  </a:cubicBezTo>
                  <a:cubicBezTo>
                    <a:pt x="2190" y="1502"/>
                    <a:pt x="2190" y="1501"/>
                    <a:pt x="2191" y="1501"/>
                  </a:cubicBezTo>
                  <a:cubicBezTo>
                    <a:pt x="2192" y="1501"/>
                    <a:pt x="2197" y="1507"/>
                    <a:pt x="2202" y="1510"/>
                  </a:cubicBezTo>
                  <a:cubicBezTo>
                    <a:pt x="2203" y="1511"/>
                    <a:pt x="2204" y="1512"/>
                    <a:pt x="2205" y="1514"/>
                  </a:cubicBezTo>
                  <a:cubicBezTo>
                    <a:pt x="2206" y="1515"/>
                    <a:pt x="2208" y="1518"/>
                    <a:pt x="2212" y="1518"/>
                  </a:cubicBezTo>
                  <a:cubicBezTo>
                    <a:pt x="2215" y="1518"/>
                    <a:pt x="2217" y="1515"/>
                    <a:pt x="2219" y="1511"/>
                  </a:cubicBezTo>
                  <a:cubicBezTo>
                    <a:pt x="2221" y="1509"/>
                    <a:pt x="2222" y="1506"/>
                    <a:pt x="2225" y="1503"/>
                  </a:cubicBezTo>
                  <a:cubicBezTo>
                    <a:pt x="2225" y="1502"/>
                    <a:pt x="2226" y="1502"/>
                    <a:pt x="2226" y="1501"/>
                  </a:cubicBezTo>
                  <a:lnTo>
                    <a:pt x="2226" y="1502"/>
                  </a:lnTo>
                  <a:cubicBezTo>
                    <a:pt x="2228" y="1503"/>
                    <a:pt x="2228" y="1505"/>
                    <a:pt x="2229" y="1506"/>
                  </a:cubicBezTo>
                  <a:cubicBezTo>
                    <a:pt x="2230" y="1510"/>
                    <a:pt x="2233" y="1511"/>
                    <a:pt x="2236" y="1512"/>
                  </a:cubicBezTo>
                  <a:cubicBezTo>
                    <a:pt x="2238" y="1514"/>
                    <a:pt x="2241" y="1515"/>
                    <a:pt x="2243" y="1517"/>
                  </a:cubicBezTo>
                  <a:cubicBezTo>
                    <a:pt x="2248" y="1521"/>
                    <a:pt x="2252" y="1524"/>
                    <a:pt x="2256" y="1524"/>
                  </a:cubicBezTo>
                  <a:cubicBezTo>
                    <a:pt x="2259" y="1524"/>
                    <a:pt x="2261" y="1523"/>
                    <a:pt x="2263" y="1521"/>
                  </a:cubicBezTo>
                  <a:cubicBezTo>
                    <a:pt x="2268" y="1518"/>
                    <a:pt x="2267" y="1512"/>
                    <a:pt x="2266" y="1509"/>
                  </a:cubicBezTo>
                  <a:cubicBezTo>
                    <a:pt x="2266" y="1507"/>
                    <a:pt x="2265" y="1506"/>
                    <a:pt x="2266" y="1505"/>
                  </a:cubicBezTo>
                  <a:lnTo>
                    <a:pt x="2266" y="1501"/>
                  </a:lnTo>
                  <a:cubicBezTo>
                    <a:pt x="2267" y="1497"/>
                    <a:pt x="2269" y="1482"/>
                    <a:pt x="2271" y="1480"/>
                  </a:cubicBezTo>
                  <a:cubicBezTo>
                    <a:pt x="2273" y="1478"/>
                    <a:pt x="2274" y="1476"/>
                    <a:pt x="2274" y="1473"/>
                  </a:cubicBezTo>
                  <a:cubicBezTo>
                    <a:pt x="2276" y="1471"/>
                    <a:pt x="2276" y="1469"/>
                    <a:pt x="2278" y="1467"/>
                  </a:cubicBezTo>
                  <a:cubicBezTo>
                    <a:pt x="2281" y="1466"/>
                    <a:pt x="2282" y="1466"/>
                    <a:pt x="2284" y="1465"/>
                  </a:cubicBezTo>
                  <a:cubicBezTo>
                    <a:pt x="2288" y="1465"/>
                    <a:pt x="2291" y="1464"/>
                    <a:pt x="2294" y="1461"/>
                  </a:cubicBezTo>
                  <a:cubicBezTo>
                    <a:pt x="2301" y="1456"/>
                    <a:pt x="2298" y="1445"/>
                    <a:pt x="2297" y="1439"/>
                  </a:cubicBezTo>
                  <a:lnTo>
                    <a:pt x="2297" y="1438"/>
                  </a:lnTo>
                  <a:cubicBezTo>
                    <a:pt x="2296" y="1434"/>
                    <a:pt x="2295" y="1416"/>
                    <a:pt x="2295" y="1416"/>
                  </a:cubicBezTo>
                  <a:cubicBezTo>
                    <a:pt x="2296" y="1416"/>
                    <a:pt x="2298" y="1416"/>
                    <a:pt x="2300" y="1415"/>
                  </a:cubicBezTo>
                  <a:lnTo>
                    <a:pt x="2307" y="1415"/>
                  </a:lnTo>
                  <a:cubicBezTo>
                    <a:pt x="2309" y="1414"/>
                    <a:pt x="2311" y="1414"/>
                    <a:pt x="2313" y="1411"/>
                  </a:cubicBezTo>
                  <a:cubicBezTo>
                    <a:pt x="2314" y="1408"/>
                    <a:pt x="2313" y="1406"/>
                    <a:pt x="2311" y="1402"/>
                  </a:cubicBezTo>
                  <a:cubicBezTo>
                    <a:pt x="2309" y="1400"/>
                    <a:pt x="2308" y="1398"/>
                    <a:pt x="2307" y="1396"/>
                  </a:cubicBezTo>
                  <a:cubicBezTo>
                    <a:pt x="2307" y="1395"/>
                    <a:pt x="2306" y="1394"/>
                    <a:pt x="2307" y="1393"/>
                  </a:cubicBezTo>
                  <a:cubicBezTo>
                    <a:pt x="2307" y="1393"/>
                    <a:pt x="2310" y="1392"/>
                    <a:pt x="2313" y="1392"/>
                  </a:cubicBezTo>
                  <a:cubicBezTo>
                    <a:pt x="2318" y="1392"/>
                    <a:pt x="2320" y="1389"/>
                    <a:pt x="2323" y="1386"/>
                  </a:cubicBezTo>
                  <a:cubicBezTo>
                    <a:pt x="2325" y="1384"/>
                    <a:pt x="2326" y="1382"/>
                    <a:pt x="2328" y="1381"/>
                  </a:cubicBezTo>
                  <a:cubicBezTo>
                    <a:pt x="2334" y="1376"/>
                    <a:pt x="2331" y="1371"/>
                    <a:pt x="2329" y="1368"/>
                  </a:cubicBezTo>
                  <a:cubicBezTo>
                    <a:pt x="2328" y="1366"/>
                    <a:pt x="2328" y="1365"/>
                    <a:pt x="2326" y="1363"/>
                  </a:cubicBezTo>
                  <a:cubicBezTo>
                    <a:pt x="2325" y="1359"/>
                    <a:pt x="2325" y="1357"/>
                    <a:pt x="2325" y="1356"/>
                  </a:cubicBezTo>
                  <a:cubicBezTo>
                    <a:pt x="2324" y="1355"/>
                    <a:pt x="2324" y="1354"/>
                    <a:pt x="2323" y="1351"/>
                  </a:cubicBezTo>
                  <a:cubicBezTo>
                    <a:pt x="2323" y="1350"/>
                    <a:pt x="2323" y="1350"/>
                    <a:pt x="2323" y="1349"/>
                  </a:cubicBezTo>
                  <a:cubicBezTo>
                    <a:pt x="2324" y="1348"/>
                    <a:pt x="2325" y="1345"/>
                    <a:pt x="2326" y="1340"/>
                  </a:cubicBezTo>
                  <a:lnTo>
                    <a:pt x="2326" y="1338"/>
                  </a:lnTo>
                  <a:lnTo>
                    <a:pt x="2328" y="1338"/>
                  </a:lnTo>
                  <a:cubicBezTo>
                    <a:pt x="2328" y="1339"/>
                    <a:pt x="2330" y="1339"/>
                    <a:pt x="2331" y="1339"/>
                  </a:cubicBezTo>
                  <a:cubicBezTo>
                    <a:pt x="2337" y="1339"/>
                    <a:pt x="2344" y="1334"/>
                    <a:pt x="2344" y="1324"/>
                  </a:cubicBezTo>
                  <a:cubicBezTo>
                    <a:pt x="2344" y="1321"/>
                    <a:pt x="2343" y="1318"/>
                    <a:pt x="2343" y="1316"/>
                  </a:cubicBezTo>
                  <a:cubicBezTo>
                    <a:pt x="2342" y="1311"/>
                    <a:pt x="2342" y="1308"/>
                    <a:pt x="2344" y="1304"/>
                  </a:cubicBezTo>
                  <a:cubicBezTo>
                    <a:pt x="2346" y="1302"/>
                    <a:pt x="2349" y="1300"/>
                    <a:pt x="2350" y="1299"/>
                  </a:cubicBezTo>
                  <a:cubicBezTo>
                    <a:pt x="2353" y="1296"/>
                    <a:pt x="2355" y="1294"/>
                    <a:pt x="2356" y="1287"/>
                  </a:cubicBezTo>
                  <a:cubicBezTo>
                    <a:pt x="2358" y="1275"/>
                    <a:pt x="2352" y="1274"/>
                    <a:pt x="2349" y="1273"/>
                  </a:cubicBezTo>
                  <a:cubicBezTo>
                    <a:pt x="2349" y="1273"/>
                    <a:pt x="2348" y="1272"/>
                    <a:pt x="2348" y="1272"/>
                  </a:cubicBezTo>
                  <a:cubicBezTo>
                    <a:pt x="2345" y="1271"/>
                    <a:pt x="2342" y="1266"/>
                    <a:pt x="2341" y="1264"/>
                  </a:cubicBezTo>
                  <a:cubicBezTo>
                    <a:pt x="2341" y="1263"/>
                    <a:pt x="2341" y="1258"/>
                    <a:pt x="2340" y="1252"/>
                  </a:cubicBezTo>
                  <a:lnTo>
                    <a:pt x="2340" y="1252"/>
                  </a:lnTo>
                  <a:cubicBezTo>
                    <a:pt x="2342" y="1255"/>
                    <a:pt x="2344" y="1258"/>
                    <a:pt x="2345" y="1261"/>
                  </a:cubicBezTo>
                  <a:cubicBezTo>
                    <a:pt x="2346" y="1263"/>
                    <a:pt x="2349" y="1267"/>
                    <a:pt x="2352" y="1267"/>
                  </a:cubicBezTo>
                  <a:cubicBezTo>
                    <a:pt x="2357" y="1267"/>
                    <a:pt x="2358" y="1262"/>
                    <a:pt x="2360" y="1257"/>
                  </a:cubicBezTo>
                  <a:cubicBezTo>
                    <a:pt x="2361" y="1256"/>
                    <a:pt x="2361" y="1255"/>
                    <a:pt x="2362" y="1254"/>
                  </a:cubicBezTo>
                  <a:cubicBezTo>
                    <a:pt x="2364" y="1248"/>
                    <a:pt x="2362" y="1242"/>
                    <a:pt x="2359" y="1236"/>
                  </a:cubicBezTo>
                  <a:cubicBezTo>
                    <a:pt x="2358" y="1233"/>
                    <a:pt x="2357" y="1230"/>
                    <a:pt x="2356" y="1227"/>
                  </a:cubicBezTo>
                  <a:cubicBezTo>
                    <a:pt x="2353" y="1217"/>
                    <a:pt x="2352" y="1214"/>
                    <a:pt x="2350" y="1207"/>
                  </a:cubicBezTo>
                  <a:cubicBezTo>
                    <a:pt x="2349" y="1200"/>
                    <a:pt x="2345" y="1195"/>
                    <a:pt x="2341" y="1186"/>
                  </a:cubicBezTo>
                  <a:cubicBezTo>
                    <a:pt x="2341" y="1185"/>
                    <a:pt x="2340" y="1184"/>
                    <a:pt x="2340" y="1183"/>
                  </a:cubicBezTo>
                  <a:lnTo>
                    <a:pt x="2340" y="1183"/>
                  </a:lnTo>
                  <a:cubicBezTo>
                    <a:pt x="2340" y="1183"/>
                    <a:pt x="2341" y="1184"/>
                    <a:pt x="2342" y="1185"/>
                  </a:cubicBezTo>
                  <a:cubicBezTo>
                    <a:pt x="2343" y="1187"/>
                    <a:pt x="2345" y="1188"/>
                    <a:pt x="2348" y="1188"/>
                  </a:cubicBezTo>
                  <a:cubicBezTo>
                    <a:pt x="2352" y="1188"/>
                    <a:pt x="2355" y="1182"/>
                    <a:pt x="2355" y="1182"/>
                  </a:cubicBezTo>
                  <a:lnTo>
                    <a:pt x="2355" y="1181"/>
                  </a:lnTo>
                  <a:lnTo>
                    <a:pt x="2355" y="1179"/>
                  </a:lnTo>
                  <a:cubicBezTo>
                    <a:pt x="2355" y="1179"/>
                    <a:pt x="2352" y="1172"/>
                    <a:pt x="2350" y="1166"/>
                  </a:cubicBezTo>
                  <a:cubicBezTo>
                    <a:pt x="2349" y="1165"/>
                    <a:pt x="2349" y="1163"/>
                    <a:pt x="2349" y="1162"/>
                  </a:cubicBezTo>
                  <a:cubicBezTo>
                    <a:pt x="2350" y="1161"/>
                    <a:pt x="2351" y="1159"/>
                    <a:pt x="2352" y="1159"/>
                  </a:cubicBezTo>
                  <a:cubicBezTo>
                    <a:pt x="2352" y="1159"/>
                    <a:pt x="2354" y="1161"/>
                    <a:pt x="2358" y="1168"/>
                  </a:cubicBezTo>
                  <a:cubicBezTo>
                    <a:pt x="2358" y="1168"/>
                    <a:pt x="2360" y="1172"/>
                    <a:pt x="2362" y="1172"/>
                  </a:cubicBezTo>
                  <a:cubicBezTo>
                    <a:pt x="2366" y="1172"/>
                    <a:pt x="2368" y="1166"/>
                    <a:pt x="2369" y="1161"/>
                  </a:cubicBezTo>
                  <a:cubicBezTo>
                    <a:pt x="2369" y="1159"/>
                    <a:pt x="2370" y="1158"/>
                    <a:pt x="2370" y="1156"/>
                  </a:cubicBezTo>
                  <a:cubicBezTo>
                    <a:pt x="2372" y="1151"/>
                    <a:pt x="2371" y="1144"/>
                    <a:pt x="2365" y="1136"/>
                  </a:cubicBezTo>
                  <a:cubicBezTo>
                    <a:pt x="2363" y="1132"/>
                    <a:pt x="2361" y="1130"/>
                    <a:pt x="2360" y="1129"/>
                  </a:cubicBezTo>
                  <a:cubicBezTo>
                    <a:pt x="2358" y="1126"/>
                    <a:pt x="2357" y="1126"/>
                    <a:pt x="2357" y="1125"/>
                  </a:cubicBezTo>
                  <a:cubicBezTo>
                    <a:pt x="2358" y="1124"/>
                    <a:pt x="2362" y="1122"/>
                    <a:pt x="2364" y="1122"/>
                  </a:cubicBezTo>
                  <a:cubicBezTo>
                    <a:pt x="2366" y="1121"/>
                    <a:pt x="2369" y="1121"/>
                    <a:pt x="2370" y="1120"/>
                  </a:cubicBezTo>
                  <a:cubicBezTo>
                    <a:pt x="2372" y="1119"/>
                    <a:pt x="2372" y="1118"/>
                    <a:pt x="2374" y="1117"/>
                  </a:cubicBezTo>
                  <a:cubicBezTo>
                    <a:pt x="2371" y="1111"/>
                    <a:pt x="2370" y="1109"/>
                    <a:pt x="2369" y="1107"/>
                  </a:cubicBezTo>
                  <a:cubicBezTo>
                    <a:pt x="2366" y="1103"/>
                    <a:pt x="2366" y="1101"/>
                    <a:pt x="2366" y="1097"/>
                  </a:cubicBezTo>
                  <a:lnTo>
                    <a:pt x="2362" y="1097"/>
                  </a:lnTo>
                  <a:cubicBezTo>
                    <a:pt x="2360" y="1098"/>
                    <a:pt x="2358" y="1098"/>
                    <a:pt x="2355" y="1098"/>
                  </a:cubicBezTo>
                  <a:cubicBezTo>
                    <a:pt x="2349" y="1098"/>
                    <a:pt x="2346" y="1094"/>
                    <a:pt x="2345" y="1092"/>
                  </a:cubicBezTo>
                  <a:cubicBezTo>
                    <a:pt x="2344" y="1090"/>
                    <a:pt x="2341" y="1088"/>
                    <a:pt x="2337" y="1088"/>
                  </a:cubicBezTo>
                  <a:cubicBezTo>
                    <a:pt x="2332" y="1087"/>
                    <a:pt x="2324" y="1085"/>
                    <a:pt x="2321" y="1077"/>
                  </a:cubicBezTo>
                  <a:cubicBezTo>
                    <a:pt x="2320" y="1071"/>
                    <a:pt x="2318" y="1071"/>
                    <a:pt x="2316" y="1071"/>
                  </a:cubicBezTo>
                  <a:lnTo>
                    <a:pt x="2311" y="1071"/>
                  </a:lnTo>
                  <a:lnTo>
                    <a:pt x="2311" y="1068"/>
                  </a:lnTo>
                  <a:lnTo>
                    <a:pt x="2311" y="1065"/>
                  </a:lnTo>
                  <a:lnTo>
                    <a:pt x="2313" y="1064"/>
                  </a:lnTo>
                  <a:cubicBezTo>
                    <a:pt x="2314" y="1064"/>
                    <a:pt x="2316" y="1063"/>
                    <a:pt x="2320" y="1061"/>
                  </a:cubicBezTo>
                  <a:cubicBezTo>
                    <a:pt x="2324" y="1059"/>
                    <a:pt x="2326" y="1055"/>
                    <a:pt x="2328" y="1051"/>
                  </a:cubicBezTo>
                  <a:cubicBezTo>
                    <a:pt x="2332" y="1045"/>
                    <a:pt x="2336" y="1035"/>
                    <a:pt x="2355" y="1034"/>
                  </a:cubicBezTo>
                  <a:lnTo>
                    <a:pt x="2361" y="1034"/>
                  </a:lnTo>
                  <a:cubicBezTo>
                    <a:pt x="2358" y="1031"/>
                    <a:pt x="2356" y="1029"/>
                    <a:pt x="2355" y="1024"/>
                  </a:cubicBezTo>
                  <a:cubicBezTo>
                    <a:pt x="2353" y="1018"/>
                    <a:pt x="2351" y="1010"/>
                    <a:pt x="2345" y="1010"/>
                  </a:cubicBezTo>
                  <a:cubicBezTo>
                    <a:pt x="2341" y="1010"/>
                    <a:pt x="2339" y="1013"/>
                    <a:pt x="2337" y="1016"/>
                  </a:cubicBezTo>
                  <a:cubicBezTo>
                    <a:pt x="2336" y="1013"/>
                    <a:pt x="2336" y="1011"/>
                    <a:pt x="2334" y="1009"/>
                  </a:cubicBezTo>
                  <a:cubicBezTo>
                    <a:pt x="2333" y="1005"/>
                    <a:pt x="2331" y="1001"/>
                    <a:pt x="2329" y="997"/>
                  </a:cubicBezTo>
                  <a:cubicBezTo>
                    <a:pt x="2325" y="988"/>
                    <a:pt x="2316" y="987"/>
                    <a:pt x="2310" y="986"/>
                  </a:cubicBezTo>
                  <a:cubicBezTo>
                    <a:pt x="2308" y="986"/>
                    <a:pt x="2306" y="986"/>
                    <a:pt x="2305" y="984"/>
                  </a:cubicBezTo>
                  <a:cubicBezTo>
                    <a:pt x="2305" y="984"/>
                    <a:pt x="2306" y="980"/>
                    <a:pt x="2307" y="978"/>
                  </a:cubicBezTo>
                  <a:cubicBezTo>
                    <a:pt x="2309" y="974"/>
                    <a:pt x="2310" y="971"/>
                    <a:pt x="2308" y="968"/>
                  </a:cubicBezTo>
                  <a:cubicBezTo>
                    <a:pt x="2307" y="966"/>
                    <a:pt x="2307" y="965"/>
                    <a:pt x="2304" y="965"/>
                  </a:cubicBezTo>
                  <a:cubicBezTo>
                    <a:pt x="2303" y="965"/>
                    <a:pt x="2302" y="966"/>
                    <a:pt x="2301" y="966"/>
                  </a:cubicBezTo>
                  <a:cubicBezTo>
                    <a:pt x="2300" y="966"/>
                    <a:pt x="2299" y="966"/>
                    <a:pt x="2298" y="966"/>
                  </a:cubicBezTo>
                  <a:cubicBezTo>
                    <a:pt x="2294" y="966"/>
                    <a:pt x="2292" y="963"/>
                    <a:pt x="2282" y="950"/>
                  </a:cubicBezTo>
                  <a:cubicBezTo>
                    <a:pt x="2275" y="939"/>
                    <a:pt x="2272" y="936"/>
                    <a:pt x="2266" y="931"/>
                  </a:cubicBezTo>
                  <a:cubicBezTo>
                    <a:pt x="2264" y="929"/>
                    <a:pt x="2261" y="926"/>
                    <a:pt x="2258" y="922"/>
                  </a:cubicBezTo>
                  <a:cubicBezTo>
                    <a:pt x="2251" y="917"/>
                    <a:pt x="2248" y="916"/>
                    <a:pt x="2246" y="916"/>
                  </a:cubicBezTo>
                  <a:cubicBezTo>
                    <a:pt x="2243" y="916"/>
                    <a:pt x="2242" y="917"/>
                    <a:pt x="2241" y="918"/>
                  </a:cubicBezTo>
                  <a:lnTo>
                    <a:pt x="2240" y="919"/>
                  </a:lnTo>
                  <a:cubicBezTo>
                    <a:pt x="2237" y="918"/>
                    <a:pt x="2237" y="918"/>
                    <a:pt x="2236" y="918"/>
                  </a:cubicBezTo>
                  <a:cubicBezTo>
                    <a:pt x="2233" y="918"/>
                    <a:pt x="2231" y="919"/>
                    <a:pt x="2222" y="921"/>
                  </a:cubicBezTo>
                  <a:lnTo>
                    <a:pt x="2219" y="922"/>
                  </a:lnTo>
                  <a:cubicBezTo>
                    <a:pt x="2217" y="924"/>
                    <a:pt x="2216" y="924"/>
                    <a:pt x="2214" y="926"/>
                  </a:cubicBezTo>
                  <a:cubicBezTo>
                    <a:pt x="2211" y="927"/>
                    <a:pt x="2210" y="927"/>
                    <a:pt x="2208" y="927"/>
                  </a:cubicBezTo>
                  <a:lnTo>
                    <a:pt x="2200" y="927"/>
                  </a:lnTo>
                  <a:cubicBezTo>
                    <a:pt x="2192" y="927"/>
                    <a:pt x="2188" y="928"/>
                    <a:pt x="2183" y="929"/>
                  </a:cubicBezTo>
                  <a:cubicBezTo>
                    <a:pt x="2179" y="930"/>
                    <a:pt x="2176" y="931"/>
                    <a:pt x="2167" y="931"/>
                  </a:cubicBezTo>
                  <a:cubicBezTo>
                    <a:pt x="2166" y="932"/>
                    <a:pt x="2165" y="932"/>
                    <a:pt x="2165" y="932"/>
                  </a:cubicBezTo>
                  <a:lnTo>
                    <a:pt x="2164" y="932"/>
                  </a:lnTo>
                  <a:lnTo>
                    <a:pt x="2164" y="931"/>
                  </a:lnTo>
                  <a:cubicBezTo>
                    <a:pt x="2165" y="928"/>
                    <a:pt x="2166" y="919"/>
                    <a:pt x="2163" y="914"/>
                  </a:cubicBezTo>
                  <a:cubicBezTo>
                    <a:pt x="2162" y="914"/>
                    <a:pt x="2162" y="912"/>
                    <a:pt x="2162" y="910"/>
                  </a:cubicBezTo>
                  <a:cubicBezTo>
                    <a:pt x="2160" y="907"/>
                    <a:pt x="2157" y="902"/>
                    <a:pt x="2152" y="897"/>
                  </a:cubicBezTo>
                  <a:cubicBezTo>
                    <a:pt x="2146" y="892"/>
                    <a:pt x="2137" y="872"/>
                    <a:pt x="2139" y="869"/>
                  </a:cubicBezTo>
                  <a:cubicBezTo>
                    <a:pt x="2143" y="863"/>
                    <a:pt x="2139" y="858"/>
                    <a:pt x="2135" y="853"/>
                  </a:cubicBezTo>
                  <a:cubicBezTo>
                    <a:pt x="2134" y="850"/>
                    <a:pt x="2132" y="848"/>
                    <a:pt x="2131" y="845"/>
                  </a:cubicBezTo>
                  <a:cubicBezTo>
                    <a:pt x="2130" y="843"/>
                    <a:pt x="2130" y="842"/>
                    <a:pt x="2130" y="841"/>
                  </a:cubicBezTo>
                  <a:cubicBezTo>
                    <a:pt x="2127" y="834"/>
                    <a:pt x="2127" y="832"/>
                    <a:pt x="2131" y="824"/>
                  </a:cubicBezTo>
                  <a:cubicBezTo>
                    <a:pt x="2132" y="822"/>
                    <a:pt x="2133" y="821"/>
                    <a:pt x="2134" y="821"/>
                  </a:cubicBezTo>
                  <a:cubicBezTo>
                    <a:pt x="2134" y="821"/>
                    <a:pt x="2137" y="822"/>
                    <a:pt x="2139" y="824"/>
                  </a:cubicBezTo>
                  <a:cubicBezTo>
                    <a:pt x="2143" y="827"/>
                    <a:pt x="2146" y="829"/>
                    <a:pt x="2151" y="831"/>
                  </a:cubicBezTo>
                  <a:cubicBezTo>
                    <a:pt x="2153" y="832"/>
                    <a:pt x="2156" y="832"/>
                    <a:pt x="2158" y="832"/>
                  </a:cubicBezTo>
                  <a:cubicBezTo>
                    <a:pt x="2163" y="832"/>
                    <a:pt x="2167" y="831"/>
                    <a:pt x="2170" y="829"/>
                  </a:cubicBezTo>
                  <a:lnTo>
                    <a:pt x="2171" y="829"/>
                  </a:lnTo>
                  <a:cubicBezTo>
                    <a:pt x="2177" y="827"/>
                    <a:pt x="2183" y="823"/>
                    <a:pt x="2188" y="820"/>
                  </a:cubicBezTo>
                  <a:cubicBezTo>
                    <a:pt x="2189" y="819"/>
                    <a:pt x="2191" y="819"/>
                    <a:pt x="2195" y="819"/>
                  </a:cubicBezTo>
                  <a:cubicBezTo>
                    <a:pt x="2201" y="819"/>
                    <a:pt x="2206" y="820"/>
                    <a:pt x="2210" y="821"/>
                  </a:cubicBezTo>
                  <a:cubicBezTo>
                    <a:pt x="2209" y="822"/>
                    <a:pt x="2208" y="823"/>
                    <a:pt x="2207" y="823"/>
                  </a:cubicBezTo>
                  <a:cubicBezTo>
                    <a:pt x="2206" y="825"/>
                    <a:pt x="2203" y="827"/>
                    <a:pt x="2201" y="829"/>
                  </a:cubicBezTo>
                  <a:cubicBezTo>
                    <a:pt x="2194" y="837"/>
                    <a:pt x="2193" y="837"/>
                    <a:pt x="2191" y="837"/>
                  </a:cubicBezTo>
                  <a:cubicBezTo>
                    <a:pt x="2189" y="837"/>
                    <a:pt x="2188" y="837"/>
                    <a:pt x="2185" y="838"/>
                  </a:cubicBezTo>
                  <a:cubicBezTo>
                    <a:pt x="2183" y="839"/>
                    <a:pt x="2180" y="839"/>
                    <a:pt x="2177" y="840"/>
                  </a:cubicBezTo>
                  <a:cubicBezTo>
                    <a:pt x="2171" y="842"/>
                    <a:pt x="2165" y="844"/>
                    <a:pt x="2159" y="848"/>
                  </a:cubicBezTo>
                  <a:cubicBezTo>
                    <a:pt x="2157" y="849"/>
                    <a:pt x="2154" y="851"/>
                    <a:pt x="2154" y="854"/>
                  </a:cubicBezTo>
                  <a:cubicBezTo>
                    <a:pt x="2154" y="857"/>
                    <a:pt x="2155" y="860"/>
                    <a:pt x="2156" y="861"/>
                  </a:cubicBezTo>
                  <a:cubicBezTo>
                    <a:pt x="2156" y="862"/>
                    <a:pt x="2157" y="862"/>
                    <a:pt x="2157" y="862"/>
                  </a:cubicBezTo>
                  <a:cubicBezTo>
                    <a:pt x="2157" y="863"/>
                    <a:pt x="2157" y="866"/>
                    <a:pt x="2159" y="868"/>
                  </a:cubicBezTo>
                  <a:cubicBezTo>
                    <a:pt x="2162" y="873"/>
                    <a:pt x="2179" y="876"/>
                    <a:pt x="2185" y="876"/>
                  </a:cubicBezTo>
                  <a:cubicBezTo>
                    <a:pt x="2187" y="876"/>
                    <a:pt x="2188" y="875"/>
                    <a:pt x="2190" y="875"/>
                  </a:cubicBezTo>
                  <a:cubicBezTo>
                    <a:pt x="2195" y="875"/>
                    <a:pt x="2201" y="877"/>
                    <a:pt x="2208" y="879"/>
                  </a:cubicBezTo>
                  <a:cubicBezTo>
                    <a:pt x="2209" y="880"/>
                    <a:pt x="2212" y="881"/>
                    <a:pt x="2214" y="881"/>
                  </a:cubicBezTo>
                  <a:cubicBezTo>
                    <a:pt x="2220" y="883"/>
                    <a:pt x="2228" y="886"/>
                    <a:pt x="2231" y="888"/>
                  </a:cubicBezTo>
                  <a:cubicBezTo>
                    <a:pt x="2236" y="892"/>
                    <a:pt x="2248" y="896"/>
                    <a:pt x="2262" y="899"/>
                  </a:cubicBezTo>
                  <a:lnTo>
                    <a:pt x="2265" y="900"/>
                  </a:lnTo>
                  <a:cubicBezTo>
                    <a:pt x="2268" y="901"/>
                    <a:pt x="2270" y="902"/>
                    <a:pt x="2272" y="902"/>
                  </a:cubicBezTo>
                  <a:cubicBezTo>
                    <a:pt x="2276" y="902"/>
                    <a:pt x="2278" y="899"/>
                    <a:pt x="2282" y="897"/>
                  </a:cubicBezTo>
                  <a:cubicBezTo>
                    <a:pt x="2284" y="892"/>
                    <a:pt x="2290" y="888"/>
                    <a:pt x="2301" y="882"/>
                  </a:cubicBezTo>
                  <a:cubicBezTo>
                    <a:pt x="2315" y="873"/>
                    <a:pt x="2320" y="871"/>
                    <a:pt x="2315" y="863"/>
                  </a:cubicBezTo>
                  <a:cubicBezTo>
                    <a:pt x="2314" y="860"/>
                    <a:pt x="2313" y="858"/>
                    <a:pt x="2313" y="851"/>
                  </a:cubicBezTo>
                  <a:cubicBezTo>
                    <a:pt x="2314" y="844"/>
                    <a:pt x="2313" y="840"/>
                    <a:pt x="2311" y="837"/>
                  </a:cubicBezTo>
                  <a:cubicBezTo>
                    <a:pt x="2310" y="835"/>
                    <a:pt x="2307" y="834"/>
                    <a:pt x="2304" y="834"/>
                  </a:cubicBezTo>
                  <a:cubicBezTo>
                    <a:pt x="2303" y="834"/>
                    <a:pt x="2302" y="834"/>
                    <a:pt x="2301" y="834"/>
                  </a:cubicBezTo>
                  <a:lnTo>
                    <a:pt x="2299" y="834"/>
                  </a:lnTo>
                  <a:cubicBezTo>
                    <a:pt x="2298" y="832"/>
                    <a:pt x="2296" y="826"/>
                    <a:pt x="2295" y="819"/>
                  </a:cubicBezTo>
                  <a:lnTo>
                    <a:pt x="2293" y="813"/>
                  </a:lnTo>
                  <a:cubicBezTo>
                    <a:pt x="2291" y="807"/>
                    <a:pt x="2288" y="801"/>
                    <a:pt x="2282" y="801"/>
                  </a:cubicBezTo>
                  <a:cubicBezTo>
                    <a:pt x="2280" y="801"/>
                    <a:pt x="2278" y="802"/>
                    <a:pt x="2276" y="802"/>
                  </a:cubicBezTo>
                  <a:cubicBezTo>
                    <a:pt x="2275" y="802"/>
                    <a:pt x="2274" y="803"/>
                    <a:pt x="2272" y="803"/>
                  </a:cubicBezTo>
                  <a:cubicBezTo>
                    <a:pt x="2269" y="804"/>
                    <a:pt x="2267" y="806"/>
                    <a:pt x="2266" y="806"/>
                  </a:cubicBezTo>
                  <a:cubicBezTo>
                    <a:pt x="2262" y="807"/>
                    <a:pt x="2261" y="807"/>
                    <a:pt x="2254" y="807"/>
                  </a:cubicBezTo>
                  <a:lnTo>
                    <a:pt x="2246" y="807"/>
                  </a:lnTo>
                  <a:cubicBezTo>
                    <a:pt x="2250" y="803"/>
                    <a:pt x="2253" y="800"/>
                    <a:pt x="2258" y="794"/>
                  </a:cubicBezTo>
                  <a:cubicBezTo>
                    <a:pt x="2263" y="787"/>
                    <a:pt x="2263" y="786"/>
                    <a:pt x="2261" y="784"/>
                  </a:cubicBezTo>
                  <a:lnTo>
                    <a:pt x="2261" y="782"/>
                  </a:lnTo>
                  <a:lnTo>
                    <a:pt x="2256" y="782"/>
                  </a:lnTo>
                  <a:cubicBezTo>
                    <a:pt x="2256" y="782"/>
                    <a:pt x="2256" y="782"/>
                    <a:pt x="2255" y="781"/>
                  </a:cubicBezTo>
                  <a:cubicBezTo>
                    <a:pt x="2253" y="767"/>
                    <a:pt x="2242" y="764"/>
                    <a:pt x="2242" y="764"/>
                  </a:cubicBezTo>
                  <a:lnTo>
                    <a:pt x="2240" y="764"/>
                  </a:lnTo>
                  <a:cubicBezTo>
                    <a:pt x="2239" y="764"/>
                    <a:pt x="2234" y="765"/>
                    <a:pt x="2229" y="769"/>
                  </a:cubicBezTo>
                  <a:cubicBezTo>
                    <a:pt x="2228" y="769"/>
                    <a:pt x="2225" y="770"/>
                    <a:pt x="2223" y="770"/>
                  </a:cubicBezTo>
                  <a:cubicBezTo>
                    <a:pt x="2222" y="768"/>
                    <a:pt x="2220" y="764"/>
                    <a:pt x="2218" y="760"/>
                  </a:cubicBezTo>
                  <a:cubicBezTo>
                    <a:pt x="2214" y="754"/>
                    <a:pt x="2211" y="753"/>
                    <a:pt x="2207" y="753"/>
                  </a:cubicBezTo>
                  <a:cubicBezTo>
                    <a:pt x="2205" y="753"/>
                    <a:pt x="2203" y="753"/>
                    <a:pt x="2200" y="752"/>
                  </a:cubicBezTo>
                  <a:cubicBezTo>
                    <a:pt x="2194" y="749"/>
                    <a:pt x="2194" y="749"/>
                    <a:pt x="2193" y="749"/>
                  </a:cubicBezTo>
                  <a:cubicBezTo>
                    <a:pt x="2192" y="749"/>
                    <a:pt x="2192" y="749"/>
                    <a:pt x="2191" y="748"/>
                  </a:cubicBezTo>
                  <a:cubicBezTo>
                    <a:pt x="2190" y="747"/>
                    <a:pt x="2188" y="747"/>
                    <a:pt x="2187" y="747"/>
                  </a:cubicBezTo>
                  <a:cubicBezTo>
                    <a:pt x="2184" y="747"/>
                    <a:pt x="2183" y="748"/>
                    <a:pt x="2182" y="749"/>
                  </a:cubicBezTo>
                  <a:cubicBezTo>
                    <a:pt x="2180" y="752"/>
                    <a:pt x="2181" y="753"/>
                    <a:pt x="2181" y="756"/>
                  </a:cubicBezTo>
                  <a:cubicBezTo>
                    <a:pt x="2181" y="757"/>
                    <a:pt x="2182" y="758"/>
                    <a:pt x="2182" y="758"/>
                  </a:cubicBezTo>
                  <a:cubicBezTo>
                    <a:pt x="2182" y="766"/>
                    <a:pt x="2187" y="768"/>
                    <a:pt x="2195" y="769"/>
                  </a:cubicBezTo>
                  <a:cubicBezTo>
                    <a:pt x="2202" y="771"/>
                    <a:pt x="2204" y="772"/>
                    <a:pt x="2206" y="774"/>
                  </a:cubicBezTo>
                  <a:cubicBezTo>
                    <a:pt x="2202" y="775"/>
                    <a:pt x="2192" y="778"/>
                    <a:pt x="2186" y="779"/>
                  </a:cubicBezTo>
                  <a:cubicBezTo>
                    <a:pt x="2173" y="780"/>
                    <a:pt x="2166" y="782"/>
                    <a:pt x="2159" y="786"/>
                  </a:cubicBezTo>
                  <a:cubicBezTo>
                    <a:pt x="2156" y="787"/>
                    <a:pt x="2154" y="788"/>
                    <a:pt x="2149" y="789"/>
                  </a:cubicBezTo>
                  <a:cubicBezTo>
                    <a:pt x="2143" y="790"/>
                    <a:pt x="2134" y="792"/>
                    <a:pt x="2122" y="797"/>
                  </a:cubicBezTo>
                  <a:cubicBezTo>
                    <a:pt x="2118" y="800"/>
                    <a:pt x="2113" y="801"/>
                    <a:pt x="2110" y="801"/>
                  </a:cubicBezTo>
                  <a:cubicBezTo>
                    <a:pt x="2105" y="801"/>
                    <a:pt x="2104" y="800"/>
                    <a:pt x="2102" y="798"/>
                  </a:cubicBezTo>
                  <a:cubicBezTo>
                    <a:pt x="2100" y="797"/>
                    <a:pt x="2098" y="796"/>
                    <a:pt x="2096" y="796"/>
                  </a:cubicBezTo>
                  <a:cubicBezTo>
                    <a:pt x="2094" y="796"/>
                    <a:pt x="2093" y="791"/>
                    <a:pt x="2091" y="786"/>
                  </a:cubicBezTo>
                  <a:cubicBezTo>
                    <a:pt x="2091" y="783"/>
                    <a:pt x="2090" y="779"/>
                    <a:pt x="2089" y="775"/>
                  </a:cubicBezTo>
                  <a:cubicBezTo>
                    <a:pt x="2089" y="775"/>
                    <a:pt x="2089" y="775"/>
                    <a:pt x="2089" y="774"/>
                  </a:cubicBezTo>
                  <a:cubicBezTo>
                    <a:pt x="2090" y="775"/>
                    <a:pt x="2094" y="777"/>
                    <a:pt x="2098" y="780"/>
                  </a:cubicBezTo>
                  <a:cubicBezTo>
                    <a:pt x="2100" y="781"/>
                    <a:pt x="2102" y="782"/>
                    <a:pt x="2104" y="782"/>
                  </a:cubicBezTo>
                  <a:cubicBezTo>
                    <a:pt x="2111" y="782"/>
                    <a:pt x="2115" y="779"/>
                    <a:pt x="2119" y="777"/>
                  </a:cubicBezTo>
                  <a:cubicBezTo>
                    <a:pt x="2121" y="775"/>
                    <a:pt x="2122" y="775"/>
                    <a:pt x="2123" y="775"/>
                  </a:cubicBezTo>
                  <a:cubicBezTo>
                    <a:pt x="2125" y="774"/>
                    <a:pt x="2127" y="774"/>
                    <a:pt x="2129" y="773"/>
                  </a:cubicBezTo>
                  <a:cubicBezTo>
                    <a:pt x="2133" y="772"/>
                    <a:pt x="2136" y="772"/>
                    <a:pt x="2141" y="770"/>
                  </a:cubicBezTo>
                  <a:cubicBezTo>
                    <a:pt x="2147" y="767"/>
                    <a:pt x="2146" y="760"/>
                    <a:pt x="2145" y="756"/>
                  </a:cubicBezTo>
                  <a:cubicBezTo>
                    <a:pt x="2144" y="755"/>
                    <a:pt x="2143" y="753"/>
                    <a:pt x="2144" y="752"/>
                  </a:cubicBezTo>
                  <a:cubicBezTo>
                    <a:pt x="2146" y="750"/>
                    <a:pt x="2147" y="750"/>
                    <a:pt x="2149" y="750"/>
                  </a:cubicBezTo>
                  <a:cubicBezTo>
                    <a:pt x="2152" y="750"/>
                    <a:pt x="2155" y="751"/>
                    <a:pt x="2159" y="752"/>
                  </a:cubicBezTo>
                  <a:cubicBezTo>
                    <a:pt x="2161" y="752"/>
                    <a:pt x="2162" y="752"/>
                    <a:pt x="2163" y="752"/>
                  </a:cubicBezTo>
                  <a:cubicBezTo>
                    <a:pt x="2166" y="752"/>
                    <a:pt x="2167" y="751"/>
                    <a:pt x="2169" y="750"/>
                  </a:cubicBezTo>
                  <a:cubicBezTo>
                    <a:pt x="2171" y="747"/>
                    <a:pt x="2171" y="742"/>
                    <a:pt x="2171" y="738"/>
                  </a:cubicBezTo>
                  <a:lnTo>
                    <a:pt x="2171" y="736"/>
                  </a:lnTo>
                  <a:cubicBezTo>
                    <a:pt x="2171" y="733"/>
                    <a:pt x="2169" y="731"/>
                    <a:pt x="2165" y="726"/>
                  </a:cubicBezTo>
                  <a:cubicBezTo>
                    <a:pt x="2163" y="721"/>
                    <a:pt x="2159" y="714"/>
                    <a:pt x="2159" y="709"/>
                  </a:cubicBezTo>
                  <a:lnTo>
                    <a:pt x="2159" y="709"/>
                  </a:lnTo>
                  <a:cubicBezTo>
                    <a:pt x="2161" y="711"/>
                    <a:pt x="2164" y="714"/>
                    <a:pt x="2166" y="719"/>
                  </a:cubicBezTo>
                  <a:cubicBezTo>
                    <a:pt x="2167" y="721"/>
                    <a:pt x="2170" y="724"/>
                    <a:pt x="2172" y="727"/>
                  </a:cubicBezTo>
                  <a:cubicBezTo>
                    <a:pt x="2175" y="730"/>
                    <a:pt x="2178" y="732"/>
                    <a:pt x="2180" y="733"/>
                  </a:cubicBezTo>
                  <a:cubicBezTo>
                    <a:pt x="2183" y="735"/>
                    <a:pt x="2186" y="737"/>
                    <a:pt x="2189" y="741"/>
                  </a:cubicBezTo>
                  <a:cubicBezTo>
                    <a:pt x="2195" y="747"/>
                    <a:pt x="2201" y="748"/>
                    <a:pt x="2206" y="750"/>
                  </a:cubicBezTo>
                  <a:cubicBezTo>
                    <a:pt x="2209" y="750"/>
                    <a:pt x="2211" y="751"/>
                    <a:pt x="2213" y="752"/>
                  </a:cubicBezTo>
                  <a:cubicBezTo>
                    <a:pt x="2216" y="754"/>
                    <a:pt x="2220" y="755"/>
                    <a:pt x="2223" y="755"/>
                  </a:cubicBezTo>
                  <a:cubicBezTo>
                    <a:pt x="2229" y="755"/>
                    <a:pt x="2234" y="752"/>
                    <a:pt x="2238" y="745"/>
                  </a:cubicBezTo>
                  <a:lnTo>
                    <a:pt x="2239" y="743"/>
                  </a:lnTo>
                  <a:cubicBezTo>
                    <a:pt x="2242" y="739"/>
                    <a:pt x="2242" y="739"/>
                    <a:pt x="2244" y="739"/>
                  </a:cubicBezTo>
                  <a:cubicBezTo>
                    <a:pt x="2246" y="739"/>
                    <a:pt x="2248" y="739"/>
                    <a:pt x="2250" y="740"/>
                  </a:cubicBezTo>
                  <a:cubicBezTo>
                    <a:pt x="2252" y="740"/>
                    <a:pt x="2255" y="741"/>
                    <a:pt x="2256" y="741"/>
                  </a:cubicBezTo>
                  <a:cubicBezTo>
                    <a:pt x="2268" y="741"/>
                    <a:pt x="2276" y="737"/>
                    <a:pt x="2278" y="734"/>
                  </a:cubicBezTo>
                  <a:cubicBezTo>
                    <a:pt x="2282" y="730"/>
                    <a:pt x="2280" y="724"/>
                    <a:pt x="2277" y="718"/>
                  </a:cubicBezTo>
                  <a:cubicBezTo>
                    <a:pt x="2276" y="717"/>
                    <a:pt x="2276" y="715"/>
                    <a:pt x="2276" y="714"/>
                  </a:cubicBezTo>
                  <a:cubicBezTo>
                    <a:pt x="2274" y="709"/>
                    <a:pt x="2270" y="706"/>
                    <a:pt x="2263" y="700"/>
                  </a:cubicBezTo>
                  <a:lnTo>
                    <a:pt x="2260" y="697"/>
                  </a:lnTo>
                  <a:cubicBezTo>
                    <a:pt x="2253" y="693"/>
                    <a:pt x="2251" y="691"/>
                    <a:pt x="2248" y="685"/>
                  </a:cubicBezTo>
                  <a:lnTo>
                    <a:pt x="2245" y="682"/>
                  </a:lnTo>
                  <a:cubicBezTo>
                    <a:pt x="2241" y="677"/>
                    <a:pt x="2238" y="674"/>
                    <a:pt x="2234" y="670"/>
                  </a:cubicBezTo>
                  <a:cubicBezTo>
                    <a:pt x="2231" y="666"/>
                    <a:pt x="2228" y="663"/>
                    <a:pt x="2224" y="659"/>
                  </a:cubicBezTo>
                  <a:lnTo>
                    <a:pt x="2226" y="659"/>
                  </a:lnTo>
                  <a:cubicBezTo>
                    <a:pt x="2234" y="663"/>
                    <a:pt x="2242" y="668"/>
                    <a:pt x="2251" y="674"/>
                  </a:cubicBezTo>
                  <a:cubicBezTo>
                    <a:pt x="2253" y="676"/>
                    <a:pt x="2255" y="676"/>
                    <a:pt x="2256" y="676"/>
                  </a:cubicBezTo>
                  <a:cubicBezTo>
                    <a:pt x="2258" y="676"/>
                    <a:pt x="2259" y="676"/>
                    <a:pt x="2260" y="674"/>
                  </a:cubicBezTo>
                  <a:cubicBezTo>
                    <a:pt x="2263" y="671"/>
                    <a:pt x="2261" y="664"/>
                    <a:pt x="2256" y="650"/>
                  </a:cubicBezTo>
                  <a:cubicBezTo>
                    <a:pt x="2254" y="643"/>
                    <a:pt x="2250" y="643"/>
                    <a:pt x="2244" y="643"/>
                  </a:cubicBezTo>
                  <a:cubicBezTo>
                    <a:pt x="2240" y="642"/>
                    <a:pt x="2235" y="642"/>
                    <a:pt x="2226" y="640"/>
                  </a:cubicBezTo>
                  <a:cubicBezTo>
                    <a:pt x="2215" y="638"/>
                    <a:pt x="2213" y="634"/>
                    <a:pt x="2211" y="630"/>
                  </a:cubicBezTo>
                  <a:cubicBezTo>
                    <a:pt x="2209" y="627"/>
                    <a:pt x="2208" y="623"/>
                    <a:pt x="2203" y="620"/>
                  </a:cubicBezTo>
                  <a:cubicBezTo>
                    <a:pt x="2196" y="617"/>
                    <a:pt x="2193" y="611"/>
                    <a:pt x="2193" y="607"/>
                  </a:cubicBezTo>
                  <a:lnTo>
                    <a:pt x="2193" y="607"/>
                  </a:lnTo>
                  <a:cubicBezTo>
                    <a:pt x="2197" y="609"/>
                    <a:pt x="2206" y="616"/>
                    <a:pt x="2211" y="623"/>
                  </a:cubicBezTo>
                  <a:cubicBezTo>
                    <a:pt x="2216" y="630"/>
                    <a:pt x="2221" y="633"/>
                    <a:pt x="2228" y="633"/>
                  </a:cubicBezTo>
                  <a:cubicBezTo>
                    <a:pt x="2233" y="633"/>
                    <a:pt x="2237" y="630"/>
                    <a:pt x="2237" y="625"/>
                  </a:cubicBezTo>
                  <a:cubicBezTo>
                    <a:pt x="2238" y="620"/>
                    <a:pt x="2233" y="615"/>
                    <a:pt x="2211" y="599"/>
                  </a:cubicBezTo>
                  <a:cubicBezTo>
                    <a:pt x="2210" y="598"/>
                    <a:pt x="2207" y="595"/>
                    <a:pt x="2206" y="594"/>
                  </a:cubicBezTo>
                  <a:lnTo>
                    <a:pt x="2206" y="594"/>
                  </a:lnTo>
                  <a:cubicBezTo>
                    <a:pt x="2208" y="595"/>
                    <a:pt x="2211" y="595"/>
                    <a:pt x="2212" y="597"/>
                  </a:cubicBezTo>
                  <a:cubicBezTo>
                    <a:pt x="2216" y="598"/>
                    <a:pt x="2220" y="599"/>
                    <a:pt x="2225" y="600"/>
                  </a:cubicBezTo>
                  <a:cubicBezTo>
                    <a:pt x="2229" y="601"/>
                    <a:pt x="2233" y="601"/>
                    <a:pt x="2236" y="601"/>
                  </a:cubicBezTo>
                  <a:cubicBezTo>
                    <a:pt x="2241" y="601"/>
                    <a:pt x="2244" y="600"/>
                    <a:pt x="2246" y="597"/>
                  </a:cubicBezTo>
                  <a:cubicBezTo>
                    <a:pt x="2248" y="592"/>
                    <a:pt x="2248" y="587"/>
                    <a:pt x="2246" y="581"/>
                  </a:cubicBezTo>
                  <a:cubicBezTo>
                    <a:pt x="2245" y="576"/>
                    <a:pt x="2238" y="572"/>
                    <a:pt x="2224" y="565"/>
                  </a:cubicBezTo>
                  <a:cubicBezTo>
                    <a:pt x="2234" y="565"/>
                    <a:pt x="2248" y="562"/>
                    <a:pt x="2249" y="553"/>
                  </a:cubicBezTo>
                  <a:cubicBezTo>
                    <a:pt x="2249" y="545"/>
                    <a:pt x="2243" y="541"/>
                    <a:pt x="2231" y="538"/>
                  </a:cubicBezTo>
                  <a:cubicBezTo>
                    <a:pt x="2235" y="536"/>
                    <a:pt x="2236" y="536"/>
                    <a:pt x="2237" y="534"/>
                  </a:cubicBezTo>
                  <a:lnTo>
                    <a:pt x="2238" y="532"/>
                  </a:lnTo>
                  <a:lnTo>
                    <a:pt x="2237" y="529"/>
                  </a:lnTo>
                  <a:cubicBezTo>
                    <a:pt x="2236" y="527"/>
                    <a:pt x="2231" y="525"/>
                    <a:pt x="2223" y="521"/>
                  </a:cubicBezTo>
                  <a:cubicBezTo>
                    <a:pt x="2219" y="520"/>
                    <a:pt x="2211" y="517"/>
                    <a:pt x="2210" y="515"/>
                  </a:cubicBezTo>
                  <a:lnTo>
                    <a:pt x="2210" y="513"/>
                  </a:lnTo>
                  <a:cubicBezTo>
                    <a:pt x="2211" y="510"/>
                    <a:pt x="2212" y="510"/>
                    <a:pt x="2222" y="510"/>
                  </a:cubicBezTo>
                  <a:cubicBezTo>
                    <a:pt x="2236" y="510"/>
                    <a:pt x="2241" y="510"/>
                    <a:pt x="2245" y="505"/>
                  </a:cubicBezTo>
                  <a:cubicBezTo>
                    <a:pt x="2246" y="502"/>
                    <a:pt x="2246" y="500"/>
                    <a:pt x="2247" y="497"/>
                  </a:cubicBezTo>
                  <a:cubicBezTo>
                    <a:pt x="2248" y="491"/>
                    <a:pt x="2248" y="488"/>
                    <a:pt x="2252" y="487"/>
                  </a:cubicBezTo>
                  <a:cubicBezTo>
                    <a:pt x="2255" y="487"/>
                    <a:pt x="2260" y="486"/>
                    <a:pt x="2261" y="483"/>
                  </a:cubicBezTo>
                  <a:cubicBezTo>
                    <a:pt x="2261" y="479"/>
                    <a:pt x="2259" y="475"/>
                    <a:pt x="2255" y="473"/>
                  </a:cubicBezTo>
                  <a:cubicBezTo>
                    <a:pt x="2254" y="471"/>
                    <a:pt x="2251" y="469"/>
                    <a:pt x="2250" y="467"/>
                  </a:cubicBezTo>
                  <a:cubicBezTo>
                    <a:pt x="2247" y="463"/>
                    <a:pt x="2245" y="461"/>
                    <a:pt x="2242" y="461"/>
                  </a:cubicBezTo>
                  <a:lnTo>
                    <a:pt x="2240" y="461"/>
                  </a:lnTo>
                  <a:cubicBezTo>
                    <a:pt x="2239" y="461"/>
                    <a:pt x="2239" y="462"/>
                    <a:pt x="2238" y="462"/>
                  </a:cubicBezTo>
                  <a:cubicBezTo>
                    <a:pt x="2238" y="462"/>
                    <a:pt x="2237" y="461"/>
                    <a:pt x="2237" y="461"/>
                  </a:cubicBezTo>
                  <a:cubicBezTo>
                    <a:pt x="2236" y="461"/>
                    <a:pt x="2236" y="460"/>
                    <a:pt x="2236" y="459"/>
                  </a:cubicBezTo>
                  <a:cubicBezTo>
                    <a:pt x="2236" y="456"/>
                    <a:pt x="2238" y="453"/>
                    <a:pt x="2244" y="451"/>
                  </a:cubicBezTo>
                  <a:cubicBezTo>
                    <a:pt x="2255" y="449"/>
                    <a:pt x="2259" y="446"/>
                    <a:pt x="2268" y="445"/>
                  </a:cubicBezTo>
                  <a:lnTo>
                    <a:pt x="2275" y="444"/>
                  </a:lnTo>
                  <a:cubicBezTo>
                    <a:pt x="2284" y="443"/>
                    <a:pt x="2286" y="442"/>
                    <a:pt x="2289" y="441"/>
                  </a:cubicBezTo>
                  <a:cubicBezTo>
                    <a:pt x="2290" y="440"/>
                    <a:pt x="2290" y="440"/>
                    <a:pt x="2293" y="440"/>
                  </a:cubicBezTo>
                  <a:cubicBezTo>
                    <a:pt x="2296" y="439"/>
                    <a:pt x="2298" y="438"/>
                    <a:pt x="2301" y="438"/>
                  </a:cubicBezTo>
                  <a:cubicBezTo>
                    <a:pt x="2303" y="438"/>
                    <a:pt x="2305" y="440"/>
                    <a:pt x="2309" y="443"/>
                  </a:cubicBezTo>
                  <a:cubicBezTo>
                    <a:pt x="2310" y="446"/>
                    <a:pt x="2313" y="449"/>
                    <a:pt x="2316" y="449"/>
                  </a:cubicBezTo>
                  <a:cubicBezTo>
                    <a:pt x="2319" y="449"/>
                    <a:pt x="2321" y="446"/>
                    <a:pt x="2323" y="444"/>
                  </a:cubicBezTo>
                  <a:cubicBezTo>
                    <a:pt x="2325" y="442"/>
                    <a:pt x="2328" y="439"/>
                    <a:pt x="2332" y="438"/>
                  </a:cubicBezTo>
                  <a:cubicBezTo>
                    <a:pt x="2336" y="437"/>
                    <a:pt x="2339" y="435"/>
                    <a:pt x="2340" y="435"/>
                  </a:cubicBezTo>
                  <a:cubicBezTo>
                    <a:pt x="2343" y="434"/>
                    <a:pt x="2343" y="434"/>
                    <a:pt x="2350" y="433"/>
                  </a:cubicBezTo>
                  <a:lnTo>
                    <a:pt x="2354" y="433"/>
                  </a:lnTo>
                  <a:cubicBezTo>
                    <a:pt x="2366" y="433"/>
                    <a:pt x="2371" y="434"/>
                    <a:pt x="2379" y="437"/>
                  </a:cubicBezTo>
                  <a:cubicBezTo>
                    <a:pt x="2380" y="438"/>
                    <a:pt x="2382" y="438"/>
                    <a:pt x="2383" y="439"/>
                  </a:cubicBezTo>
                  <a:cubicBezTo>
                    <a:pt x="2385" y="440"/>
                    <a:pt x="2387" y="440"/>
                    <a:pt x="2388" y="440"/>
                  </a:cubicBezTo>
                  <a:cubicBezTo>
                    <a:pt x="2393" y="440"/>
                    <a:pt x="2395" y="437"/>
                    <a:pt x="2399" y="432"/>
                  </a:cubicBezTo>
                  <a:cubicBezTo>
                    <a:pt x="2401" y="430"/>
                    <a:pt x="2402" y="427"/>
                    <a:pt x="2404" y="424"/>
                  </a:cubicBezTo>
                  <a:cubicBezTo>
                    <a:pt x="2409" y="420"/>
                    <a:pt x="2414" y="419"/>
                    <a:pt x="2419" y="419"/>
                  </a:cubicBezTo>
                  <a:cubicBezTo>
                    <a:pt x="2424" y="419"/>
                    <a:pt x="2430" y="420"/>
                    <a:pt x="2435" y="424"/>
                  </a:cubicBezTo>
                  <a:cubicBezTo>
                    <a:pt x="2447" y="431"/>
                    <a:pt x="2452" y="432"/>
                    <a:pt x="2462" y="433"/>
                  </a:cubicBezTo>
                  <a:cubicBezTo>
                    <a:pt x="2463" y="433"/>
                    <a:pt x="2465" y="434"/>
                    <a:pt x="2468" y="434"/>
                  </a:cubicBezTo>
                  <a:cubicBezTo>
                    <a:pt x="2469" y="434"/>
                    <a:pt x="2470" y="434"/>
                    <a:pt x="2472" y="434"/>
                  </a:cubicBezTo>
                  <a:cubicBezTo>
                    <a:pt x="2475" y="434"/>
                    <a:pt x="2477" y="433"/>
                    <a:pt x="2479" y="431"/>
                  </a:cubicBezTo>
                  <a:cubicBezTo>
                    <a:pt x="2482" y="429"/>
                    <a:pt x="2480" y="426"/>
                    <a:pt x="2480" y="423"/>
                  </a:cubicBezTo>
                  <a:cubicBezTo>
                    <a:pt x="2480" y="422"/>
                    <a:pt x="2480" y="420"/>
                    <a:pt x="2480" y="420"/>
                  </a:cubicBezTo>
                  <a:cubicBezTo>
                    <a:pt x="2480" y="420"/>
                    <a:pt x="2482" y="421"/>
                    <a:pt x="2483" y="423"/>
                  </a:cubicBezTo>
                  <a:cubicBezTo>
                    <a:pt x="2488" y="430"/>
                    <a:pt x="2493" y="432"/>
                    <a:pt x="2500" y="436"/>
                  </a:cubicBezTo>
                  <a:cubicBezTo>
                    <a:pt x="2503" y="438"/>
                    <a:pt x="2506" y="440"/>
                    <a:pt x="2510" y="442"/>
                  </a:cubicBezTo>
                  <a:cubicBezTo>
                    <a:pt x="2514" y="445"/>
                    <a:pt x="2518" y="446"/>
                    <a:pt x="2522" y="446"/>
                  </a:cubicBezTo>
                  <a:cubicBezTo>
                    <a:pt x="2525" y="446"/>
                    <a:pt x="2528" y="445"/>
                    <a:pt x="2532" y="443"/>
                  </a:cubicBezTo>
                  <a:cubicBezTo>
                    <a:pt x="2534" y="442"/>
                    <a:pt x="2537" y="441"/>
                    <a:pt x="2542" y="440"/>
                  </a:cubicBezTo>
                  <a:cubicBezTo>
                    <a:pt x="2544" y="440"/>
                    <a:pt x="2548" y="439"/>
                    <a:pt x="2549" y="436"/>
                  </a:cubicBezTo>
                  <a:cubicBezTo>
                    <a:pt x="2551" y="431"/>
                    <a:pt x="2548" y="428"/>
                    <a:pt x="2544" y="423"/>
                  </a:cubicBezTo>
                  <a:cubicBezTo>
                    <a:pt x="2543" y="421"/>
                    <a:pt x="2540" y="418"/>
                    <a:pt x="2539" y="414"/>
                  </a:cubicBezTo>
                  <a:lnTo>
                    <a:pt x="2539" y="414"/>
                  </a:lnTo>
                  <a:cubicBezTo>
                    <a:pt x="2542" y="416"/>
                    <a:pt x="2547" y="421"/>
                    <a:pt x="2553" y="426"/>
                  </a:cubicBezTo>
                  <a:cubicBezTo>
                    <a:pt x="2559" y="432"/>
                    <a:pt x="2562" y="435"/>
                    <a:pt x="2567" y="435"/>
                  </a:cubicBezTo>
                  <a:cubicBezTo>
                    <a:pt x="2570" y="435"/>
                    <a:pt x="2572" y="433"/>
                    <a:pt x="2576" y="430"/>
                  </a:cubicBezTo>
                  <a:cubicBezTo>
                    <a:pt x="2583" y="425"/>
                    <a:pt x="2590" y="421"/>
                    <a:pt x="2594" y="419"/>
                  </a:cubicBezTo>
                  <a:lnTo>
                    <a:pt x="2594" y="419"/>
                  </a:lnTo>
                  <a:cubicBezTo>
                    <a:pt x="2593" y="421"/>
                    <a:pt x="2591" y="422"/>
                    <a:pt x="2591" y="423"/>
                  </a:cubicBezTo>
                  <a:cubicBezTo>
                    <a:pt x="2585" y="426"/>
                    <a:pt x="2581" y="431"/>
                    <a:pt x="2580" y="435"/>
                  </a:cubicBezTo>
                  <a:cubicBezTo>
                    <a:pt x="2580" y="437"/>
                    <a:pt x="2581" y="439"/>
                    <a:pt x="2582" y="440"/>
                  </a:cubicBezTo>
                  <a:cubicBezTo>
                    <a:pt x="2584" y="443"/>
                    <a:pt x="2592" y="443"/>
                    <a:pt x="2602" y="443"/>
                  </a:cubicBezTo>
                  <a:lnTo>
                    <a:pt x="2638" y="443"/>
                  </a:lnTo>
                  <a:cubicBezTo>
                    <a:pt x="2643" y="443"/>
                    <a:pt x="2648" y="443"/>
                    <a:pt x="2649" y="440"/>
                  </a:cubicBezTo>
                  <a:cubicBezTo>
                    <a:pt x="2651" y="439"/>
                    <a:pt x="2651" y="438"/>
                    <a:pt x="2651" y="437"/>
                  </a:cubicBezTo>
                  <a:lnTo>
                    <a:pt x="2652" y="437"/>
                  </a:lnTo>
                  <a:cubicBezTo>
                    <a:pt x="2663" y="437"/>
                    <a:pt x="2668" y="434"/>
                    <a:pt x="2676" y="431"/>
                  </a:cubicBezTo>
                  <a:cubicBezTo>
                    <a:pt x="2676" y="431"/>
                    <a:pt x="2679" y="430"/>
                    <a:pt x="2679" y="429"/>
                  </a:cubicBezTo>
                  <a:cubicBezTo>
                    <a:pt x="2683" y="429"/>
                    <a:pt x="2685" y="428"/>
                    <a:pt x="2685" y="424"/>
                  </a:cubicBezTo>
                  <a:cubicBezTo>
                    <a:pt x="2686" y="422"/>
                    <a:pt x="2684" y="418"/>
                    <a:pt x="2684" y="416"/>
                  </a:cubicBezTo>
                  <a:cubicBezTo>
                    <a:pt x="2684" y="415"/>
                    <a:pt x="2684" y="415"/>
                    <a:pt x="2683" y="414"/>
                  </a:cubicBezTo>
                  <a:cubicBezTo>
                    <a:pt x="2685" y="413"/>
                    <a:pt x="2690" y="413"/>
                    <a:pt x="2692" y="412"/>
                  </a:cubicBezTo>
                  <a:cubicBezTo>
                    <a:pt x="2697" y="411"/>
                    <a:pt x="2704" y="410"/>
                    <a:pt x="2710" y="408"/>
                  </a:cubicBezTo>
                  <a:cubicBezTo>
                    <a:pt x="2713" y="407"/>
                    <a:pt x="2713" y="405"/>
                    <a:pt x="2713" y="404"/>
                  </a:cubicBezTo>
                  <a:cubicBezTo>
                    <a:pt x="2714" y="402"/>
                    <a:pt x="2711" y="400"/>
                    <a:pt x="2708" y="397"/>
                  </a:cubicBezTo>
                  <a:cubicBezTo>
                    <a:pt x="2704" y="394"/>
                    <a:pt x="2700" y="391"/>
                    <a:pt x="2696" y="385"/>
                  </a:cubicBezTo>
                  <a:lnTo>
                    <a:pt x="2696" y="385"/>
                  </a:lnTo>
                  <a:cubicBezTo>
                    <a:pt x="2698" y="386"/>
                    <a:pt x="2701" y="388"/>
                    <a:pt x="2703" y="389"/>
                  </a:cubicBezTo>
                  <a:cubicBezTo>
                    <a:pt x="2711" y="392"/>
                    <a:pt x="2717" y="394"/>
                    <a:pt x="2722" y="395"/>
                  </a:cubicBezTo>
                  <a:cubicBezTo>
                    <a:pt x="2723" y="395"/>
                    <a:pt x="2724" y="395"/>
                    <a:pt x="2725" y="395"/>
                  </a:cubicBezTo>
                  <a:cubicBezTo>
                    <a:pt x="2732" y="395"/>
                    <a:pt x="2736" y="389"/>
                    <a:pt x="2740" y="383"/>
                  </a:cubicBezTo>
                  <a:cubicBezTo>
                    <a:pt x="2742" y="380"/>
                    <a:pt x="2744" y="377"/>
                    <a:pt x="2746" y="375"/>
                  </a:cubicBezTo>
                  <a:cubicBezTo>
                    <a:pt x="2748" y="374"/>
                    <a:pt x="2751" y="371"/>
                    <a:pt x="2751" y="368"/>
                  </a:cubicBezTo>
                  <a:cubicBezTo>
                    <a:pt x="2750" y="365"/>
                    <a:pt x="2747" y="364"/>
                    <a:pt x="2745" y="364"/>
                  </a:cubicBezTo>
                  <a:cubicBezTo>
                    <a:pt x="2744" y="363"/>
                    <a:pt x="2743" y="363"/>
                    <a:pt x="2742" y="362"/>
                  </a:cubicBezTo>
                  <a:cubicBezTo>
                    <a:pt x="2740" y="361"/>
                    <a:pt x="2738" y="361"/>
                    <a:pt x="2736" y="361"/>
                  </a:cubicBezTo>
                  <a:lnTo>
                    <a:pt x="2728" y="361"/>
                  </a:lnTo>
                  <a:cubicBezTo>
                    <a:pt x="2728" y="361"/>
                    <a:pt x="2729" y="356"/>
                    <a:pt x="2730" y="355"/>
                  </a:cubicBezTo>
                  <a:cubicBezTo>
                    <a:pt x="2730" y="353"/>
                    <a:pt x="2731" y="350"/>
                    <a:pt x="2731" y="348"/>
                  </a:cubicBezTo>
                  <a:cubicBezTo>
                    <a:pt x="2731" y="343"/>
                    <a:pt x="2729" y="341"/>
                    <a:pt x="2725" y="341"/>
                  </a:cubicBezTo>
                  <a:cubicBezTo>
                    <a:pt x="2724" y="341"/>
                    <a:pt x="2722" y="342"/>
                    <a:pt x="2720" y="342"/>
                  </a:cubicBezTo>
                  <a:cubicBezTo>
                    <a:pt x="2717" y="342"/>
                    <a:pt x="2713" y="343"/>
                    <a:pt x="2707" y="343"/>
                  </a:cubicBezTo>
                  <a:cubicBezTo>
                    <a:pt x="2701" y="344"/>
                    <a:pt x="2697" y="344"/>
                    <a:pt x="2695" y="344"/>
                  </a:cubicBezTo>
                  <a:cubicBezTo>
                    <a:pt x="2687" y="344"/>
                    <a:pt x="2682" y="344"/>
                    <a:pt x="2673" y="348"/>
                  </a:cubicBezTo>
                  <a:cubicBezTo>
                    <a:pt x="2669" y="350"/>
                    <a:pt x="2659" y="350"/>
                    <a:pt x="2645" y="350"/>
                  </a:cubicBezTo>
                  <a:cubicBezTo>
                    <a:pt x="2648" y="349"/>
                    <a:pt x="2650" y="348"/>
                    <a:pt x="2652" y="347"/>
                  </a:cubicBezTo>
                  <a:cubicBezTo>
                    <a:pt x="2656" y="344"/>
                    <a:pt x="2660" y="342"/>
                    <a:pt x="2663" y="342"/>
                  </a:cubicBezTo>
                  <a:cubicBezTo>
                    <a:pt x="2669" y="342"/>
                    <a:pt x="2672" y="339"/>
                    <a:pt x="2674" y="337"/>
                  </a:cubicBezTo>
                  <a:cubicBezTo>
                    <a:pt x="2676" y="334"/>
                    <a:pt x="2678" y="332"/>
                    <a:pt x="2682" y="332"/>
                  </a:cubicBezTo>
                  <a:cubicBezTo>
                    <a:pt x="2683" y="332"/>
                    <a:pt x="2685" y="332"/>
                    <a:pt x="2687" y="333"/>
                  </a:cubicBezTo>
                  <a:cubicBezTo>
                    <a:pt x="2695" y="333"/>
                    <a:pt x="2700" y="330"/>
                    <a:pt x="2703" y="327"/>
                  </a:cubicBezTo>
                  <a:cubicBezTo>
                    <a:pt x="2706" y="326"/>
                    <a:pt x="2707" y="325"/>
                    <a:pt x="2710" y="325"/>
                  </a:cubicBezTo>
                  <a:cubicBezTo>
                    <a:pt x="2711" y="325"/>
                    <a:pt x="2712" y="325"/>
                    <a:pt x="2714" y="325"/>
                  </a:cubicBezTo>
                  <a:cubicBezTo>
                    <a:pt x="2716" y="326"/>
                    <a:pt x="2717" y="326"/>
                    <a:pt x="2719" y="326"/>
                  </a:cubicBezTo>
                  <a:cubicBezTo>
                    <a:pt x="2725" y="326"/>
                    <a:pt x="2729" y="324"/>
                    <a:pt x="2733" y="321"/>
                  </a:cubicBezTo>
                  <a:cubicBezTo>
                    <a:pt x="2737" y="318"/>
                    <a:pt x="2741" y="316"/>
                    <a:pt x="2748" y="315"/>
                  </a:cubicBezTo>
                  <a:cubicBezTo>
                    <a:pt x="2754" y="315"/>
                    <a:pt x="2757" y="312"/>
                    <a:pt x="2757" y="308"/>
                  </a:cubicBezTo>
                  <a:cubicBezTo>
                    <a:pt x="2757" y="301"/>
                    <a:pt x="2743" y="296"/>
                    <a:pt x="2740" y="296"/>
                  </a:cubicBezTo>
                  <a:cubicBezTo>
                    <a:pt x="2740" y="295"/>
                    <a:pt x="2736" y="294"/>
                    <a:pt x="2734" y="291"/>
                  </a:cubicBezTo>
                  <a:cubicBezTo>
                    <a:pt x="2728" y="287"/>
                    <a:pt x="2720" y="281"/>
                    <a:pt x="2711" y="278"/>
                  </a:cubicBezTo>
                  <a:cubicBezTo>
                    <a:pt x="2703" y="275"/>
                    <a:pt x="2693" y="275"/>
                    <a:pt x="2685" y="274"/>
                  </a:cubicBezTo>
                  <a:cubicBezTo>
                    <a:pt x="2679" y="273"/>
                    <a:pt x="2671" y="273"/>
                    <a:pt x="2667" y="272"/>
                  </a:cubicBezTo>
                  <a:cubicBezTo>
                    <a:pt x="2663" y="270"/>
                    <a:pt x="2659" y="267"/>
                    <a:pt x="2655" y="267"/>
                  </a:cubicBezTo>
                  <a:cubicBezTo>
                    <a:pt x="2648" y="267"/>
                    <a:pt x="2642" y="271"/>
                    <a:pt x="2634" y="277"/>
                  </a:cubicBezTo>
                  <a:cubicBezTo>
                    <a:pt x="2632" y="278"/>
                    <a:pt x="2631" y="279"/>
                    <a:pt x="2629" y="279"/>
                  </a:cubicBezTo>
                  <a:cubicBezTo>
                    <a:pt x="2629" y="278"/>
                    <a:pt x="2629" y="278"/>
                    <a:pt x="2629" y="278"/>
                  </a:cubicBezTo>
                  <a:cubicBezTo>
                    <a:pt x="2628" y="274"/>
                    <a:pt x="2627" y="267"/>
                    <a:pt x="2620" y="264"/>
                  </a:cubicBezTo>
                  <a:cubicBezTo>
                    <a:pt x="2614" y="262"/>
                    <a:pt x="2608" y="261"/>
                    <a:pt x="2602" y="261"/>
                  </a:cubicBezTo>
                  <a:cubicBezTo>
                    <a:pt x="2597" y="261"/>
                    <a:pt x="2591" y="261"/>
                    <a:pt x="2585" y="262"/>
                  </a:cubicBezTo>
                  <a:lnTo>
                    <a:pt x="2572" y="262"/>
                  </a:lnTo>
                  <a:cubicBezTo>
                    <a:pt x="2557" y="262"/>
                    <a:pt x="2544" y="258"/>
                    <a:pt x="2533" y="250"/>
                  </a:cubicBezTo>
                  <a:cubicBezTo>
                    <a:pt x="2524" y="245"/>
                    <a:pt x="2501" y="242"/>
                    <a:pt x="2460" y="242"/>
                  </a:cubicBezTo>
                  <a:cubicBezTo>
                    <a:pt x="2430" y="242"/>
                    <a:pt x="2399" y="243"/>
                    <a:pt x="2393" y="245"/>
                  </a:cubicBezTo>
                  <a:cubicBezTo>
                    <a:pt x="2388" y="245"/>
                    <a:pt x="2385" y="243"/>
                    <a:pt x="2379" y="240"/>
                  </a:cubicBezTo>
                  <a:cubicBezTo>
                    <a:pt x="2375" y="239"/>
                    <a:pt x="2372" y="235"/>
                    <a:pt x="2368" y="233"/>
                  </a:cubicBezTo>
                  <a:cubicBezTo>
                    <a:pt x="2363" y="232"/>
                    <a:pt x="2357" y="230"/>
                    <a:pt x="2350" y="228"/>
                  </a:cubicBezTo>
                  <a:cubicBezTo>
                    <a:pt x="2340" y="225"/>
                    <a:pt x="2328" y="223"/>
                    <a:pt x="2320" y="218"/>
                  </a:cubicBezTo>
                  <a:cubicBezTo>
                    <a:pt x="2313" y="214"/>
                    <a:pt x="2309" y="210"/>
                    <a:pt x="2306" y="205"/>
                  </a:cubicBezTo>
                  <a:cubicBezTo>
                    <a:pt x="2304" y="201"/>
                    <a:pt x="2302" y="199"/>
                    <a:pt x="2299" y="197"/>
                  </a:cubicBezTo>
                  <a:cubicBezTo>
                    <a:pt x="2297" y="195"/>
                    <a:pt x="2297" y="194"/>
                    <a:pt x="2297" y="193"/>
                  </a:cubicBezTo>
                  <a:cubicBezTo>
                    <a:pt x="2298" y="191"/>
                    <a:pt x="2302" y="190"/>
                    <a:pt x="2307" y="190"/>
                  </a:cubicBezTo>
                  <a:cubicBezTo>
                    <a:pt x="2314" y="191"/>
                    <a:pt x="2336" y="193"/>
                    <a:pt x="2357" y="193"/>
                  </a:cubicBezTo>
                  <a:cubicBezTo>
                    <a:pt x="2384" y="193"/>
                    <a:pt x="2391" y="190"/>
                    <a:pt x="2392" y="184"/>
                  </a:cubicBezTo>
                  <a:cubicBezTo>
                    <a:pt x="2393" y="176"/>
                    <a:pt x="2379" y="171"/>
                    <a:pt x="2309" y="154"/>
                  </a:cubicBezTo>
                  <a:cubicBezTo>
                    <a:pt x="2292" y="150"/>
                    <a:pt x="2276" y="146"/>
                    <a:pt x="2271" y="143"/>
                  </a:cubicBezTo>
                  <a:cubicBezTo>
                    <a:pt x="2256" y="138"/>
                    <a:pt x="2207" y="131"/>
                    <a:pt x="2183" y="131"/>
                  </a:cubicBezTo>
                  <a:cubicBezTo>
                    <a:pt x="2180" y="131"/>
                    <a:pt x="2178" y="131"/>
                    <a:pt x="2176" y="131"/>
                  </a:cubicBezTo>
                  <a:cubicBezTo>
                    <a:pt x="2165" y="132"/>
                    <a:pt x="2162" y="134"/>
                    <a:pt x="2161" y="140"/>
                  </a:cubicBezTo>
                  <a:cubicBezTo>
                    <a:pt x="2161" y="142"/>
                    <a:pt x="2161" y="143"/>
                    <a:pt x="2159" y="145"/>
                  </a:cubicBezTo>
                  <a:cubicBezTo>
                    <a:pt x="2157" y="149"/>
                    <a:pt x="2155" y="150"/>
                    <a:pt x="2154" y="150"/>
                  </a:cubicBezTo>
                  <a:cubicBezTo>
                    <a:pt x="2154" y="150"/>
                    <a:pt x="2153" y="150"/>
                    <a:pt x="2152" y="149"/>
                  </a:cubicBezTo>
                  <a:lnTo>
                    <a:pt x="2149" y="149"/>
                  </a:lnTo>
                  <a:cubicBezTo>
                    <a:pt x="2150" y="145"/>
                    <a:pt x="2153" y="143"/>
                    <a:pt x="2155" y="140"/>
                  </a:cubicBezTo>
                  <a:cubicBezTo>
                    <a:pt x="2162" y="134"/>
                    <a:pt x="2167" y="129"/>
                    <a:pt x="2164" y="124"/>
                  </a:cubicBezTo>
                  <a:cubicBezTo>
                    <a:pt x="2163" y="121"/>
                    <a:pt x="2160" y="118"/>
                    <a:pt x="2156" y="118"/>
                  </a:cubicBezTo>
                  <a:cubicBezTo>
                    <a:pt x="2152" y="118"/>
                    <a:pt x="2147" y="121"/>
                    <a:pt x="2142" y="122"/>
                  </a:cubicBezTo>
                  <a:lnTo>
                    <a:pt x="2139" y="123"/>
                  </a:lnTo>
                  <a:cubicBezTo>
                    <a:pt x="2137" y="123"/>
                    <a:pt x="2135" y="123"/>
                    <a:pt x="2133" y="125"/>
                  </a:cubicBezTo>
                  <a:cubicBezTo>
                    <a:pt x="2124" y="127"/>
                    <a:pt x="2108" y="131"/>
                    <a:pt x="2094" y="131"/>
                  </a:cubicBezTo>
                  <a:cubicBezTo>
                    <a:pt x="2093" y="131"/>
                    <a:pt x="2091" y="131"/>
                    <a:pt x="2090" y="131"/>
                  </a:cubicBezTo>
                  <a:cubicBezTo>
                    <a:pt x="2076" y="129"/>
                    <a:pt x="2076" y="128"/>
                    <a:pt x="2071" y="124"/>
                  </a:cubicBezTo>
                  <a:cubicBezTo>
                    <a:pt x="2070" y="123"/>
                    <a:pt x="2068" y="121"/>
                    <a:pt x="2066" y="118"/>
                  </a:cubicBezTo>
                  <a:cubicBezTo>
                    <a:pt x="2060" y="113"/>
                    <a:pt x="2059" y="112"/>
                    <a:pt x="2058" y="108"/>
                  </a:cubicBezTo>
                  <a:cubicBezTo>
                    <a:pt x="2058" y="106"/>
                    <a:pt x="2057" y="104"/>
                    <a:pt x="2057" y="102"/>
                  </a:cubicBezTo>
                  <a:cubicBezTo>
                    <a:pt x="2053" y="93"/>
                    <a:pt x="2035" y="92"/>
                    <a:pt x="2009" y="92"/>
                  </a:cubicBezTo>
                  <a:cubicBezTo>
                    <a:pt x="2002" y="91"/>
                    <a:pt x="1995" y="91"/>
                    <a:pt x="1991" y="91"/>
                  </a:cubicBezTo>
                  <a:cubicBezTo>
                    <a:pt x="1974" y="87"/>
                    <a:pt x="1947" y="83"/>
                    <a:pt x="1941" y="80"/>
                  </a:cubicBezTo>
                  <a:cubicBezTo>
                    <a:pt x="1935" y="78"/>
                    <a:pt x="1906" y="76"/>
                    <a:pt x="1889" y="76"/>
                  </a:cubicBezTo>
                  <a:lnTo>
                    <a:pt x="1878" y="76"/>
                  </a:lnTo>
                  <a:cubicBezTo>
                    <a:pt x="1875" y="76"/>
                    <a:pt x="1873" y="76"/>
                    <a:pt x="1869" y="76"/>
                  </a:cubicBezTo>
                  <a:cubicBezTo>
                    <a:pt x="1848" y="76"/>
                    <a:pt x="1810" y="73"/>
                    <a:pt x="1797" y="70"/>
                  </a:cubicBezTo>
                  <a:cubicBezTo>
                    <a:pt x="1788" y="68"/>
                    <a:pt x="1770" y="67"/>
                    <a:pt x="1763" y="67"/>
                  </a:cubicBezTo>
                  <a:cubicBezTo>
                    <a:pt x="1748" y="67"/>
                    <a:pt x="1732" y="68"/>
                    <a:pt x="1726" y="70"/>
                  </a:cubicBezTo>
                  <a:cubicBezTo>
                    <a:pt x="1714" y="73"/>
                    <a:pt x="1712" y="77"/>
                    <a:pt x="1713" y="87"/>
                  </a:cubicBezTo>
                  <a:cubicBezTo>
                    <a:pt x="1714" y="95"/>
                    <a:pt x="1721" y="97"/>
                    <a:pt x="1727" y="99"/>
                  </a:cubicBezTo>
                  <a:cubicBezTo>
                    <a:pt x="1729" y="101"/>
                    <a:pt x="1732" y="101"/>
                    <a:pt x="1733" y="102"/>
                  </a:cubicBezTo>
                  <a:cubicBezTo>
                    <a:pt x="1732" y="103"/>
                    <a:pt x="1728" y="104"/>
                    <a:pt x="1724" y="105"/>
                  </a:cubicBezTo>
                  <a:cubicBezTo>
                    <a:pt x="1722" y="105"/>
                    <a:pt x="1717" y="102"/>
                    <a:pt x="1714" y="99"/>
                  </a:cubicBezTo>
                  <a:cubicBezTo>
                    <a:pt x="1712" y="97"/>
                    <a:pt x="1710" y="94"/>
                    <a:pt x="1707" y="92"/>
                  </a:cubicBezTo>
                  <a:cubicBezTo>
                    <a:pt x="1703" y="87"/>
                    <a:pt x="1703" y="86"/>
                    <a:pt x="1702" y="84"/>
                  </a:cubicBezTo>
                  <a:cubicBezTo>
                    <a:pt x="1701" y="82"/>
                    <a:pt x="1701" y="80"/>
                    <a:pt x="1700" y="78"/>
                  </a:cubicBezTo>
                  <a:cubicBezTo>
                    <a:pt x="1696" y="70"/>
                    <a:pt x="1692" y="65"/>
                    <a:pt x="1683" y="64"/>
                  </a:cubicBezTo>
                  <a:cubicBezTo>
                    <a:pt x="1682" y="63"/>
                    <a:pt x="1682" y="63"/>
                    <a:pt x="1681" y="63"/>
                  </a:cubicBezTo>
                  <a:cubicBezTo>
                    <a:pt x="1678" y="63"/>
                    <a:pt x="1676" y="64"/>
                    <a:pt x="1672" y="66"/>
                  </a:cubicBezTo>
                  <a:cubicBezTo>
                    <a:pt x="1668" y="68"/>
                    <a:pt x="1663" y="70"/>
                    <a:pt x="1657" y="70"/>
                  </a:cubicBezTo>
                  <a:cubicBezTo>
                    <a:pt x="1646" y="70"/>
                    <a:pt x="1641" y="72"/>
                    <a:pt x="1635" y="78"/>
                  </a:cubicBezTo>
                  <a:lnTo>
                    <a:pt x="1632" y="78"/>
                  </a:lnTo>
                  <a:cubicBezTo>
                    <a:pt x="1628" y="81"/>
                    <a:pt x="1626" y="82"/>
                    <a:pt x="1624" y="84"/>
                  </a:cubicBezTo>
                  <a:cubicBezTo>
                    <a:pt x="1622" y="86"/>
                    <a:pt x="1621" y="87"/>
                    <a:pt x="1616" y="90"/>
                  </a:cubicBezTo>
                  <a:cubicBezTo>
                    <a:pt x="1609" y="93"/>
                    <a:pt x="1606" y="95"/>
                    <a:pt x="1605" y="97"/>
                  </a:cubicBezTo>
                  <a:cubicBezTo>
                    <a:pt x="1604" y="97"/>
                    <a:pt x="1603" y="98"/>
                    <a:pt x="1603" y="99"/>
                  </a:cubicBezTo>
                  <a:lnTo>
                    <a:pt x="1595" y="99"/>
                  </a:lnTo>
                  <a:cubicBezTo>
                    <a:pt x="1585" y="99"/>
                    <a:pt x="1569" y="97"/>
                    <a:pt x="1561" y="97"/>
                  </a:cubicBezTo>
                  <a:cubicBezTo>
                    <a:pt x="1564" y="95"/>
                    <a:pt x="1568" y="94"/>
                    <a:pt x="1576" y="94"/>
                  </a:cubicBezTo>
                  <a:cubicBezTo>
                    <a:pt x="1595" y="94"/>
                    <a:pt x="1603" y="82"/>
                    <a:pt x="1606" y="72"/>
                  </a:cubicBezTo>
                  <a:cubicBezTo>
                    <a:pt x="1606" y="70"/>
                    <a:pt x="1607" y="67"/>
                    <a:pt x="1605" y="65"/>
                  </a:cubicBezTo>
                  <a:cubicBezTo>
                    <a:pt x="1604" y="63"/>
                    <a:pt x="1602" y="62"/>
                    <a:pt x="1599" y="62"/>
                  </a:cubicBezTo>
                  <a:cubicBezTo>
                    <a:pt x="1596" y="62"/>
                    <a:pt x="1593" y="63"/>
                    <a:pt x="1590" y="64"/>
                  </a:cubicBezTo>
                  <a:cubicBezTo>
                    <a:pt x="1587" y="64"/>
                    <a:pt x="1583" y="66"/>
                    <a:pt x="1580" y="66"/>
                  </a:cubicBezTo>
                  <a:cubicBezTo>
                    <a:pt x="1579" y="66"/>
                    <a:pt x="1578" y="66"/>
                    <a:pt x="1578" y="66"/>
                  </a:cubicBezTo>
                  <a:cubicBezTo>
                    <a:pt x="1576" y="66"/>
                    <a:pt x="1572" y="65"/>
                    <a:pt x="1568" y="65"/>
                  </a:cubicBezTo>
                  <a:cubicBezTo>
                    <a:pt x="1557" y="64"/>
                    <a:pt x="1544" y="63"/>
                    <a:pt x="1537" y="63"/>
                  </a:cubicBezTo>
                  <a:lnTo>
                    <a:pt x="1533" y="63"/>
                  </a:lnTo>
                  <a:cubicBezTo>
                    <a:pt x="1531" y="63"/>
                    <a:pt x="1525" y="62"/>
                    <a:pt x="1521" y="61"/>
                  </a:cubicBezTo>
                  <a:cubicBezTo>
                    <a:pt x="1515" y="61"/>
                    <a:pt x="1508" y="60"/>
                    <a:pt x="1504" y="60"/>
                  </a:cubicBezTo>
                  <a:cubicBezTo>
                    <a:pt x="1502" y="60"/>
                    <a:pt x="1500" y="58"/>
                    <a:pt x="1500" y="58"/>
                  </a:cubicBezTo>
                  <a:cubicBezTo>
                    <a:pt x="1498" y="56"/>
                    <a:pt x="1496" y="55"/>
                    <a:pt x="1491" y="55"/>
                  </a:cubicBezTo>
                  <a:cubicBezTo>
                    <a:pt x="1485" y="55"/>
                    <a:pt x="1482" y="60"/>
                    <a:pt x="1476" y="63"/>
                  </a:cubicBezTo>
                  <a:cubicBezTo>
                    <a:pt x="1475" y="64"/>
                    <a:pt x="1473" y="66"/>
                    <a:pt x="1470" y="68"/>
                  </a:cubicBezTo>
                  <a:cubicBezTo>
                    <a:pt x="1466" y="71"/>
                    <a:pt x="1461" y="73"/>
                    <a:pt x="1457" y="75"/>
                  </a:cubicBezTo>
                  <a:cubicBezTo>
                    <a:pt x="1454" y="76"/>
                    <a:pt x="1452" y="76"/>
                    <a:pt x="1449" y="77"/>
                  </a:cubicBezTo>
                  <a:cubicBezTo>
                    <a:pt x="1445" y="80"/>
                    <a:pt x="1438" y="81"/>
                    <a:pt x="1434" y="81"/>
                  </a:cubicBezTo>
                  <a:cubicBezTo>
                    <a:pt x="1431" y="81"/>
                    <a:pt x="1424" y="80"/>
                    <a:pt x="1422" y="79"/>
                  </a:cubicBezTo>
                  <a:cubicBezTo>
                    <a:pt x="1420" y="79"/>
                    <a:pt x="1419" y="78"/>
                    <a:pt x="1417" y="78"/>
                  </a:cubicBezTo>
                  <a:cubicBezTo>
                    <a:pt x="1416" y="78"/>
                    <a:pt x="1414" y="79"/>
                    <a:pt x="1412" y="79"/>
                  </a:cubicBezTo>
                  <a:cubicBezTo>
                    <a:pt x="1410" y="79"/>
                    <a:pt x="1409" y="79"/>
                    <a:pt x="1407" y="80"/>
                  </a:cubicBezTo>
                  <a:cubicBezTo>
                    <a:pt x="1402" y="81"/>
                    <a:pt x="1398" y="82"/>
                    <a:pt x="1393" y="85"/>
                  </a:cubicBezTo>
                  <a:cubicBezTo>
                    <a:pt x="1388" y="86"/>
                    <a:pt x="1384" y="88"/>
                    <a:pt x="1379" y="90"/>
                  </a:cubicBezTo>
                  <a:cubicBezTo>
                    <a:pt x="1374" y="92"/>
                    <a:pt x="1368" y="93"/>
                    <a:pt x="1362" y="93"/>
                  </a:cubicBezTo>
                  <a:cubicBezTo>
                    <a:pt x="1358" y="93"/>
                    <a:pt x="1356" y="93"/>
                    <a:pt x="1354" y="92"/>
                  </a:cubicBezTo>
                  <a:cubicBezTo>
                    <a:pt x="1355" y="88"/>
                    <a:pt x="1362" y="79"/>
                    <a:pt x="1366" y="76"/>
                  </a:cubicBezTo>
                  <a:cubicBezTo>
                    <a:pt x="1372" y="73"/>
                    <a:pt x="1379" y="73"/>
                    <a:pt x="1387" y="73"/>
                  </a:cubicBezTo>
                  <a:cubicBezTo>
                    <a:pt x="1394" y="73"/>
                    <a:pt x="1402" y="73"/>
                    <a:pt x="1411" y="76"/>
                  </a:cubicBezTo>
                  <a:cubicBezTo>
                    <a:pt x="1413" y="76"/>
                    <a:pt x="1415" y="77"/>
                    <a:pt x="1417" y="77"/>
                  </a:cubicBezTo>
                  <a:cubicBezTo>
                    <a:pt x="1425" y="77"/>
                    <a:pt x="1430" y="74"/>
                    <a:pt x="1432" y="72"/>
                  </a:cubicBezTo>
                  <a:cubicBezTo>
                    <a:pt x="1435" y="70"/>
                    <a:pt x="1454" y="61"/>
                    <a:pt x="1457" y="61"/>
                  </a:cubicBezTo>
                  <a:cubicBezTo>
                    <a:pt x="1463" y="58"/>
                    <a:pt x="1473" y="51"/>
                    <a:pt x="1473" y="40"/>
                  </a:cubicBezTo>
                  <a:cubicBezTo>
                    <a:pt x="1473" y="34"/>
                    <a:pt x="1469" y="33"/>
                    <a:pt x="1468" y="33"/>
                  </a:cubicBezTo>
                  <a:cubicBezTo>
                    <a:pt x="1465" y="33"/>
                    <a:pt x="1463" y="34"/>
                    <a:pt x="1462" y="36"/>
                  </a:cubicBezTo>
                  <a:cubicBezTo>
                    <a:pt x="1459" y="38"/>
                    <a:pt x="1456" y="39"/>
                    <a:pt x="1453" y="40"/>
                  </a:cubicBezTo>
                  <a:cubicBezTo>
                    <a:pt x="1445" y="42"/>
                    <a:pt x="1445" y="43"/>
                    <a:pt x="1444" y="46"/>
                  </a:cubicBezTo>
                  <a:lnTo>
                    <a:pt x="1444" y="48"/>
                  </a:lnTo>
                  <a:lnTo>
                    <a:pt x="1445" y="49"/>
                  </a:lnTo>
                  <a:cubicBezTo>
                    <a:pt x="1444" y="51"/>
                    <a:pt x="1444" y="51"/>
                    <a:pt x="1441" y="51"/>
                  </a:cubicBezTo>
                  <a:cubicBezTo>
                    <a:pt x="1439" y="51"/>
                    <a:pt x="1436" y="51"/>
                    <a:pt x="1432" y="52"/>
                  </a:cubicBezTo>
                  <a:cubicBezTo>
                    <a:pt x="1430" y="53"/>
                    <a:pt x="1429" y="53"/>
                    <a:pt x="1427" y="54"/>
                  </a:cubicBezTo>
                  <a:cubicBezTo>
                    <a:pt x="1428" y="52"/>
                    <a:pt x="1428" y="51"/>
                    <a:pt x="1428" y="50"/>
                  </a:cubicBezTo>
                  <a:cubicBezTo>
                    <a:pt x="1427" y="46"/>
                    <a:pt x="1424" y="46"/>
                    <a:pt x="1420" y="46"/>
                  </a:cubicBezTo>
                  <a:cubicBezTo>
                    <a:pt x="1417" y="45"/>
                    <a:pt x="1413" y="45"/>
                    <a:pt x="1410" y="43"/>
                  </a:cubicBezTo>
                  <a:cubicBezTo>
                    <a:pt x="1405" y="39"/>
                    <a:pt x="1397" y="38"/>
                    <a:pt x="1388" y="38"/>
                  </a:cubicBezTo>
                  <a:cubicBezTo>
                    <a:pt x="1383" y="37"/>
                    <a:pt x="1378" y="37"/>
                    <a:pt x="1372" y="36"/>
                  </a:cubicBezTo>
                  <a:cubicBezTo>
                    <a:pt x="1367" y="35"/>
                    <a:pt x="1358" y="34"/>
                    <a:pt x="1351" y="33"/>
                  </a:cubicBezTo>
                  <a:cubicBezTo>
                    <a:pt x="1340" y="31"/>
                    <a:pt x="1326" y="28"/>
                    <a:pt x="1324" y="27"/>
                  </a:cubicBezTo>
                  <a:cubicBezTo>
                    <a:pt x="1323" y="27"/>
                    <a:pt x="1322" y="27"/>
                    <a:pt x="1321" y="27"/>
                  </a:cubicBezTo>
                  <a:cubicBezTo>
                    <a:pt x="1319" y="27"/>
                    <a:pt x="1316" y="28"/>
                    <a:pt x="1313" y="28"/>
                  </a:cubicBezTo>
                  <a:cubicBezTo>
                    <a:pt x="1309" y="30"/>
                    <a:pt x="1307" y="30"/>
                    <a:pt x="1304" y="30"/>
                  </a:cubicBezTo>
                  <a:lnTo>
                    <a:pt x="1292" y="30"/>
                  </a:lnTo>
                  <a:cubicBezTo>
                    <a:pt x="1286" y="28"/>
                    <a:pt x="1279" y="28"/>
                    <a:pt x="1273" y="27"/>
                  </a:cubicBezTo>
                  <a:cubicBezTo>
                    <a:pt x="1268" y="26"/>
                    <a:pt x="1264" y="26"/>
                    <a:pt x="1259" y="26"/>
                  </a:cubicBezTo>
                  <a:cubicBezTo>
                    <a:pt x="1256" y="27"/>
                    <a:pt x="1253" y="28"/>
                    <a:pt x="1250" y="30"/>
                  </a:cubicBezTo>
                  <a:cubicBezTo>
                    <a:pt x="1247" y="31"/>
                    <a:pt x="1244" y="33"/>
                    <a:pt x="1239" y="33"/>
                  </a:cubicBezTo>
                  <a:cubicBezTo>
                    <a:pt x="1233" y="33"/>
                    <a:pt x="1206" y="30"/>
                    <a:pt x="1191" y="25"/>
                  </a:cubicBezTo>
                  <a:cubicBezTo>
                    <a:pt x="1187" y="24"/>
                    <a:pt x="1185" y="24"/>
                    <a:pt x="1183" y="24"/>
                  </a:cubicBezTo>
                  <a:cubicBezTo>
                    <a:pt x="1179" y="24"/>
                    <a:pt x="1178" y="25"/>
                    <a:pt x="1177" y="26"/>
                  </a:cubicBezTo>
                  <a:cubicBezTo>
                    <a:pt x="1176" y="27"/>
                    <a:pt x="1171" y="32"/>
                    <a:pt x="1155" y="37"/>
                  </a:cubicBezTo>
                  <a:cubicBezTo>
                    <a:pt x="1150" y="38"/>
                    <a:pt x="1148" y="39"/>
                    <a:pt x="1146" y="40"/>
                  </a:cubicBezTo>
                  <a:cubicBezTo>
                    <a:pt x="1145" y="39"/>
                    <a:pt x="1145" y="37"/>
                    <a:pt x="1142" y="36"/>
                  </a:cubicBezTo>
                  <a:cubicBezTo>
                    <a:pt x="1142" y="36"/>
                    <a:pt x="1142" y="34"/>
                    <a:pt x="1142" y="33"/>
                  </a:cubicBezTo>
                  <a:cubicBezTo>
                    <a:pt x="1142" y="30"/>
                    <a:pt x="1143" y="24"/>
                    <a:pt x="1140" y="18"/>
                  </a:cubicBezTo>
                  <a:cubicBezTo>
                    <a:pt x="1139" y="14"/>
                    <a:pt x="1137" y="12"/>
                    <a:pt x="1133" y="12"/>
                  </a:cubicBezTo>
                  <a:cubicBezTo>
                    <a:pt x="1130" y="12"/>
                    <a:pt x="1127" y="14"/>
                    <a:pt x="1124" y="17"/>
                  </a:cubicBezTo>
                  <a:cubicBezTo>
                    <a:pt x="1123" y="19"/>
                    <a:pt x="1120" y="21"/>
                    <a:pt x="1118" y="22"/>
                  </a:cubicBezTo>
                  <a:cubicBezTo>
                    <a:pt x="1112" y="25"/>
                    <a:pt x="1110" y="25"/>
                    <a:pt x="1106" y="25"/>
                  </a:cubicBezTo>
                  <a:cubicBezTo>
                    <a:pt x="1105" y="25"/>
                    <a:pt x="1103" y="21"/>
                    <a:pt x="1101" y="19"/>
                  </a:cubicBezTo>
                  <a:cubicBezTo>
                    <a:pt x="1099" y="16"/>
                    <a:pt x="1098" y="14"/>
                    <a:pt x="1096" y="11"/>
                  </a:cubicBezTo>
                  <a:cubicBezTo>
                    <a:pt x="1095" y="10"/>
                    <a:pt x="1091" y="7"/>
                    <a:pt x="1089" y="7"/>
                  </a:cubicBezTo>
                  <a:cubicBezTo>
                    <a:pt x="1084" y="7"/>
                    <a:pt x="1083" y="13"/>
                    <a:pt x="1083" y="17"/>
                  </a:cubicBezTo>
                  <a:cubicBezTo>
                    <a:pt x="1083" y="19"/>
                    <a:pt x="1082" y="20"/>
                    <a:pt x="1082" y="20"/>
                  </a:cubicBezTo>
                  <a:cubicBezTo>
                    <a:pt x="1082" y="22"/>
                    <a:pt x="1079" y="26"/>
                    <a:pt x="1071" y="27"/>
                  </a:cubicBezTo>
                  <a:lnTo>
                    <a:pt x="1068" y="27"/>
                  </a:lnTo>
                  <a:lnTo>
                    <a:pt x="1068" y="21"/>
                  </a:lnTo>
                  <a:cubicBezTo>
                    <a:pt x="1068" y="11"/>
                    <a:pt x="1061" y="11"/>
                    <a:pt x="1054" y="10"/>
                  </a:cubicBezTo>
                  <a:lnTo>
                    <a:pt x="1048" y="10"/>
                  </a:lnTo>
                  <a:cubicBezTo>
                    <a:pt x="1042" y="9"/>
                    <a:pt x="1035" y="8"/>
                    <a:pt x="1030" y="6"/>
                  </a:cubicBezTo>
                  <a:cubicBezTo>
                    <a:pt x="1029" y="5"/>
                    <a:pt x="1028" y="5"/>
                    <a:pt x="1027" y="5"/>
                  </a:cubicBezTo>
                  <a:cubicBezTo>
                    <a:pt x="1024" y="5"/>
                    <a:pt x="1021" y="6"/>
                    <a:pt x="1019" y="9"/>
                  </a:cubicBezTo>
                  <a:cubicBezTo>
                    <a:pt x="1018" y="10"/>
                    <a:pt x="1015" y="12"/>
                    <a:pt x="1010" y="14"/>
                  </a:cubicBezTo>
                  <a:cubicBezTo>
                    <a:pt x="1005" y="16"/>
                    <a:pt x="1002" y="17"/>
                    <a:pt x="999" y="17"/>
                  </a:cubicBezTo>
                  <a:cubicBezTo>
                    <a:pt x="996" y="17"/>
                    <a:pt x="994" y="16"/>
                    <a:pt x="991" y="16"/>
                  </a:cubicBezTo>
                  <a:cubicBezTo>
                    <a:pt x="990" y="15"/>
                    <a:pt x="987" y="15"/>
                    <a:pt x="983" y="14"/>
                  </a:cubicBezTo>
                  <a:cubicBezTo>
                    <a:pt x="975" y="13"/>
                    <a:pt x="966" y="11"/>
                    <a:pt x="959" y="10"/>
                  </a:cubicBezTo>
                  <a:cubicBezTo>
                    <a:pt x="952" y="9"/>
                    <a:pt x="946" y="7"/>
                    <a:pt x="938" y="6"/>
                  </a:cubicBezTo>
                  <a:cubicBezTo>
                    <a:pt x="927" y="4"/>
                    <a:pt x="904" y="3"/>
                    <a:pt x="887" y="2"/>
                  </a:cubicBezTo>
                  <a:cubicBezTo>
                    <a:pt x="879" y="2"/>
                    <a:pt x="873" y="2"/>
                    <a:pt x="869" y="1"/>
                  </a:cubicBezTo>
                  <a:cubicBezTo>
                    <a:pt x="868" y="0"/>
                    <a:pt x="867" y="0"/>
                    <a:pt x="8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9"/>
            <p:cNvSpPr/>
            <p:nvPr/>
          </p:nvSpPr>
          <p:spPr>
            <a:xfrm>
              <a:off x="5956900" y="3662050"/>
              <a:ext cx="1700" cy="2075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45" y="1"/>
                  </a:moveTo>
                  <a:cubicBezTo>
                    <a:pt x="45" y="1"/>
                    <a:pt x="44" y="1"/>
                    <a:pt x="43" y="1"/>
                  </a:cubicBezTo>
                  <a:cubicBezTo>
                    <a:pt x="24" y="1"/>
                    <a:pt x="21" y="11"/>
                    <a:pt x="17" y="17"/>
                  </a:cubicBezTo>
                  <a:cubicBezTo>
                    <a:pt x="15" y="22"/>
                    <a:pt x="13" y="25"/>
                    <a:pt x="9" y="27"/>
                  </a:cubicBezTo>
                  <a:cubicBezTo>
                    <a:pt x="6" y="29"/>
                    <a:pt x="3" y="30"/>
                    <a:pt x="2" y="31"/>
                  </a:cubicBezTo>
                  <a:lnTo>
                    <a:pt x="0" y="3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6" y="37"/>
                  </a:lnTo>
                  <a:cubicBezTo>
                    <a:pt x="6" y="37"/>
                    <a:pt x="9" y="37"/>
                    <a:pt x="10" y="43"/>
                  </a:cubicBezTo>
                  <a:cubicBezTo>
                    <a:pt x="13" y="51"/>
                    <a:pt x="21" y="53"/>
                    <a:pt x="26" y="55"/>
                  </a:cubicBezTo>
                  <a:cubicBezTo>
                    <a:pt x="30" y="55"/>
                    <a:pt x="33" y="56"/>
                    <a:pt x="34" y="58"/>
                  </a:cubicBezTo>
                  <a:cubicBezTo>
                    <a:pt x="34" y="61"/>
                    <a:pt x="38" y="64"/>
                    <a:pt x="44" y="64"/>
                  </a:cubicBezTo>
                  <a:cubicBezTo>
                    <a:pt x="47" y="64"/>
                    <a:pt x="49" y="64"/>
                    <a:pt x="51" y="63"/>
                  </a:cubicBezTo>
                  <a:lnTo>
                    <a:pt x="55" y="63"/>
                  </a:lnTo>
                  <a:cubicBezTo>
                    <a:pt x="55" y="67"/>
                    <a:pt x="55" y="69"/>
                    <a:pt x="58" y="73"/>
                  </a:cubicBezTo>
                  <a:cubicBezTo>
                    <a:pt x="59" y="75"/>
                    <a:pt x="60" y="77"/>
                    <a:pt x="63" y="83"/>
                  </a:cubicBezTo>
                  <a:cubicBezTo>
                    <a:pt x="63" y="82"/>
                    <a:pt x="64" y="82"/>
                    <a:pt x="66" y="81"/>
                  </a:cubicBezTo>
                  <a:cubicBezTo>
                    <a:pt x="68" y="76"/>
                    <a:pt x="64" y="67"/>
                    <a:pt x="61" y="59"/>
                  </a:cubicBezTo>
                  <a:cubicBezTo>
                    <a:pt x="60" y="56"/>
                    <a:pt x="59" y="55"/>
                    <a:pt x="59" y="54"/>
                  </a:cubicBezTo>
                  <a:cubicBezTo>
                    <a:pt x="57" y="49"/>
                    <a:pt x="55" y="44"/>
                    <a:pt x="49" y="44"/>
                  </a:cubicBezTo>
                  <a:lnTo>
                    <a:pt x="43" y="44"/>
                  </a:lnTo>
                  <a:cubicBezTo>
                    <a:pt x="42" y="44"/>
                    <a:pt x="39" y="43"/>
                    <a:pt x="38" y="42"/>
                  </a:cubicBezTo>
                  <a:cubicBezTo>
                    <a:pt x="34" y="39"/>
                    <a:pt x="31" y="36"/>
                    <a:pt x="27" y="36"/>
                  </a:cubicBezTo>
                  <a:cubicBezTo>
                    <a:pt x="23" y="35"/>
                    <a:pt x="17" y="31"/>
                    <a:pt x="15" y="27"/>
                  </a:cubicBezTo>
                  <a:lnTo>
                    <a:pt x="15" y="27"/>
                  </a:lnTo>
                  <a:cubicBezTo>
                    <a:pt x="15" y="27"/>
                    <a:pt x="17" y="28"/>
                    <a:pt x="19" y="28"/>
                  </a:cubicBezTo>
                  <a:lnTo>
                    <a:pt x="27" y="28"/>
                  </a:lnTo>
                  <a:cubicBezTo>
                    <a:pt x="33" y="28"/>
                    <a:pt x="39" y="27"/>
                    <a:pt x="46" y="26"/>
                  </a:cubicBezTo>
                  <a:cubicBezTo>
                    <a:pt x="53" y="26"/>
                    <a:pt x="57" y="24"/>
                    <a:pt x="58" y="20"/>
                  </a:cubicBezTo>
                  <a:cubicBezTo>
                    <a:pt x="59" y="17"/>
                    <a:pt x="57" y="14"/>
                    <a:pt x="53" y="9"/>
                  </a:cubicBezTo>
                  <a:cubicBezTo>
                    <a:pt x="52" y="7"/>
                    <a:pt x="50" y="4"/>
                    <a:pt x="49" y="1"/>
                  </a:cubicBezTo>
                  <a:cubicBezTo>
                    <a:pt x="48" y="1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9"/>
            <p:cNvSpPr/>
            <p:nvPr/>
          </p:nvSpPr>
          <p:spPr>
            <a:xfrm>
              <a:off x="5896225" y="3676300"/>
              <a:ext cx="9700" cy="15625"/>
            </a:xfrm>
            <a:custGeom>
              <a:avLst/>
              <a:gdLst/>
              <a:ahLst/>
              <a:cxnLst/>
              <a:rect l="l" t="t" r="r" b="b"/>
              <a:pathLst>
                <a:path w="388" h="625" extrusionOk="0">
                  <a:moveTo>
                    <a:pt x="134" y="0"/>
                  </a:moveTo>
                  <a:cubicBezTo>
                    <a:pt x="133" y="0"/>
                    <a:pt x="130" y="1"/>
                    <a:pt x="130" y="3"/>
                  </a:cubicBezTo>
                  <a:cubicBezTo>
                    <a:pt x="130" y="4"/>
                    <a:pt x="129" y="5"/>
                    <a:pt x="126" y="7"/>
                  </a:cubicBezTo>
                  <a:lnTo>
                    <a:pt x="119" y="11"/>
                  </a:lnTo>
                  <a:cubicBezTo>
                    <a:pt x="117" y="11"/>
                    <a:pt x="117" y="11"/>
                    <a:pt x="117" y="12"/>
                  </a:cubicBezTo>
                  <a:cubicBezTo>
                    <a:pt x="115" y="11"/>
                    <a:pt x="115" y="10"/>
                    <a:pt x="113" y="10"/>
                  </a:cubicBezTo>
                  <a:lnTo>
                    <a:pt x="113" y="10"/>
                  </a:lnTo>
                  <a:cubicBezTo>
                    <a:pt x="113" y="12"/>
                    <a:pt x="115" y="16"/>
                    <a:pt x="115" y="18"/>
                  </a:cubicBezTo>
                  <a:cubicBezTo>
                    <a:pt x="114" y="21"/>
                    <a:pt x="111" y="21"/>
                    <a:pt x="109" y="21"/>
                  </a:cubicBezTo>
                  <a:cubicBezTo>
                    <a:pt x="109" y="24"/>
                    <a:pt x="111" y="28"/>
                    <a:pt x="112" y="32"/>
                  </a:cubicBezTo>
                  <a:cubicBezTo>
                    <a:pt x="114" y="37"/>
                    <a:pt x="118" y="40"/>
                    <a:pt x="120" y="40"/>
                  </a:cubicBezTo>
                  <a:lnTo>
                    <a:pt x="120" y="41"/>
                  </a:lnTo>
                  <a:cubicBezTo>
                    <a:pt x="118" y="48"/>
                    <a:pt x="122" y="51"/>
                    <a:pt x="125" y="53"/>
                  </a:cubicBezTo>
                  <a:cubicBezTo>
                    <a:pt x="126" y="54"/>
                    <a:pt x="127" y="54"/>
                    <a:pt x="128" y="55"/>
                  </a:cubicBezTo>
                  <a:cubicBezTo>
                    <a:pt x="130" y="58"/>
                    <a:pt x="134" y="58"/>
                    <a:pt x="137" y="59"/>
                  </a:cubicBezTo>
                  <a:cubicBezTo>
                    <a:pt x="139" y="59"/>
                    <a:pt x="142" y="60"/>
                    <a:pt x="145" y="61"/>
                  </a:cubicBezTo>
                  <a:cubicBezTo>
                    <a:pt x="147" y="62"/>
                    <a:pt x="151" y="64"/>
                    <a:pt x="154" y="66"/>
                  </a:cubicBezTo>
                  <a:cubicBezTo>
                    <a:pt x="152" y="69"/>
                    <a:pt x="150" y="72"/>
                    <a:pt x="149" y="75"/>
                  </a:cubicBezTo>
                  <a:cubicBezTo>
                    <a:pt x="147" y="76"/>
                    <a:pt x="145" y="78"/>
                    <a:pt x="144" y="80"/>
                  </a:cubicBezTo>
                  <a:cubicBezTo>
                    <a:pt x="141" y="84"/>
                    <a:pt x="140" y="86"/>
                    <a:pt x="141" y="88"/>
                  </a:cubicBezTo>
                  <a:lnTo>
                    <a:pt x="142" y="90"/>
                  </a:lnTo>
                  <a:lnTo>
                    <a:pt x="145" y="90"/>
                  </a:lnTo>
                  <a:cubicBezTo>
                    <a:pt x="146" y="90"/>
                    <a:pt x="146" y="90"/>
                    <a:pt x="146" y="90"/>
                  </a:cubicBezTo>
                  <a:cubicBezTo>
                    <a:pt x="146" y="90"/>
                    <a:pt x="147" y="90"/>
                    <a:pt x="147" y="90"/>
                  </a:cubicBezTo>
                  <a:cubicBezTo>
                    <a:pt x="149" y="95"/>
                    <a:pt x="154" y="96"/>
                    <a:pt x="158" y="99"/>
                  </a:cubicBezTo>
                  <a:cubicBezTo>
                    <a:pt x="161" y="100"/>
                    <a:pt x="166" y="101"/>
                    <a:pt x="169" y="103"/>
                  </a:cubicBezTo>
                  <a:cubicBezTo>
                    <a:pt x="173" y="106"/>
                    <a:pt x="176" y="107"/>
                    <a:pt x="180" y="108"/>
                  </a:cubicBezTo>
                  <a:cubicBezTo>
                    <a:pt x="183" y="108"/>
                    <a:pt x="186" y="110"/>
                    <a:pt x="191" y="111"/>
                  </a:cubicBezTo>
                  <a:lnTo>
                    <a:pt x="196" y="114"/>
                  </a:lnTo>
                  <a:cubicBezTo>
                    <a:pt x="204" y="117"/>
                    <a:pt x="206" y="118"/>
                    <a:pt x="208" y="125"/>
                  </a:cubicBezTo>
                  <a:cubicBezTo>
                    <a:pt x="210" y="133"/>
                    <a:pt x="209" y="135"/>
                    <a:pt x="209" y="135"/>
                  </a:cubicBezTo>
                  <a:cubicBezTo>
                    <a:pt x="208" y="136"/>
                    <a:pt x="206" y="137"/>
                    <a:pt x="204" y="137"/>
                  </a:cubicBezTo>
                  <a:cubicBezTo>
                    <a:pt x="201" y="137"/>
                    <a:pt x="187" y="136"/>
                    <a:pt x="170" y="135"/>
                  </a:cubicBezTo>
                  <a:cubicBezTo>
                    <a:pt x="141" y="133"/>
                    <a:pt x="105" y="130"/>
                    <a:pt x="96" y="130"/>
                  </a:cubicBezTo>
                  <a:cubicBezTo>
                    <a:pt x="86" y="132"/>
                    <a:pt x="84" y="136"/>
                    <a:pt x="82" y="142"/>
                  </a:cubicBezTo>
                  <a:cubicBezTo>
                    <a:pt x="81" y="145"/>
                    <a:pt x="80" y="147"/>
                    <a:pt x="79" y="150"/>
                  </a:cubicBezTo>
                  <a:cubicBezTo>
                    <a:pt x="75" y="159"/>
                    <a:pt x="75" y="162"/>
                    <a:pt x="78" y="167"/>
                  </a:cubicBezTo>
                  <a:cubicBezTo>
                    <a:pt x="79" y="168"/>
                    <a:pt x="80" y="169"/>
                    <a:pt x="80" y="171"/>
                  </a:cubicBezTo>
                  <a:cubicBezTo>
                    <a:pt x="82" y="177"/>
                    <a:pt x="84" y="179"/>
                    <a:pt x="87" y="181"/>
                  </a:cubicBezTo>
                  <a:cubicBezTo>
                    <a:pt x="88" y="182"/>
                    <a:pt x="89" y="183"/>
                    <a:pt x="91" y="185"/>
                  </a:cubicBezTo>
                  <a:cubicBezTo>
                    <a:pt x="93" y="190"/>
                    <a:pt x="97" y="194"/>
                    <a:pt x="103" y="198"/>
                  </a:cubicBezTo>
                  <a:cubicBezTo>
                    <a:pt x="107" y="202"/>
                    <a:pt x="112" y="205"/>
                    <a:pt x="117" y="211"/>
                  </a:cubicBezTo>
                  <a:cubicBezTo>
                    <a:pt x="127" y="222"/>
                    <a:pt x="129" y="223"/>
                    <a:pt x="136" y="226"/>
                  </a:cubicBezTo>
                  <a:cubicBezTo>
                    <a:pt x="137" y="227"/>
                    <a:pt x="139" y="228"/>
                    <a:pt x="141" y="229"/>
                  </a:cubicBezTo>
                  <a:cubicBezTo>
                    <a:pt x="143" y="230"/>
                    <a:pt x="145" y="231"/>
                    <a:pt x="146" y="232"/>
                  </a:cubicBezTo>
                  <a:cubicBezTo>
                    <a:pt x="146" y="233"/>
                    <a:pt x="145" y="234"/>
                    <a:pt x="145" y="235"/>
                  </a:cubicBezTo>
                  <a:lnTo>
                    <a:pt x="144" y="237"/>
                  </a:lnTo>
                  <a:cubicBezTo>
                    <a:pt x="142" y="241"/>
                    <a:pt x="142" y="244"/>
                    <a:pt x="141" y="246"/>
                  </a:cubicBezTo>
                  <a:cubicBezTo>
                    <a:pt x="141" y="249"/>
                    <a:pt x="141" y="251"/>
                    <a:pt x="139" y="255"/>
                  </a:cubicBezTo>
                  <a:lnTo>
                    <a:pt x="138" y="257"/>
                  </a:lnTo>
                  <a:lnTo>
                    <a:pt x="138" y="258"/>
                  </a:lnTo>
                  <a:lnTo>
                    <a:pt x="135" y="258"/>
                  </a:lnTo>
                  <a:cubicBezTo>
                    <a:pt x="127" y="258"/>
                    <a:pt x="123" y="260"/>
                    <a:pt x="114" y="270"/>
                  </a:cubicBezTo>
                  <a:cubicBezTo>
                    <a:pt x="107" y="280"/>
                    <a:pt x="99" y="286"/>
                    <a:pt x="92" y="291"/>
                  </a:cubicBezTo>
                  <a:cubicBezTo>
                    <a:pt x="91" y="291"/>
                    <a:pt x="90" y="292"/>
                    <a:pt x="89" y="293"/>
                  </a:cubicBezTo>
                  <a:cubicBezTo>
                    <a:pt x="84" y="295"/>
                    <a:pt x="82" y="297"/>
                    <a:pt x="80" y="307"/>
                  </a:cubicBezTo>
                  <a:cubicBezTo>
                    <a:pt x="79" y="313"/>
                    <a:pt x="79" y="317"/>
                    <a:pt x="79" y="322"/>
                  </a:cubicBezTo>
                  <a:cubicBezTo>
                    <a:pt x="79" y="326"/>
                    <a:pt x="80" y="329"/>
                    <a:pt x="78" y="335"/>
                  </a:cubicBezTo>
                  <a:cubicBezTo>
                    <a:pt x="76" y="346"/>
                    <a:pt x="69" y="361"/>
                    <a:pt x="66" y="368"/>
                  </a:cubicBezTo>
                  <a:cubicBezTo>
                    <a:pt x="62" y="369"/>
                    <a:pt x="49" y="372"/>
                    <a:pt x="46" y="374"/>
                  </a:cubicBezTo>
                  <a:cubicBezTo>
                    <a:pt x="41" y="376"/>
                    <a:pt x="24" y="391"/>
                    <a:pt x="14" y="401"/>
                  </a:cubicBezTo>
                  <a:cubicBezTo>
                    <a:pt x="8" y="405"/>
                    <a:pt x="6" y="407"/>
                    <a:pt x="5" y="408"/>
                  </a:cubicBezTo>
                  <a:cubicBezTo>
                    <a:pt x="3" y="409"/>
                    <a:pt x="3" y="410"/>
                    <a:pt x="2" y="412"/>
                  </a:cubicBezTo>
                  <a:lnTo>
                    <a:pt x="1" y="413"/>
                  </a:lnTo>
                  <a:cubicBezTo>
                    <a:pt x="0" y="415"/>
                    <a:pt x="0" y="417"/>
                    <a:pt x="0" y="418"/>
                  </a:cubicBezTo>
                  <a:cubicBezTo>
                    <a:pt x="1" y="420"/>
                    <a:pt x="3" y="422"/>
                    <a:pt x="5" y="422"/>
                  </a:cubicBezTo>
                  <a:cubicBezTo>
                    <a:pt x="8" y="423"/>
                    <a:pt x="8" y="424"/>
                    <a:pt x="8" y="425"/>
                  </a:cubicBezTo>
                  <a:cubicBezTo>
                    <a:pt x="8" y="431"/>
                    <a:pt x="7" y="432"/>
                    <a:pt x="5" y="434"/>
                  </a:cubicBezTo>
                  <a:cubicBezTo>
                    <a:pt x="4" y="434"/>
                    <a:pt x="3" y="436"/>
                    <a:pt x="2" y="439"/>
                  </a:cubicBezTo>
                  <a:lnTo>
                    <a:pt x="4" y="439"/>
                  </a:lnTo>
                  <a:cubicBezTo>
                    <a:pt x="11" y="440"/>
                    <a:pt x="18" y="441"/>
                    <a:pt x="22" y="449"/>
                  </a:cubicBezTo>
                  <a:cubicBezTo>
                    <a:pt x="25" y="453"/>
                    <a:pt x="26" y="458"/>
                    <a:pt x="27" y="461"/>
                  </a:cubicBezTo>
                  <a:cubicBezTo>
                    <a:pt x="30" y="466"/>
                    <a:pt x="31" y="469"/>
                    <a:pt x="32" y="469"/>
                  </a:cubicBezTo>
                  <a:cubicBezTo>
                    <a:pt x="35" y="468"/>
                    <a:pt x="36" y="468"/>
                    <a:pt x="38" y="468"/>
                  </a:cubicBezTo>
                  <a:cubicBezTo>
                    <a:pt x="41" y="468"/>
                    <a:pt x="45" y="467"/>
                    <a:pt x="55" y="467"/>
                  </a:cubicBezTo>
                  <a:cubicBezTo>
                    <a:pt x="59" y="467"/>
                    <a:pt x="62" y="467"/>
                    <a:pt x="64" y="466"/>
                  </a:cubicBezTo>
                  <a:cubicBezTo>
                    <a:pt x="70" y="466"/>
                    <a:pt x="76" y="466"/>
                    <a:pt x="85" y="468"/>
                  </a:cubicBezTo>
                  <a:lnTo>
                    <a:pt x="87" y="468"/>
                  </a:lnTo>
                  <a:cubicBezTo>
                    <a:pt x="87" y="468"/>
                    <a:pt x="87" y="466"/>
                    <a:pt x="88" y="465"/>
                  </a:cubicBezTo>
                  <a:cubicBezTo>
                    <a:pt x="89" y="464"/>
                    <a:pt x="90" y="463"/>
                    <a:pt x="92" y="463"/>
                  </a:cubicBezTo>
                  <a:cubicBezTo>
                    <a:pt x="94" y="463"/>
                    <a:pt x="98" y="464"/>
                    <a:pt x="104" y="466"/>
                  </a:cubicBezTo>
                  <a:cubicBezTo>
                    <a:pt x="111" y="469"/>
                    <a:pt x="117" y="471"/>
                    <a:pt x="120" y="471"/>
                  </a:cubicBezTo>
                  <a:cubicBezTo>
                    <a:pt x="129" y="473"/>
                    <a:pt x="133" y="475"/>
                    <a:pt x="136" y="485"/>
                  </a:cubicBezTo>
                  <a:cubicBezTo>
                    <a:pt x="139" y="494"/>
                    <a:pt x="142" y="497"/>
                    <a:pt x="146" y="500"/>
                  </a:cubicBezTo>
                  <a:cubicBezTo>
                    <a:pt x="149" y="502"/>
                    <a:pt x="151" y="505"/>
                    <a:pt x="153" y="507"/>
                  </a:cubicBezTo>
                  <a:cubicBezTo>
                    <a:pt x="155" y="509"/>
                    <a:pt x="155" y="509"/>
                    <a:pt x="156" y="509"/>
                  </a:cubicBezTo>
                  <a:lnTo>
                    <a:pt x="156" y="513"/>
                  </a:lnTo>
                  <a:lnTo>
                    <a:pt x="158" y="509"/>
                  </a:lnTo>
                  <a:cubicBezTo>
                    <a:pt x="163" y="509"/>
                    <a:pt x="166" y="513"/>
                    <a:pt x="169" y="526"/>
                  </a:cubicBezTo>
                  <a:cubicBezTo>
                    <a:pt x="172" y="534"/>
                    <a:pt x="173" y="539"/>
                    <a:pt x="173" y="542"/>
                  </a:cubicBezTo>
                  <a:cubicBezTo>
                    <a:pt x="175" y="550"/>
                    <a:pt x="176" y="553"/>
                    <a:pt x="180" y="560"/>
                  </a:cubicBezTo>
                  <a:cubicBezTo>
                    <a:pt x="184" y="567"/>
                    <a:pt x="187" y="569"/>
                    <a:pt x="190" y="572"/>
                  </a:cubicBezTo>
                  <a:cubicBezTo>
                    <a:pt x="193" y="576"/>
                    <a:pt x="196" y="578"/>
                    <a:pt x="200" y="583"/>
                  </a:cubicBezTo>
                  <a:cubicBezTo>
                    <a:pt x="203" y="588"/>
                    <a:pt x="206" y="591"/>
                    <a:pt x="210" y="593"/>
                  </a:cubicBezTo>
                  <a:cubicBezTo>
                    <a:pt x="214" y="595"/>
                    <a:pt x="218" y="598"/>
                    <a:pt x="221" y="603"/>
                  </a:cubicBezTo>
                  <a:cubicBezTo>
                    <a:pt x="226" y="610"/>
                    <a:pt x="227" y="610"/>
                    <a:pt x="231" y="610"/>
                  </a:cubicBezTo>
                  <a:cubicBezTo>
                    <a:pt x="233" y="611"/>
                    <a:pt x="237" y="613"/>
                    <a:pt x="244" y="616"/>
                  </a:cubicBezTo>
                  <a:lnTo>
                    <a:pt x="259" y="623"/>
                  </a:lnTo>
                  <a:cubicBezTo>
                    <a:pt x="259" y="623"/>
                    <a:pt x="260" y="623"/>
                    <a:pt x="260" y="624"/>
                  </a:cubicBezTo>
                  <a:cubicBezTo>
                    <a:pt x="262" y="619"/>
                    <a:pt x="264" y="616"/>
                    <a:pt x="265" y="611"/>
                  </a:cubicBezTo>
                  <a:cubicBezTo>
                    <a:pt x="266" y="610"/>
                    <a:pt x="266" y="608"/>
                    <a:pt x="266" y="607"/>
                  </a:cubicBezTo>
                  <a:cubicBezTo>
                    <a:pt x="268" y="607"/>
                    <a:pt x="270" y="608"/>
                    <a:pt x="271" y="610"/>
                  </a:cubicBezTo>
                  <a:cubicBezTo>
                    <a:pt x="274" y="612"/>
                    <a:pt x="289" y="617"/>
                    <a:pt x="297" y="617"/>
                  </a:cubicBezTo>
                  <a:cubicBezTo>
                    <a:pt x="305" y="617"/>
                    <a:pt x="317" y="613"/>
                    <a:pt x="319" y="604"/>
                  </a:cubicBezTo>
                  <a:cubicBezTo>
                    <a:pt x="322" y="596"/>
                    <a:pt x="318" y="593"/>
                    <a:pt x="317" y="592"/>
                  </a:cubicBezTo>
                  <a:cubicBezTo>
                    <a:pt x="314" y="590"/>
                    <a:pt x="307" y="585"/>
                    <a:pt x="306" y="583"/>
                  </a:cubicBezTo>
                  <a:cubicBezTo>
                    <a:pt x="303" y="579"/>
                    <a:pt x="298" y="574"/>
                    <a:pt x="295" y="570"/>
                  </a:cubicBezTo>
                  <a:cubicBezTo>
                    <a:pt x="292" y="567"/>
                    <a:pt x="290" y="567"/>
                    <a:pt x="287" y="566"/>
                  </a:cubicBezTo>
                  <a:cubicBezTo>
                    <a:pt x="284" y="566"/>
                    <a:pt x="280" y="566"/>
                    <a:pt x="274" y="564"/>
                  </a:cubicBezTo>
                  <a:lnTo>
                    <a:pt x="272" y="564"/>
                  </a:lnTo>
                  <a:cubicBezTo>
                    <a:pt x="272" y="563"/>
                    <a:pt x="270" y="562"/>
                    <a:pt x="269" y="561"/>
                  </a:cubicBezTo>
                  <a:cubicBezTo>
                    <a:pt x="266" y="559"/>
                    <a:pt x="264" y="554"/>
                    <a:pt x="261" y="550"/>
                  </a:cubicBezTo>
                  <a:cubicBezTo>
                    <a:pt x="260" y="547"/>
                    <a:pt x="259" y="543"/>
                    <a:pt x="257" y="541"/>
                  </a:cubicBezTo>
                  <a:cubicBezTo>
                    <a:pt x="255" y="539"/>
                    <a:pt x="253" y="534"/>
                    <a:pt x="250" y="530"/>
                  </a:cubicBezTo>
                  <a:cubicBezTo>
                    <a:pt x="250" y="529"/>
                    <a:pt x="249" y="527"/>
                    <a:pt x="249" y="526"/>
                  </a:cubicBezTo>
                  <a:cubicBezTo>
                    <a:pt x="250" y="526"/>
                    <a:pt x="251" y="526"/>
                    <a:pt x="252" y="526"/>
                  </a:cubicBezTo>
                  <a:cubicBezTo>
                    <a:pt x="254" y="526"/>
                    <a:pt x="256" y="526"/>
                    <a:pt x="259" y="528"/>
                  </a:cubicBezTo>
                  <a:cubicBezTo>
                    <a:pt x="262" y="530"/>
                    <a:pt x="264" y="532"/>
                    <a:pt x="267" y="535"/>
                  </a:cubicBezTo>
                  <a:cubicBezTo>
                    <a:pt x="272" y="539"/>
                    <a:pt x="275" y="542"/>
                    <a:pt x="279" y="542"/>
                  </a:cubicBezTo>
                  <a:cubicBezTo>
                    <a:pt x="280" y="542"/>
                    <a:pt x="283" y="541"/>
                    <a:pt x="284" y="540"/>
                  </a:cubicBezTo>
                  <a:cubicBezTo>
                    <a:pt x="285" y="539"/>
                    <a:pt x="285" y="537"/>
                    <a:pt x="286" y="537"/>
                  </a:cubicBezTo>
                  <a:cubicBezTo>
                    <a:pt x="289" y="534"/>
                    <a:pt x="290" y="531"/>
                    <a:pt x="292" y="524"/>
                  </a:cubicBezTo>
                  <a:cubicBezTo>
                    <a:pt x="293" y="513"/>
                    <a:pt x="288" y="510"/>
                    <a:pt x="285" y="509"/>
                  </a:cubicBezTo>
                  <a:cubicBezTo>
                    <a:pt x="284" y="509"/>
                    <a:pt x="284" y="508"/>
                    <a:pt x="284" y="508"/>
                  </a:cubicBezTo>
                  <a:cubicBezTo>
                    <a:pt x="281" y="505"/>
                    <a:pt x="274" y="500"/>
                    <a:pt x="271" y="499"/>
                  </a:cubicBezTo>
                  <a:cubicBezTo>
                    <a:pt x="269" y="498"/>
                    <a:pt x="268" y="496"/>
                    <a:pt x="268" y="492"/>
                  </a:cubicBezTo>
                  <a:lnTo>
                    <a:pt x="268" y="492"/>
                  </a:lnTo>
                  <a:cubicBezTo>
                    <a:pt x="272" y="493"/>
                    <a:pt x="279" y="494"/>
                    <a:pt x="286" y="494"/>
                  </a:cubicBezTo>
                  <a:cubicBezTo>
                    <a:pt x="289" y="494"/>
                    <a:pt x="297" y="494"/>
                    <a:pt x="297" y="488"/>
                  </a:cubicBezTo>
                  <a:cubicBezTo>
                    <a:pt x="297" y="481"/>
                    <a:pt x="293" y="478"/>
                    <a:pt x="289" y="476"/>
                  </a:cubicBezTo>
                  <a:cubicBezTo>
                    <a:pt x="288" y="475"/>
                    <a:pt x="287" y="474"/>
                    <a:pt x="286" y="473"/>
                  </a:cubicBezTo>
                  <a:cubicBezTo>
                    <a:pt x="277" y="467"/>
                    <a:pt x="267" y="465"/>
                    <a:pt x="266" y="464"/>
                  </a:cubicBezTo>
                  <a:cubicBezTo>
                    <a:pt x="262" y="464"/>
                    <a:pt x="260" y="466"/>
                    <a:pt x="257" y="469"/>
                  </a:cubicBezTo>
                  <a:cubicBezTo>
                    <a:pt x="255" y="470"/>
                    <a:pt x="253" y="471"/>
                    <a:pt x="250" y="473"/>
                  </a:cubicBezTo>
                  <a:cubicBezTo>
                    <a:pt x="244" y="477"/>
                    <a:pt x="238" y="477"/>
                    <a:pt x="232" y="477"/>
                  </a:cubicBezTo>
                  <a:cubicBezTo>
                    <a:pt x="226" y="477"/>
                    <a:pt x="218" y="476"/>
                    <a:pt x="204" y="471"/>
                  </a:cubicBezTo>
                  <a:cubicBezTo>
                    <a:pt x="201" y="470"/>
                    <a:pt x="198" y="470"/>
                    <a:pt x="196" y="470"/>
                  </a:cubicBezTo>
                  <a:cubicBezTo>
                    <a:pt x="193" y="470"/>
                    <a:pt x="191" y="470"/>
                    <a:pt x="189" y="471"/>
                  </a:cubicBezTo>
                  <a:cubicBezTo>
                    <a:pt x="188" y="471"/>
                    <a:pt x="187" y="471"/>
                    <a:pt x="186" y="471"/>
                  </a:cubicBezTo>
                  <a:cubicBezTo>
                    <a:pt x="186" y="471"/>
                    <a:pt x="186" y="471"/>
                    <a:pt x="185" y="471"/>
                  </a:cubicBezTo>
                  <a:lnTo>
                    <a:pt x="183" y="471"/>
                  </a:lnTo>
                  <a:cubicBezTo>
                    <a:pt x="183" y="469"/>
                    <a:pt x="184" y="464"/>
                    <a:pt x="186" y="460"/>
                  </a:cubicBezTo>
                  <a:cubicBezTo>
                    <a:pt x="189" y="451"/>
                    <a:pt x="189" y="448"/>
                    <a:pt x="186" y="436"/>
                  </a:cubicBezTo>
                  <a:cubicBezTo>
                    <a:pt x="183" y="430"/>
                    <a:pt x="180" y="427"/>
                    <a:pt x="177" y="423"/>
                  </a:cubicBezTo>
                  <a:cubicBezTo>
                    <a:pt x="175" y="421"/>
                    <a:pt x="173" y="420"/>
                    <a:pt x="171" y="416"/>
                  </a:cubicBezTo>
                  <a:cubicBezTo>
                    <a:pt x="170" y="414"/>
                    <a:pt x="170" y="413"/>
                    <a:pt x="169" y="412"/>
                  </a:cubicBezTo>
                  <a:lnTo>
                    <a:pt x="170" y="412"/>
                  </a:lnTo>
                  <a:cubicBezTo>
                    <a:pt x="172" y="412"/>
                    <a:pt x="173" y="411"/>
                    <a:pt x="175" y="409"/>
                  </a:cubicBezTo>
                  <a:cubicBezTo>
                    <a:pt x="175" y="409"/>
                    <a:pt x="177" y="409"/>
                    <a:pt x="179" y="410"/>
                  </a:cubicBezTo>
                  <a:cubicBezTo>
                    <a:pt x="181" y="411"/>
                    <a:pt x="185" y="411"/>
                    <a:pt x="188" y="411"/>
                  </a:cubicBezTo>
                  <a:cubicBezTo>
                    <a:pt x="190" y="411"/>
                    <a:pt x="193" y="411"/>
                    <a:pt x="196" y="410"/>
                  </a:cubicBezTo>
                  <a:cubicBezTo>
                    <a:pt x="204" y="407"/>
                    <a:pt x="205" y="403"/>
                    <a:pt x="205" y="398"/>
                  </a:cubicBezTo>
                  <a:cubicBezTo>
                    <a:pt x="206" y="394"/>
                    <a:pt x="206" y="393"/>
                    <a:pt x="208" y="390"/>
                  </a:cubicBezTo>
                  <a:cubicBezTo>
                    <a:pt x="211" y="387"/>
                    <a:pt x="213" y="382"/>
                    <a:pt x="210" y="378"/>
                  </a:cubicBezTo>
                  <a:lnTo>
                    <a:pt x="209" y="378"/>
                  </a:lnTo>
                  <a:cubicBezTo>
                    <a:pt x="208" y="375"/>
                    <a:pt x="207" y="373"/>
                    <a:pt x="206" y="370"/>
                  </a:cubicBezTo>
                  <a:cubicBezTo>
                    <a:pt x="204" y="365"/>
                    <a:pt x="202" y="360"/>
                    <a:pt x="200" y="353"/>
                  </a:cubicBezTo>
                  <a:lnTo>
                    <a:pt x="200" y="353"/>
                  </a:lnTo>
                  <a:cubicBezTo>
                    <a:pt x="203" y="354"/>
                    <a:pt x="208" y="356"/>
                    <a:pt x="211" y="357"/>
                  </a:cubicBezTo>
                  <a:lnTo>
                    <a:pt x="213" y="358"/>
                  </a:lnTo>
                  <a:cubicBezTo>
                    <a:pt x="215" y="359"/>
                    <a:pt x="219" y="361"/>
                    <a:pt x="223" y="361"/>
                  </a:cubicBezTo>
                  <a:cubicBezTo>
                    <a:pt x="226" y="361"/>
                    <a:pt x="229" y="359"/>
                    <a:pt x="231" y="356"/>
                  </a:cubicBezTo>
                  <a:cubicBezTo>
                    <a:pt x="232" y="355"/>
                    <a:pt x="233" y="354"/>
                    <a:pt x="234" y="354"/>
                  </a:cubicBezTo>
                  <a:cubicBezTo>
                    <a:pt x="235" y="354"/>
                    <a:pt x="236" y="355"/>
                    <a:pt x="237" y="355"/>
                  </a:cubicBezTo>
                  <a:cubicBezTo>
                    <a:pt x="239" y="356"/>
                    <a:pt x="241" y="357"/>
                    <a:pt x="245" y="358"/>
                  </a:cubicBezTo>
                  <a:cubicBezTo>
                    <a:pt x="250" y="359"/>
                    <a:pt x="256" y="362"/>
                    <a:pt x="260" y="364"/>
                  </a:cubicBezTo>
                  <a:cubicBezTo>
                    <a:pt x="261" y="365"/>
                    <a:pt x="262" y="368"/>
                    <a:pt x="263" y="368"/>
                  </a:cubicBezTo>
                  <a:cubicBezTo>
                    <a:pt x="267" y="372"/>
                    <a:pt x="272" y="372"/>
                    <a:pt x="277" y="372"/>
                  </a:cubicBezTo>
                  <a:lnTo>
                    <a:pt x="283" y="372"/>
                  </a:lnTo>
                  <a:cubicBezTo>
                    <a:pt x="283" y="372"/>
                    <a:pt x="284" y="372"/>
                    <a:pt x="284" y="372"/>
                  </a:cubicBezTo>
                  <a:cubicBezTo>
                    <a:pt x="293" y="372"/>
                    <a:pt x="294" y="364"/>
                    <a:pt x="295" y="360"/>
                  </a:cubicBezTo>
                  <a:cubicBezTo>
                    <a:pt x="295" y="358"/>
                    <a:pt x="295" y="356"/>
                    <a:pt x="296" y="354"/>
                  </a:cubicBezTo>
                  <a:cubicBezTo>
                    <a:pt x="298" y="349"/>
                    <a:pt x="297" y="346"/>
                    <a:pt x="296" y="343"/>
                  </a:cubicBezTo>
                  <a:cubicBezTo>
                    <a:pt x="295" y="340"/>
                    <a:pt x="294" y="338"/>
                    <a:pt x="293" y="333"/>
                  </a:cubicBezTo>
                  <a:cubicBezTo>
                    <a:pt x="292" y="330"/>
                    <a:pt x="291" y="324"/>
                    <a:pt x="286" y="324"/>
                  </a:cubicBezTo>
                  <a:lnTo>
                    <a:pt x="281" y="324"/>
                  </a:lnTo>
                  <a:cubicBezTo>
                    <a:pt x="278" y="321"/>
                    <a:pt x="277" y="318"/>
                    <a:pt x="275" y="314"/>
                  </a:cubicBezTo>
                  <a:cubicBezTo>
                    <a:pt x="273" y="311"/>
                    <a:pt x="272" y="308"/>
                    <a:pt x="272" y="305"/>
                  </a:cubicBezTo>
                  <a:cubicBezTo>
                    <a:pt x="267" y="298"/>
                    <a:pt x="267" y="291"/>
                    <a:pt x="271" y="289"/>
                  </a:cubicBezTo>
                  <a:lnTo>
                    <a:pt x="271" y="289"/>
                  </a:lnTo>
                  <a:cubicBezTo>
                    <a:pt x="272" y="289"/>
                    <a:pt x="274" y="293"/>
                    <a:pt x="275" y="298"/>
                  </a:cubicBezTo>
                  <a:cubicBezTo>
                    <a:pt x="276" y="307"/>
                    <a:pt x="283" y="309"/>
                    <a:pt x="286" y="310"/>
                  </a:cubicBezTo>
                  <a:cubicBezTo>
                    <a:pt x="287" y="310"/>
                    <a:pt x="289" y="312"/>
                    <a:pt x="289" y="312"/>
                  </a:cubicBezTo>
                  <a:cubicBezTo>
                    <a:pt x="290" y="313"/>
                    <a:pt x="293" y="314"/>
                    <a:pt x="295" y="316"/>
                  </a:cubicBezTo>
                  <a:cubicBezTo>
                    <a:pt x="298" y="318"/>
                    <a:pt x="301" y="319"/>
                    <a:pt x="303" y="322"/>
                  </a:cubicBezTo>
                  <a:cubicBezTo>
                    <a:pt x="306" y="325"/>
                    <a:pt x="307" y="325"/>
                    <a:pt x="310" y="328"/>
                  </a:cubicBezTo>
                  <a:cubicBezTo>
                    <a:pt x="313" y="329"/>
                    <a:pt x="316" y="331"/>
                    <a:pt x="321" y="335"/>
                  </a:cubicBezTo>
                  <a:cubicBezTo>
                    <a:pt x="323" y="338"/>
                    <a:pt x="325" y="338"/>
                    <a:pt x="327" y="338"/>
                  </a:cubicBezTo>
                  <a:cubicBezTo>
                    <a:pt x="329" y="338"/>
                    <a:pt x="330" y="338"/>
                    <a:pt x="330" y="337"/>
                  </a:cubicBezTo>
                  <a:cubicBezTo>
                    <a:pt x="331" y="335"/>
                    <a:pt x="332" y="332"/>
                    <a:pt x="327" y="322"/>
                  </a:cubicBezTo>
                  <a:cubicBezTo>
                    <a:pt x="329" y="319"/>
                    <a:pt x="329" y="317"/>
                    <a:pt x="329" y="315"/>
                  </a:cubicBezTo>
                  <a:lnTo>
                    <a:pt x="329" y="313"/>
                  </a:lnTo>
                  <a:cubicBezTo>
                    <a:pt x="330" y="308"/>
                    <a:pt x="329" y="305"/>
                    <a:pt x="327" y="302"/>
                  </a:cubicBezTo>
                  <a:cubicBezTo>
                    <a:pt x="326" y="302"/>
                    <a:pt x="326" y="301"/>
                    <a:pt x="326" y="301"/>
                  </a:cubicBezTo>
                  <a:cubicBezTo>
                    <a:pt x="324" y="298"/>
                    <a:pt x="322" y="291"/>
                    <a:pt x="314" y="273"/>
                  </a:cubicBezTo>
                  <a:cubicBezTo>
                    <a:pt x="314" y="272"/>
                    <a:pt x="314" y="272"/>
                    <a:pt x="314" y="271"/>
                  </a:cubicBezTo>
                  <a:cubicBezTo>
                    <a:pt x="315" y="271"/>
                    <a:pt x="316" y="271"/>
                    <a:pt x="317" y="270"/>
                  </a:cubicBezTo>
                  <a:cubicBezTo>
                    <a:pt x="318" y="272"/>
                    <a:pt x="319" y="275"/>
                    <a:pt x="320" y="279"/>
                  </a:cubicBezTo>
                  <a:cubicBezTo>
                    <a:pt x="321" y="281"/>
                    <a:pt x="322" y="283"/>
                    <a:pt x="323" y="285"/>
                  </a:cubicBezTo>
                  <a:cubicBezTo>
                    <a:pt x="326" y="292"/>
                    <a:pt x="331" y="293"/>
                    <a:pt x="334" y="295"/>
                  </a:cubicBezTo>
                  <a:cubicBezTo>
                    <a:pt x="335" y="295"/>
                    <a:pt x="336" y="296"/>
                    <a:pt x="336" y="296"/>
                  </a:cubicBezTo>
                  <a:cubicBezTo>
                    <a:pt x="340" y="299"/>
                    <a:pt x="347" y="302"/>
                    <a:pt x="354" y="302"/>
                  </a:cubicBezTo>
                  <a:cubicBezTo>
                    <a:pt x="356" y="302"/>
                    <a:pt x="357" y="301"/>
                    <a:pt x="358" y="301"/>
                  </a:cubicBezTo>
                  <a:cubicBezTo>
                    <a:pt x="361" y="301"/>
                    <a:pt x="362" y="300"/>
                    <a:pt x="363" y="299"/>
                  </a:cubicBezTo>
                  <a:cubicBezTo>
                    <a:pt x="365" y="294"/>
                    <a:pt x="362" y="290"/>
                    <a:pt x="359" y="285"/>
                  </a:cubicBezTo>
                  <a:cubicBezTo>
                    <a:pt x="359" y="283"/>
                    <a:pt x="358" y="281"/>
                    <a:pt x="357" y="279"/>
                  </a:cubicBezTo>
                  <a:cubicBezTo>
                    <a:pt x="357" y="278"/>
                    <a:pt x="355" y="274"/>
                    <a:pt x="351" y="274"/>
                  </a:cubicBezTo>
                  <a:lnTo>
                    <a:pt x="346" y="274"/>
                  </a:lnTo>
                  <a:cubicBezTo>
                    <a:pt x="345" y="275"/>
                    <a:pt x="343" y="275"/>
                    <a:pt x="342" y="275"/>
                  </a:cubicBezTo>
                  <a:cubicBezTo>
                    <a:pt x="341" y="275"/>
                    <a:pt x="339" y="275"/>
                    <a:pt x="338" y="274"/>
                  </a:cubicBezTo>
                  <a:cubicBezTo>
                    <a:pt x="336" y="272"/>
                    <a:pt x="336" y="272"/>
                    <a:pt x="336" y="272"/>
                  </a:cubicBezTo>
                  <a:cubicBezTo>
                    <a:pt x="334" y="269"/>
                    <a:pt x="334" y="268"/>
                    <a:pt x="328" y="265"/>
                  </a:cubicBezTo>
                  <a:cubicBezTo>
                    <a:pt x="324" y="261"/>
                    <a:pt x="322" y="260"/>
                    <a:pt x="321" y="259"/>
                  </a:cubicBezTo>
                  <a:cubicBezTo>
                    <a:pt x="319" y="258"/>
                    <a:pt x="319" y="258"/>
                    <a:pt x="317" y="256"/>
                  </a:cubicBezTo>
                  <a:cubicBezTo>
                    <a:pt x="313" y="252"/>
                    <a:pt x="307" y="245"/>
                    <a:pt x="302" y="233"/>
                  </a:cubicBezTo>
                  <a:cubicBezTo>
                    <a:pt x="301" y="230"/>
                    <a:pt x="301" y="229"/>
                    <a:pt x="301" y="228"/>
                  </a:cubicBezTo>
                  <a:cubicBezTo>
                    <a:pt x="302" y="228"/>
                    <a:pt x="303" y="228"/>
                    <a:pt x="304" y="227"/>
                  </a:cubicBezTo>
                  <a:lnTo>
                    <a:pt x="304" y="228"/>
                  </a:lnTo>
                  <a:cubicBezTo>
                    <a:pt x="305" y="229"/>
                    <a:pt x="306" y="231"/>
                    <a:pt x="307" y="232"/>
                  </a:cubicBezTo>
                  <a:lnTo>
                    <a:pt x="309" y="234"/>
                  </a:lnTo>
                  <a:cubicBezTo>
                    <a:pt x="314" y="238"/>
                    <a:pt x="319" y="244"/>
                    <a:pt x="334" y="258"/>
                  </a:cubicBezTo>
                  <a:cubicBezTo>
                    <a:pt x="344" y="266"/>
                    <a:pt x="344" y="266"/>
                    <a:pt x="346" y="266"/>
                  </a:cubicBezTo>
                  <a:lnTo>
                    <a:pt x="348" y="266"/>
                  </a:lnTo>
                  <a:lnTo>
                    <a:pt x="349" y="265"/>
                  </a:lnTo>
                  <a:cubicBezTo>
                    <a:pt x="350" y="263"/>
                    <a:pt x="349" y="261"/>
                    <a:pt x="346" y="257"/>
                  </a:cubicBezTo>
                  <a:cubicBezTo>
                    <a:pt x="344" y="255"/>
                    <a:pt x="340" y="253"/>
                    <a:pt x="338" y="251"/>
                  </a:cubicBezTo>
                  <a:cubicBezTo>
                    <a:pt x="338" y="250"/>
                    <a:pt x="338" y="248"/>
                    <a:pt x="345" y="239"/>
                  </a:cubicBezTo>
                  <a:cubicBezTo>
                    <a:pt x="348" y="234"/>
                    <a:pt x="348" y="232"/>
                    <a:pt x="348" y="228"/>
                  </a:cubicBezTo>
                  <a:cubicBezTo>
                    <a:pt x="348" y="227"/>
                    <a:pt x="348" y="226"/>
                    <a:pt x="348" y="225"/>
                  </a:cubicBezTo>
                  <a:cubicBezTo>
                    <a:pt x="348" y="219"/>
                    <a:pt x="344" y="215"/>
                    <a:pt x="340" y="212"/>
                  </a:cubicBezTo>
                  <a:cubicBezTo>
                    <a:pt x="337" y="209"/>
                    <a:pt x="334" y="206"/>
                    <a:pt x="331" y="201"/>
                  </a:cubicBezTo>
                  <a:cubicBezTo>
                    <a:pt x="326" y="194"/>
                    <a:pt x="327" y="193"/>
                    <a:pt x="327" y="193"/>
                  </a:cubicBezTo>
                  <a:lnTo>
                    <a:pt x="327" y="191"/>
                  </a:lnTo>
                  <a:cubicBezTo>
                    <a:pt x="329" y="193"/>
                    <a:pt x="331" y="194"/>
                    <a:pt x="334" y="197"/>
                  </a:cubicBezTo>
                  <a:cubicBezTo>
                    <a:pt x="338" y="199"/>
                    <a:pt x="338" y="199"/>
                    <a:pt x="340" y="200"/>
                  </a:cubicBezTo>
                  <a:lnTo>
                    <a:pt x="340" y="202"/>
                  </a:lnTo>
                  <a:cubicBezTo>
                    <a:pt x="343" y="204"/>
                    <a:pt x="345" y="207"/>
                    <a:pt x="346" y="208"/>
                  </a:cubicBezTo>
                  <a:cubicBezTo>
                    <a:pt x="348" y="210"/>
                    <a:pt x="350" y="212"/>
                    <a:pt x="350" y="215"/>
                  </a:cubicBezTo>
                  <a:cubicBezTo>
                    <a:pt x="350" y="222"/>
                    <a:pt x="351" y="223"/>
                    <a:pt x="354" y="226"/>
                  </a:cubicBezTo>
                  <a:cubicBezTo>
                    <a:pt x="355" y="227"/>
                    <a:pt x="355" y="227"/>
                    <a:pt x="356" y="229"/>
                  </a:cubicBezTo>
                  <a:cubicBezTo>
                    <a:pt x="357" y="232"/>
                    <a:pt x="360" y="234"/>
                    <a:pt x="361" y="236"/>
                  </a:cubicBezTo>
                  <a:cubicBezTo>
                    <a:pt x="363" y="237"/>
                    <a:pt x="366" y="238"/>
                    <a:pt x="369" y="243"/>
                  </a:cubicBezTo>
                  <a:cubicBezTo>
                    <a:pt x="372" y="248"/>
                    <a:pt x="374" y="250"/>
                    <a:pt x="377" y="250"/>
                  </a:cubicBezTo>
                  <a:cubicBezTo>
                    <a:pt x="380" y="250"/>
                    <a:pt x="381" y="248"/>
                    <a:pt x="382" y="246"/>
                  </a:cubicBezTo>
                  <a:cubicBezTo>
                    <a:pt x="382" y="245"/>
                    <a:pt x="382" y="244"/>
                    <a:pt x="383" y="243"/>
                  </a:cubicBezTo>
                  <a:cubicBezTo>
                    <a:pt x="387" y="241"/>
                    <a:pt x="384" y="235"/>
                    <a:pt x="381" y="230"/>
                  </a:cubicBezTo>
                  <a:cubicBezTo>
                    <a:pt x="380" y="227"/>
                    <a:pt x="378" y="225"/>
                    <a:pt x="378" y="222"/>
                  </a:cubicBezTo>
                  <a:cubicBezTo>
                    <a:pt x="375" y="215"/>
                    <a:pt x="369" y="212"/>
                    <a:pt x="367" y="211"/>
                  </a:cubicBezTo>
                  <a:cubicBezTo>
                    <a:pt x="365" y="208"/>
                    <a:pt x="360" y="201"/>
                    <a:pt x="358" y="196"/>
                  </a:cubicBezTo>
                  <a:cubicBezTo>
                    <a:pt x="356" y="193"/>
                    <a:pt x="355" y="191"/>
                    <a:pt x="353" y="190"/>
                  </a:cubicBezTo>
                  <a:cubicBezTo>
                    <a:pt x="351" y="186"/>
                    <a:pt x="350" y="185"/>
                    <a:pt x="350" y="183"/>
                  </a:cubicBezTo>
                  <a:cubicBezTo>
                    <a:pt x="349" y="181"/>
                    <a:pt x="349" y="181"/>
                    <a:pt x="350" y="179"/>
                  </a:cubicBezTo>
                  <a:cubicBezTo>
                    <a:pt x="352" y="177"/>
                    <a:pt x="353" y="175"/>
                    <a:pt x="355" y="172"/>
                  </a:cubicBezTo>
                  <a:cubicBezTo>
                    <a:pt x="357" y="169"/>
                    <a:pt x="360" y="168"/>
                    <a:pt x="361" y="167"/>
                  </a:cubicBezTo>
                  <a:cubicBezTo>
                    <a:pt x="363" y="166"/>
                    <a:pt x="364" y="165"/>
                    <a:pt x="366" y="164"/>
                  </a:cubicBezTo>
                  <a:lnTo>
                    <a:pt x="375" y="158"/>
                  </a:lnTo>
                  <a:lnTo>
                    <a:pt x="350" y="156"/>
                  </a:lnTo>
                  <a:cubicBezTo>
                    <a:pt x="350" y="153"/>
                    <a:pt x="349" y="149"/>
                    <a:pt x="347" y="146"/>
                  </a:cubicBezTo>
                  <a:cubicBezTo>
                    <a:pt x="346" y="143"/>
                    <a:pt x="344" y="140"/>
                    <a:pt x="338" y="140"/>
                  </a:cubicBezTo>
                  <a:cubicBezTo>
                    <a:pt x="336" y="140"/>
                    <a:pt x="334" y="140"/>
                    <a:pt x="331" y="142"/>
                  </a:cubicBezTo>
                  <a:lnTo>
                    <a:pt x="330" y="142"/>
                  </a:lnTo>
                  <a:cubicBezTo>
                    <a:pt x="326" y="142"/>
                    <a:pt x="325" y="143"/>
                    <a:pt x="324" y="144"/>
                  </a:cubicBezTo>
                  <a:lnTo>
                    <a:pt x="323" y="145"/>
                  </a:lnTo>
                  <a:lnTo>
                    <a:pt x="323" y="146"/>
                  </a:lnTo>
                  <a:cubicBezTo>
                    <a:pt x="323" y="146"/>
                    <a:pt x="322" y="146"/>
                    <a:pt x="322" y="147"/>
                  </a:cubicBezTo>
                  <a:cubicBezTo>
                    <a:pt x="319" y="149"/>
                    <a:pt x="316" y="152"/>
                    <a:pt x="314" y="154"/>
                  </a:cubicBezTo>
                  <a:cubicBezTo>
                    <a:pt x="313" y="154"/>
                    <a:pt x="312" y="155"/>
                    <a:pt x="312" y="156"/>
                  </a:cubicBezTo>
                  <a:lnTo>
                    <a:pt x="312" y="156"/>
                  </a:lnTo>
                  <a:cubicBezTo>
                    <a:pt x="313" y="151"/>
                    <a:pt x="313" y="143"/>
                    <a:pt x="309" y="133"/>
                  </a:cubicBezTo>
                  <a:cubicBezTo>
                    <a:pt x="307" y="129"/>
                    <a:pt x="304" y="122"/>
                    <a:pt x="298" y="122"/>
                  </a:cubicBezTo>
                  <a:cubicBezTo>
                    <a:pt x="297" y="122"/>
                    <a:pt x="296" y="123"/>
                    <a:pt x="294" y="123"/>
                  </a:cubicBezTo>
                  <a:cubicBezTo>
                    <a:pt x="293" y="124"/>
                    <a:pt x="292" y="124"/>
                    <a:pt x="291" y="124"/>
                  </a:cubicBezTo>
                  <a:cubicBezTo>
                    <a:pt x="291" y="124"/>
                    <a:pt x="290" y="124"/>
                    <a:pt x="289" y="123"/>
                  </a:cubicBezTo>
                  <a:cubicBezTo>
                    <a:pt x="287" y="121"/>
                    <a:pt x="288" y="120"/>
                    <a:pt x="288" y="117"/>
                  </a:cubicBezTo>
                  <a:cubicBezTo>
                    <a:pt x="289" y="114"/>
                    <a:pt x="290" y="110"/>
                    <a:pt x="287" y="105"/>
                  </a:cubicBezTo>
                  <a:cubicBezTo>
                    <a:pt x="285" y="100"/>
                    <a:pt x="281" y="99"/>
                    <a:pt x="279" y="98"/>
                  </a:cubicBezTo>
                  <a:cubicBezTo>
                    <a:pt x="277" y="96"/>
                    <a:pt x="277" y="96"/>
                    <a:pt x="276" y="95"/>
                  </a:cubicBezTo>
                  <a:cubicBezTo>
                    <a:pt x="274" y="93"/>
                    <a:pt x="274" y="90"/>
                    <a:pt x="273" y="88"/>
                  </a:cubicBezTo>
                  <a:cubicBezTo>
                    <a:pt x="273" y="85"/>
                    <a:pt x="272" y="82"/>
                    <a:pt x="271" y="79"/>
                  </a:cubicBezTo>
                  <a:cubicBezTo>
                    <a:pt x="268" y="71"/>
                    <a:pt x="259" y="64"/>
                    <a:pt x="250" y="64"/>
                  </a:cubicBezTo>
                  <a:cubicBezTo>
                    <a:pt x="249" y="64"/>
                    <a:pt x="248" y="64"/>
                    <a:pt x="247" y="64"/>
                  </a:cubicBezTo>
                  <a:cubicBezTo>
                    <a:pt x="243" y="65"/>
                    <a:pt x="236" y="69"/>
                    <a:pt x="233" y="70"/>
                  </a:cubicBezTo>
                  <a:lnTo>
                    <a:pt x="219" y="70"/>
                  </a:lnTo>
                  <a:cubicBezTo>
                    <a:pt x="219" y="69"/>
                    <a:pt x="217" y="69"/>
                    <a:pt x="215" y="69"/>
                  </a:cubicBezTo>
                  <a:cubicBezTo>
                    <a:pt x="212" y="66"/>
                    <a:pt x="207" y="64"/>
                    <a:pt x="200" y="64"/>
                  </a:cubicBezTo>
                  <a:lnTo>
                    <a:pt x="199" y="69"/>
                  </a:lnTo>
                  <a:lnTo>
                    <a:pt x="199" y="64"/>
                  </a:lnTo>
                  <a:cubicBezTo>
                    <a:pt x="195" y="64"/>
                    <a:pt x="191" y="63"/>
                    <a:pt x="188" y="62"/>
                  </a:cubicBezTo>
                  <a:cubicBezTo>
                    <a:pt x="187" y="61"/>
                    <a:pt x="184" y="61"/>
                    <a:pt x="182" y="61"/>
                  </a:cubicBezTo>
                  <a:cubicBezTo>
                    <a:pt x="177" y="61"/>
                    <a:pt x="176" y="59"/>
                    <a:pt x="175" y="58"/>
                  </a:cubicBezTo>
                  <a:cubicBezTo>
                    <a:pt x="176" y="57"/>
                    <a:pt x="175" y="55"/>
                    <a:pt x="175" y="54"/>
                  </a:cubicBezTo>
                  <a:cubicBezTo>
                    <a:pt x="173" y="52"/>
                    <a:pt x="171" y="52"/>
                    <a:pt x="167" y="51"/>
                  </a:cubicBezTo>
                  <a:cubicBezTo>
                    <a:pt x="165" y="51"/>
                    <a:pt x="163" y="50"/>
                    <a:pt x="159" y="48"/>
                  </a:cubicBezTo>
                  <a:lnTo>
                    <a:pt x="158" y="48"/>
                  </a:lnTo>
                  <a:cubicBezTo>
                    <a:pt x="159" y="47"/>
                    <a:pt x="159" y="47"/>
                    <a:pt x="160" y="46"/>
                  </a:cubicBezTo>
                  <a:cubicBezTo>
                    <a:pt x="161" y="44"/>
                    <a:pt x="163" y="43"/>
                    <a:pt x="165" y="40"/>
                  </a:cubicBezTo>
                  <a:cubicBezTo>
                    <a:pt x="165" y="37"/>
                    <a:pt x="167" y="37"/>
                    <a:pt x="168" y="36"/>
                  </a:cubicBezTo>
                  <a:cubicBezTo>
                    <a:pt x="171" y="34"/>
                    <a:pt x="173" y="31"/>
                    <a:pt x="174" y="25"/>
                  </a:cubicBezTo>
                  <a:cubicBezTo>
                    <a:pt x="175" y="22"/>
                    <a:pt x="175" y="19"/>
                    <a:pt x="174" y="18"/>
                  </a:cubicBezTo>
                  <a:cubicBezTo>
                    <a:pt x="173" y="16"/>
                    <a:pt x="171" y="15"/>
                    <a:pt x="169" y="15"/>
                  </a:cubicBezTo>
                  <a:cubicBezTo>
                    <a:pt x="167" y="15"/>
                    <a:pt x="166" y="15"/>
                    <a:pt x="165" y="16"/>
                  </a:cubicBezTo>
                  <a:cubicBezTo>
                    <a:pt x="163" y="18"/>
                    <a:pt x="161" y="18"/>
                    <a:pt x="159" y="18"/>
                  </a:cubicBezTo>
                  <a:lnTo>
                    <a:pt x="152" y="18"/>
                  </a:lnTo>
                  <a:cubicBezTo>
                    <a:pt x="151" y="16"/>
                    <a:pt x="149" y="16"/>
                    <a:pt x="146" y="16"/>
                  </a:cubicBezTo>
                  <a:lnTo>
                    <a:pt x="146" y="13"/>
                  </a:lnTo>
                  <a:cubicBezTo>
                    <a:pt x="146" y="7"/>
                    <a:pt x="144" y="5"/>
                    <a:pt x="141" y="4"/>
                  </a:cubicBezTo>
                  <a:cubicBezTo>
                    <a:pt x="141" y="4"/>
                    <a:pt x="140" y="3"/>
                    <a:pt x="138" y="3"/>
                  </a:cubicBezTo>
                  <a:cubicBezTo>
                    <a:pt x="137" y="1"/>
                    <a:pt x="135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9"/>
            <p:cNvSpPr/>
            <p:nvPr/>
          </p:nvSpPr>
          <p:spPr>
            <a:xfrm>
              <a:off x="5903875" y="3684150"/>
              <a:ext cx="8075" cy="7950"/>
            </a:xfrm>
            <a:custGeom>
              <a:avLst/>
              <a:gdLst/>
              <a:ahLst/>
              <a:cxnLst/>
              <a:rect l="l" t="t" r="r" b="b"/>
              <a:pathLst>
                <a:path w="323" h="318" extrusionOk="0">
                  <a:moveTo>
                    <a:pt x="235" y="170"/>
                  </a:moveTo>
                  <a:cubicBezTo>
                    <a:pt x="238" y="171"/>
                    <a:pt x="241" y="173"/>
                    <a:pt x="246" y="174"/>
                  </a:cubicBezTo>
                  <a:cubicBezTo>
                    <a:pt x="247" y="174"/>
                    <a:pt x="247" y="174"/>
                    <a:pt x="248" y="175"/>
                  </a:cubicBezTo>
                  <a:cubicBezTo>
                    <a:pt x="247" y="176"/>
                    <a:pt x="246" y="176"/>
                    <a:pt x="246" y="177"/>
                  </a:cubicBezTo>
                  <a:lnTo>
                    <a:pt x="241" y="177"/>
                  </a:lnTo>
                  <a:cubicBezTo>
                    <a:pt x="235" y="177"/>
                    <a:pt x="233" y="174"/>
                    <a:pt x="228" y="170"/>
                  </a:cubicBezTo>
                  <a:close/>
                  <a:moveTo>
                    <a:pt x="105" y="0"/>
                  </a:moveTo>
                  <a:cubicBezTo>
                    <a:pt x="99" y="0"/>
                    <a:pt x="96" y="6"/>
                    <a:pt x="96" y="17"/>
                  </a:cubicBezTo>
                  <a:cubicBezTo>
                    <a:pt x="93" y="17"/>
                    <a:pt x="92" y="17"/>
                    <a:pt x="91" y="16"/>
                  </a:cubicBezTo>
                  <a:cubicBezTo>
                    <a:pt x="87" y="15"/>
                    <a:pt x="81" y="14"/>
                    <a:pt x="76" y="14"/>
                  </a:cubicBezTo>
                  <a:lnTo>
                    <a:pt x="71" y="14"/>
                  </a:lnTo>
                  <a:cubicBezTo>
                    <a:pt x="71" y="13"/>
                    <a:pt x="71" y="10"/>
                    <a:pt x="70" y="7"/>
                  </a:cubicBezTo>
                  <a:cubicBezTo>
                    <a:pt x="69" y="1"/>
                    <a:pt x="64" y="1"/>
                    <a:pt x="63" y="1"/>
                  </a:cubicBezTo>
                  <a:cubicBezTo>
                    <a:pt x="59" y="1"/>
                    <a:pt x="55" y="3"/>
                    <a:pt x="54" y="5"/>
                  </a:cubicBezTo>
                  <a:cubicBezTo>
                    <a:pt x="53" y="5"/>
                    <a:pt x="50" y="4"/>
                    <a:pt x="48" y="4"/>
                  </a:cubicBezTo>
                  <a:cubicBezTo>
                    <a:pt x="44" y="4"/>
                    <a:pt x="42" y="5"/>
                    <a:pt x="40" y="7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28" y="19"/>
                    <a:pt x="26" y="26"/>
                    <a:pt x="23" y="34"/>
                  </a:cubicBezTo>
                  <a:cubicBezTo>
                    <a:pt x="21" y="37"/>
                    <a:pt x="20" y="39"/>
                    <a:pt x="19" y="42"/>
                  </a:cubicBezTo>
                  <a:cubicBezTo>
                    <a:pt x="17" y="45"/>
                    <a:pt x="16" y="47"/>
                    <a:pt x="16" y="48"/>
                  </a:cubicBezTo>
                  <a:cubicBezTo>
                    <a:pt x="15" y="50"/>
                    <a:pt x="15" y="50"/>
                    <a:pt x="14" y="54"/>
                  </a:cubicBezTo>
                  <a:lnTo>
                    <a:pt x="14" y="55"/>
                  </a:lnTo>
                  <a:cubicBezTo>
                    <a:pt x="14" y="56"/>
                    <a:pt x="13" y="57"/>
                    <a:pt x="12" y="58"/>
                  </a:cubicBezTo>
                  <a:cubicBezTo>
                    <a:pt x="10" y="60"/>
                    <a:pt x="7" y="62"/>
                    <a:pt x="6" y="68"/>
                  </a:cubicBezTo>
                  <a:cubicBezTo>
                    <a:pt x="2" y="75"/>
                    <a:pt x="0" y="80"/>
                    <a:pt x="6" y="90"/>
                  </a:cubicBezTo>
                  <a:cubicBezTo>
                    <a:pt x="8" y="96"/>
                    <a:pt x="11" y="97"/>
                    <a:pt x="14" y="97"/>
                  </a:cubicBezTo>
                  <a:cubicBezTo>
                    <a:pt x="16" y="97"/>
                    <a:pt x="17" y="96"/>
                    <a:pt x="19" y="96"/>
                  </a:cubicBezTo>
                  <a:cubicBezTo>
                    <a:pt x="20" y="96"/>
                    <a:pt x="20" y="95"/>
                    <a:pt x="20" y="95"/>
                  </a:cubicBezTo>
                  <a:cubicBezTo>
                    <a:pt x="20" y="95"/>
                    <a:pt x="21" y="97"/>
                    <a:pt x="23" y="98"/>
                  </a:cubicBezTo>
                  <a:cubicBezTo>
                    <a:pt x="26" y="100"/>
                    <a:pt x="29" y="104"/>
                    <a:pt x="36" y="109"/>
                  </a:cubicBezTo>
                  <a:cubicBezTo>
                    <a:pt x="42" y="115"/>
                    <a:pt x="42" y="115"/>
                    <a:pt x="44" y="115"/>
                  </a:cubicBezTo>
                  <a:lnTo>
                    <a:pt x="45" y="115"/>
                  </a:lnTo>
                  <a:lnTo>
                    <a:pt x="46" y="114"/>
                  </a:lnTo>
                  <a:cubicBezTo>
                    <a:pt x="49" y="115"/>
                    <a:pt x="52" y="115"/>
                    <a:pt x="54" y="115"/>
                  </a:cubicBezTo>
                  <a:cubicBezTo>
                    <a:pt x="54" y="115"/>
                    <a:pt x="55" y="115"/>
                    <a:pt x="57" y="116"/>
                  </a:cubicBezTo>
                  <a:cubicBezTo>
                    <a:pt x="55" y="118"/>
                    <a:pt x="52" y="120"/>
                    <a:pt x="51" y="123"/>
                  </a:cubicBezTo>
                  <a:cubicBezTo>
                    <a:pt x="47" y="129"/>
                    <a:pt x="48" y="135"/>
                    <a:pt x="49" y="140"/>
                  </a:cubicBezTo>
                  <a:cubicBezTo>
                    <a:pt x="50" y="145"/>
                    <a:pt x="52" y="150"/>
                    <a:pt x="51" y="158"/>
                  </a:cubicBezTo>
                  <a:cubicBezTo>
                    <a:pt x="51" y="163"/>
                    <a:pt x="50" y="167"/>
                    <a:pt x="50" y="169"/>
                  </a:cubicBezTo>
                  <a:cubicBezTo>
                    <a:pt x="50" y="174"/>
                    <a:pt x="50" y="175"/>
                    <a:pt x="52" y="179"/>
                  </a:cubicBezTo>
                  <a:lnTo>
                    <a:pt x="52" y="181"/>
                  </a:lnTo>
                  <a:cubicBezTo>
                    <a:pt x="53" y="184"/>
                    <a:pt x="52" y="185"/>
                    <a:pt x="52" y="188"/>
                  </a:cubicBezTo>
                  <a:cubicBezTo>
                    <a:pt x="52" y="190"/>
                    <a:pt x="50" y="193"/>
                    <a:pt x="52" y="199"/>
                  </a:cubicBezTo>
                  <a:cubicBezTo>
                    <a:pt x="55" y="210"/>
                    <a:pt x="55" y="210"/>
                    <a:pt x="58" y="218"/>
                  </a:cubicBezTo>
                  <a:cubicBezTo>
                    <a:pt x="60" y="223"/>
                    <a:pt x="60" y="225"/>
                    <a:pt x="62" y="226"/>
                  </a:cubicBezTo>
                  <a:cubicBezTo>
                    <a:pt x="63" y="228"/>
                    <a:pt x="63" y="229"/>
                    <a:pt x="64" y="236"/>
                  </a:cubicBezTo>
                  <a:cubicBezTo>
                    <a:pt x="66" y="241"/>
                    <a:pt x="64" y="242"/>
                    <a:pt x="64" y="245"/>
                  </a:cubicBezTo>
                  <a:cubicBezTo>
                    <a:pt x="64" y="248"/>
                    <a:pt x="64" y="250"/>
                    <a:pt x="64" y="253"/>
                  </a:cubicBezTo>
                  <a:cubicBezTo>
                    <a:pt x="64" y="256"/>
                    <a:pt x="64" y="258"/>
                    <a:pt x="67" y="259"/>
                  </a:cubicBezTo>
                  <a:cubicBezTo>
                    <a:pt x="67" y="260"/>
                    <a:pt x="69" y="262"/>
                    <a:pt x="71" y="262"/>
                  </a:cubicBezTo>
                  <a:lnTo>
                    <a:pt x="75" y="262"/>
                  </a:lnTo>
                  <a:cubicBezTo>
                    <a:pt x="77" y="262"/>
                    <a:pt x="79" y="260"/>
                    <a:pt x="81" y="260"/>
                  </a:cubicBezTo>
                  <a:cubicBezTo>
                    <a:pt x="86" y="260"/>
                    <a:pt x="89" y="259"/>
                    <a:pt x="91" y="258"/>
                  </a:cubicBezTo>
                  <a:cubicBezTo>
                    <a:pt x="96" y="256"/>
                    <a:pt x="99" y="255"/>
                    <a:pt x="106" y="255"/>
                  </a:cubicBezTo>
                  <a:cubicBezTo>
                    <a:pt x="112" y="255"/>
                    <a:pt x="114" y="256"/>
                    <a:pt x="116" y="256"/>
                  </a:cubicBezTo>
                  <a:cubicBezTo>
                    <a:pt x="119" y="257"/>
                    <a:pt x="122" y="258"/>
                    <a:pt x="124" y="258"/>
                  </a:cubicBezTo>
                  <a:cubicBezTo>
                    <a:pt x="127" y="258"/>
                    <a:pt x="129" y="258"/>
                    <a:pt x="132" y="256"/>
                  </a:cubicBezTo>
                  <a:lnTo>
                    <a:pt x="135" y="256"/>
                  </a:lnTo>
                  <a:cubicBezTo>
                    <a:pt x="136" y="257"/>
                    <a:pt x="137" y="258"/>
                    <a:pt x="139" y="258"/>
                  </a:cubicBezTo>
                  <a:cubicBezTo>
                    <a:pt x="139" y="259"/>
                    <a:pt x="139" y="262"/>
                    <a:pt x="139" y="263"/>
                  </a:cubicBezTo>
                  <a:cubicBezTo>
                    <a:pt x="142" y="270"/>
                    <a:pt x="154" y="281"/>
                    <a:pt x="167" y="281"/>
                  </a:cubicBezTo>
                  <a:lnTo>
                    <a:pt x="171" y="281"/>
                  </a:lnTo>
                  <a:cubicBezTo>
                    <a:pt x="171" y="281"/>
                    <a:pt x="171" y="282"/>
                    <a:pt x="172" y="282"/>
                  </a:cubicBezTo>
                  <a:cubicBezTo>
                    <a:pt x="174" y="284"/>
                    <a:pt x="177" y="286"/>
                    <a:pt x="181" y="287"/>
                  </a:cubicBezTo>
                  <a:cubicBezTo>
                    <a:pt x="183" y="290"/>
                    <a:pt x="187" y="292"/>
                    <a:pt x="190" y="295"/>
                  </a:cubicBezTo>
                  <a:cubicBezTo>
                    <a:pt x="194" y="297"/>
                    <a:pt x="197" y="299"/>
                    <a:pt x="200" y="299"/>
                  </a:cubicBezTo>
                  <a:cubicBezTo>
                    <a:pt x="203" y="299"/>
                    <a:pt x="206" y="298"/>
                    <a:pt x="210" y="296"/>
                  </a:cubicBezTo>
                  <a:cubicBezTo>
                    <a:pt x="211" y="295"/>
                    <a:pt x="212" y="295"/>
                    <a:pt x="213" y="295"/>
                  </a:cubicBezTo>
                  <a:cubicBezTo>
                    <a:pt x="214" y="295"/>
                    <a:pt x="215" y="297"/>
                    <a:pt x="218" y="299"/>
                  </a:cubicBezTo>
                  <a:cubicBezTo>
                    <a:pt x="219" y="301"/>
                    <a:pt x="220" y="303"/>
                    <a:pt x="222" y="305"/>
                  </a:cubicBezTo>
                  <a:cubicBezTo>
                    <a:pt x="228" y="310"/>
                    <a:pt x="233" y="311"/>
                    <a:pt x="237" y="311"/>
                  </a:cubicBezTo>
                  <a:lnTo>
                    <a:pt x="242" y="311"/>
                  </a:lnTo>
                  <a:cubicBezTo>
                    <a:pt x="248" y="311"/>
                    <a:pt x="250" y="310"/>
                    <a:pt x="252" y="310"/>
                  </a:cubicBezTo>
                  <a:cubicBezTo>
                    <a:pt x="254" y="309"/>
                    <a:pt x="254" y="309"/>
                    <a:pt x="256" y="309"/>
                  </a:cubicBezTo>
                  <a:cubicBezTo>
                    <a:pt x="256" y="309"/>
                    <a:pt x="257" y="309"/>
                    <a:pt x="258" y="309"/>
                  </a:cubicBezTo>
                  <a:cubicBezTo>
                    <a:pt x="259" y="309"/>
                    <a:pt x="261" y="310"/>
                    <a:pt x="262" y="311"/>
                  </a:cubicBezTo>
                  <a:lnTo>
                    <a:pt x="263" y="311"/>
                  </a:lnTo>
                  <a:cubicBezTo>
                    <a:pt x="265" y="312"/>
                    <a:pt x="276" y="317"/>
                    <a:pt x="281" y="317"/>
                  </a:cubicBezTo>
                  <a:cubicBezTo>
                    <a:pt x="284" y="317"/>
                    <a:pt x="286" y="315"/>
                    <a:pt x="286" y="313"/>
                  </a:cubicBezTo>
                  <a:cubicBezTo>
                    <a:pt x="286" y="311"/>
                    <a:pt x="285" y="310"/>
                    <a:pt x="285" y="309"/>
                  </a:cubicBezTo>
                  <a:lnTo>
                    <a:pt x="301" y="309"/>
                  </a:lnTo>
                  <a:lnTo>
                    <a:pt x="300" y="302"/>
                  </a:lnTo>
                  <a:lnTo>
                    <a:pt x="306" y="301"/>
                  </a:lnTo>
                  <a:cubicBezTo>
                    <a:pt x="306" y="301"/>
                    <a:pt x="317" y="297"/>
                    <a:pt x="321" y="290"/>
                  </a:cubicBezTo>
                  <a:cubicBezTo>
                    <a:pt x="322" y="287"/>
                    <a:pt x="322" y="286"/>
                    <a:pt x="322" y="284"/>
                  </a:cubicBezTo>
                  <a:cubicBezTo>
                    <a:pt x="321" y="282"/>
                    <a:pt x="319" y="281"/>
                    <a:pt x="316" y="279"/>
                  </a:cubicBezTo>
                  <a:cubicBezTo>
                    <a:pt x="314" y="278"/>
                    <a:pt x="311" y="277"/>
                    <a:pt x="309" y="274"/>
                  </a:cubicBezTo>
                  <a:cubicBezTo>
                    <a:pt x="310" y="274"/>
                    <a:pt x="320" y="272"/>
                    <a:pt x="322" y="260"/>
                  </a:cubicBezTo>
                  <a:cubicBezTo>
                    <a:pt x="322" y="253"/>
                    <a:pt x="318" y="251"/>
                    <a:pt x="315" y="249"/>
                  </a:cubicBezTo>
                  <a:cubicBezTo>
                    <a:pt x="313" y="249"/>
                    <a:pt x="311" y="249"/>
                    <a:pt x="309" y="246"/>
                  </a:cubicBezTo>
                  <a:cubicBezTo>
                    <a:pt x="307" y="244"/>
                    <a:pt x="306" y="242"/>
                    <a:pt x="306" y="240"/>
                  </a:cubicBezTo>
                  <a:cubicBezTo>
                    <a:pt x="303" y="239"/>
                    <a:pt x="302" y="236"/>
                    <a:pt x="297" y="234"/>
                  </a:cubicBezTo>
                  <a:cubicBezTo>
                    <a:pt x="294" y="232"/>
                    <a:pt x="293" y="230"/>
                    <a:pt x="291" y="228"/>
                  </a:cubicBezTo>
                  <a:cubicBezTo>
                    <a:pt x="290" y="228"/>
                    <a:pt x="288" y="227"/>
                    <a:pt x="286" y="226"/>
                  </a:cubicBezTo>
                  <a:cubicBezTo>
                    <a:pt x="284" y="224"/>
                    <a:pt x="284" y="223"/>
                    <a:pt x="284" y="223"/>
                  </a:cubicBezTo>
                  <a:cubicBezTo>
                    <a:pt x="284" y="222"/>
                    <a:pt x="285" y="219"/>
                    <a:pt x="283" y="217"/>
                  </a:cubicBezTo>
                  <a:cubicBezTo>
                    <a:pt x="280" y="211"/>
                    <a:pt x="279" y="207"/>
                    <a:pt x="278" y="203"/>
                  </a:cubicBezTo>
                  <a:lnTo>
                    <a:pt x="278" y="199"/>
                  </a:lnTo>
                  <a:cubicBezTo>
                    <a:pt x="277" y="195"/>
                    <a:pt x="277" y="193"/>
                    <a:pt x="271" y="186"/>
                  </a:cubicBezTo>
                  <a:cubicBezTo>
                    <a:pt x="269" y="185"/>
                    <a:pt x="267" y="184"/>
                    <a:pt x="265" y="183"/>
                  </a:cubicBezTo>
                  <a:cubicBezTo>
                    <a:pt x="263" y="182"/>
                    <a:pt x="260" y="180"/>
                    <a:pt x="256" y="178"/>
                  </a:cubicBezTo>
                  <a:cubicBezTo>
                    <a:pt x="255" y="177"/>
                    <a:pt x="255" y="177"/>
                    <a:pt x="254" y="176"/>
                  </a:cubicBezTo>
                  <a:cubicBezTo>
                    <a:pt x="258" y="176"/>
                    <a:pt x="261" y="173"/>
                    <a:pt x="263" y="170"/>
                  </a:cubicBezTo>
                  <a:cubicBezTo>
                    <a:pt x="263" y="168"/>
                    <a:pt x="264" y="168"/>
                    <a:pt x="265" y="167"/>
                  </a:cubicBezTo>
                  <a:cubicBezTo>
                    <a:pt x="267" y="165"/>
                    <a:pt x="269" y="164"/>
                    <a:pt x="272" y="163"/>
                  </a:cubicBezTo>
                  <a:cubicBezTo>
                    <a:pt x="273" y="162"/>
                    <a:pt x="276" y="162"/>
                    <a:pt x="278" y="161"/>
                  </a:cubicBezTo>
                  <a:cubicBezTo>
                    <a:pt x="279" y="161"/>
                    <a:pt x="282" y="159"/>
                    <a:pt x="283" y="156"/>
                  </a:cubicBezTo>
                  <a:cubicBezTo>
                    <a:pt x="284" y="152"/>
                    <a:pt x="282" y="150"/>
                    <a:pt x="281" y="148"/>
                  </a:cubicBezTo>
                  <a:cubicBezTo>
                    <a:pt x="280" y="148"/>
                    <a:pt x="280" y="147"/>
                    <a:pt x="280" y="147"/>
                  </a:cubicBezTo>
                  <a:cubicBezTo>
                    <a:pt x="279" y="146"/>
                    <a:pt x="279" y="145"/>
                    <a:pt x="279" y="144"/>
                  </a:cubicBezTo>
                  <a:cubicBezTo>
                    <a:pt x="279" y="141"/>
                    <a:pt x="278" y="137"/>
                    <a:pt x="273" y="132"/>
                  </a:cubicBezTo>
                  <a:cubicBezTo>
                    <a:pt x="270" y="126"/>
                    <a:pt x="268" y="125"/>
                    <a:pt x="266" y="124"/>
                  </a:cubicBezTo>
                  <a:cubicBezTo>
                    <a:pt x="265" y="123"/>
                    <a:pt x="265" y="123"/>
                    <a:pt x="264" y="123"/>
                  </a:cubicBezTo>
                  <a:cubicBezTo>
                    <a:pt x="265" y="122"/>
                    <a:pt x="266" y="121"/>
                    <a:pt x="267" y="121"/>
                  </a:cubicBezTo>
                  <a:lnTo>
                    <a:pt x="268" y="119"/>
                  </a:lnTo>
                  <a:cubicBezTo>
                    <a:pt x="269" y="118"/>
                    <a:pt x="271" y="116"/>
                    <a:pt x="273" y="116"/>
                  </a:cubicBezTo>
                  <a:cubicBezTo>
                    <a:pt x="276" y="114"/>
                    <a:pt x="280" y="111"/>
                    <a:pt x="280" y="107"/>
                  </a:cubicBezTo>
                  <a:lnTo>
                    <a:pt x="280" y="103"/>
                  </a:lnTo>
                  <a:cubicBezTo>
                    <a:pt x="280" y="97"/>
                    <a:pt x="280" y="91"/>
                    <a:pt x="280" y="88"/>
                  </a:cubicBezTo>
                  <a:cubicBezTo>
                    <a:pt x="279" y="87"/>
                    <a:pt x="279" y="84"/>
                    <a:pt x="273" y="84"/>
                  </a:cubicBezTo>
                  <a:cubicBezTo>
                    <a:pt x="271" y="84"/>
                    <a:pt x="269" y="84"/>
                    <a:pt x="267" y="85"/>
                  </a:cubicBezTo>
                  <a:lnTo>
                    <a:pt x="262" y="85"/>
                  </a:lnTo>
                  <a:cubicBezTo>
                    <a:pt x="257" y="85"/>
                    <a:pt x="250" y="85"/>
                    <a:pt x="243" y="83"/>
                  </a:cubicBezTo>
                  <a:cubicBezTo>
                    <a:pt x="241" y="81"/>
                    <a:pt x="240" y="81"/>
                    <a:pt x="238" y="81"/>
                  </a:cubicBezTo>
                  <a:cubicBezTo>
                    <a:pt x="234" y="81"/>
                    <a:pt x="231" y="85"/>
                    <a:pt x="229" y="86"/>
                  </a:cubicBezTo>
                  <a:cubicBezTo>
                    <a:pt x="229" y="87"/>
                    <a:pt x="228" y="87"/>
                    <a:pt x="228" y="87"/>
                  </a:cubicBezTo>
                  <a:cubicBezTo>
                    <a:pt x="224" y="90"/>
                    <a:pt x="222" y="93"/>
                    <a:pt x="221" y="97"/>
                  </a:cubicBezTo>
                  <a:cubicBezTo>
                    <a:pt x="220" y="97"/>
                    <a:pt x="219" y="96"/>
                    <a:pt x="219" y="96"/>
                  </a:cubicBezTo>
                  <a:cubicBezTo>
                    <a:pt x="216" y="96"/>
                    <a:pt x="212" y="95"/>
                    <a:pt x="209" y="95"/>
                  </a:cubicBezTo>
                  <a:cubicBezTo>
                    <a:pt x="206" y="95"/>
                    <a:pt x="203" y="91"/>
                    <a:pt x="202" y="90"/>
                  </a:cubicBezTo>
                  <a:cubicBezTo>
                    <a:pt x="201" y="86"/>
                    <a:pt x="198" y="84"/>
                    <a:pt x="189" y="77"/>
                  </a:cubicBezTo>
                  <a:cubicBezTo>
                    <a:pt x="186" y="75"/>
                    <a:pt x="181" y="73"/>
                    <a:pt x="177" y="70"/>
                  </a:cubicBezTo>
                  <a:cubicBezTo>
                    <a:pt x="173" y="67"/>
                    <a:pt x="171" y="66"/>
                    <a:pt x="170" y="64"/>
                  </a:cubicBezTo>
                  <a:lnTo>
                    <a:pt x="171" y="64"/>
                  </a:lnTo>
                  <a:cubicBezTo>
                    <a:pt x="172" y="64"/>
                    <a:pt x="175" y="66"/>
                    <a:pt x="179" y="70"/>
                  </a:cubicBezTo>
                  <a:cubicBezTo>
                    <a:pt x="182" y="72"/>
                    <a:pt x="184" y="73"/>
                    <a:pt x="187" y="73"/>
                  </a:cubicBezTo>
                  <a:cubicBezTo>
                    <a:pt x="192" y="73"/>
                    <a:pt x="196" y="69"/>
                    <a:pt x="198" y="66"/>
                  </a:cubicBezTo>
                  <a:cubicBezTo>
                    <a:pt x="199" y="66"/>
                    <a:pt x="199" y="64"/>
                    <a:pt x="200" y="64"/>
                  </a:cubicBezTo>
                  <a:cubicBezTo>
                    <a:pt x="201" y="63"/>
                    <a:pt x="203" y="61"/>
                    <a:pt x="203" y="58"/>
                  </a:cubicBezTo>
                  <a:cubicBezTo>
                    <a:pt x="202" y="56"/>
                    <a:pt x="201" y="55"/>
                    <a:pt x="199" y="54"/>
                  </a:cubicBezTo>
                  <a:cubicBezTo>
                    <a:pt x="198" y="53"/>
                    <a:pt x="196" y="51"/>
                    <a:pt x="196" y="50"/>
                  </a:cubicBezTo>
                  <a:cubicBezTo>
                    <a:pt x="194" y="49"/>
                    <a:pt x="194" y="48"/>
                    <a:pt x="192" y="46"/>
                  </a:cubicBezTo>
                  <a:cubicBezTo>
                    <a:pt x="187" y="42"/>
                    <a:pt x="182" y="37"/>
                    <a:pt x="179" y="30"/>
                  </a:cubicBezTo>
                  <a:cubicBezTo>
                    <a:pt x="178" y="28"/>
                    <a:pt x="172" y="17"/>
                    <a:pt x="165" y="10"/>
                  </a:cubicBezTo>
                  <a:cubicBezTo>
                    <a:pt x="162" y="8"/>
                    <a:pt x="159" y="7"/>
                    <a:pt x="156" y="7"/>
                  </a:cubicBezTo>
                  <a:cubicBezTo>
                    <a:pt x="151" y="7"/>
                    <a:pt x="148" y="9"/>
                    <a:pt x="145" y="11"/>
                  </a:cubicBezTo>
                  <a:cubicBezTo>
                    <a:pt x="144" y="11"/>
                    <a:pt x="142" y="13"/>
                    <a:pt x="142" y="13"/>
                  </a:cubicBezTo>
                  <a:cubicBezTo>
                    <a:pt x="141" y="14"/>
                    <a:pt x="139" y="14"/>
                    <a:pt x="138" y="14"/>
                  </a:cubicBezTo>
                  <a:cubicBezTo>
                    <a:pt x="135" y="14"/>
                    <a:pt x="133" y="12"/>
                    <a:pt x="130" y="10"/>
                  </a:cubicBezTo>
                  <a:lnTo>
                    <a:pt x="128" y="9"/>
                  </a:lnTo>
                  <a:cubicBezTo>
                    <a:pt x="122" y="5"/>
                    <a:pt x="115" y="3"/>
                    <a:pt x="108" y="1"/>
                  </a:cubicBezTo>
                  <a:cubicBezTo>
                    <a:pt x="107" y="1"/>
                    <a:pt x="106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9"/>
            <p:cNvSpPr/>
            <p:nvPr/>
          </p:nvSpPr>
          <p:spPr>
            <a:xfrm>
              <a:off x="5772375" y="3769600"/>
              <a:ext cx="500" cy="3075"/>
            </a:xfrm>
            <a:custGeom>
              <a:avLst/>
              <a:gdLst/>
              <a:ahLst/>
              <a:cxnLst/>
              <a:rect l="l" t="t" r="r" b="b"/>
              <a:pathLst>
                <a:path w="20" h="123" extrusionOk="0">
                  <a:moveTo>
                    <a:pt x="8" y="0"/>
                  </a:moveTo>
                  <a:cubicBezTo>
                    <a:pt x="8" y="2"/>
                    <a:pt x="7" y="4"/>
                    <a:pt x="6" y="6"/>
                  </a:cubicBezTo>
                  <a:lnTo>
                    <a:pt x="6" y="8"/>
                  </a:lnTo>
                  <a:cubicBezTo>
                    <a:pt x="0" y="29"/>
                    <a:pt x="2" y="52"/>
                    <a:pt x="6" y="83"/>
                  </a:cubicBezTo>
                  <a:cubicBezTo>
                    <a:pt x="8" y="99"/>
                    <a:pt x="15" y="110"/>
                    <a:pt x="20" y="122"/>
                  </a:cubicBezTo>
                  <a:cubicBezTo>
                    <a:pt x="16" y="81"/>
                    <a:pt x="13" y="4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9"/>
            <p:cNvSpPr/>
            <p:nvPr/>
          </p:nvSpPr>
          <p:spPr>
            <a:xfrm>
              <a:off x="5772775" y="3774375"/>
              <a:ext cx="650" cy="2300"/>
            </a:xfrm>
            <a:custGeom>
              <a:avLst/>
              <a:gdLst/>
              <a:ahLst/>
              <a:cxnLst/>
              <a:rect l="l" t="t" r="r" b="b"/>
              <a:pathLst>
                <a:path w="26" h="92" extrusionOk="0">
                  <a:moveTo>
                    <a:pt x="13" y="1"/>
                  </a:moveTo>
                  <a:cubicBezTo>
                    <a:pt x="12" y="3"/>
                    <a:pt x="10" y="4"/>
                    <a:pt x="9" y="6"/>
                  </a:cubicBezTo>
                  <a:cubicBezTo>
                    <a:pt x="1" y="17"/>
                    <a:pt x="3" y="26"/>
                    <a:pt x="6" y="36"/>
                  </a:cubicBezTo>
                  <a:cubicBezTo>
                    <a:pt x="7" y="42"/>
                    <a:pt x="9" y="48"/>
                    <a:pt x="8" y="55"/>
                  </a:cubicBezTo>
                  <a:lnTo>
                    <a:pt x="8" y="62"/>
                  </a:lnTo>
                  <a:cubicBezTo>
                    <a:pt x="7" y="77"/>
                    <a:pt x="8" y="79"/>
                    <a:pt x="19" y="90"/>
                  </a:cubicBezTo>
                  <a:cubicBezTo>
                    <a:pt x="21" y="92"/>
                    <a:pt x="22" y="91"/>
                    <a:pt x="26" y="92"/>
                  </a:cubicBezTo>
                  <a:cubicBezTo>
                    <a:pt x="21" y="62"/>
                    <a:pt x="17" y="3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9"/>
            <p:cNvSpPr/>
            <p:nvPr/>
          </p:nvSpPr>
          <p:spPr>
            <a:xfrm>
              <a:off x="5773500" y="3778650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cubicBezTo>
                    <a:pt x="6" y="2"/>
                    <a:pt x="1" y="4"/>
                    <a:pt x="1" y="7"/>
                  </a:cubicBezTo>
                  <a:cubicBezTo>
                    <a:pt x="2" y="10"/>
                    <a:pt x="5" y="11"/>
                    <a:pt x="8" y="11"/>
                  </a:cubicBezTo>
                  <a:cubicBezTo>
                    <a:pt x="8" y="7"/>
                    <a:pt x="7" y="3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9"/>
            <p:cNvSpPr/>
            <p:nvPr/>
          </p:nvSpPr>
          <p:spPr>
            <a:xfrm>
              <a:off x="5811100" y="3653825"/>
              <a:ext cx="5000" cy="5025"/>
            </a:xfrm>
            <a:custGeom>
              <a:avLst/>
              <a:gdLst/>
              <a:ahLst/>
              <a:cxnLst/>
              <a:rect l="l" t="t" r="r" b="b"/>
              <a:pathLst>
                <a:path w="200" h="201" extrusionOk="0">
                  <a:moveTo>
                    <a:pt x="183" y="0"/>
                  </a:moveTo>
                  <a:cubicBezTo>
                    <a:pt x="158" y="25"/>
                    <a:pt x="133" y="49"/>
                    <a:pt x="109" y="74"/>
                  </a:cubicBezTo>
                  <a:lnTo>
                    <a:pt x="109" y="74"/>
                  </a:lnTo>
                  <a:cubicBezTo>
                    <a:pt x="111" y="72"/>
                    <a:pt x="115" y="72"/>
                    <a:pt x="121" y="70"/>
                  </a:cubicBezTo>
                  <a:cubicBezTo>
                    <a:pt x="125" y="69"/>
                    <a:pt x="129" y="68"/>
                    <a:pt x="136" y="66"/>
                  </a:cubicBezTo>
                  <a:cubicBezTo>
                    <a:pt x="148" y="62"/>
                    <a:pt x="151" y="59"/>
                    <a:pt x="154" y="54"/>
                  </a:cubicBezTo>
                  <a:cubicBezTo>
                    <a:pt x="156" y="52"/>
                    <a:pt x="157" y="51"/>
                    <a:pt x="159" y="49"/>
                  </a:cubicBezTo>
                  <a:cubicBezTo>
                    <a:pt x="166" y="43"/>
                    <a:pt x="168" y="43"/>
                    <a:pt x="175" y="43"/>
                  </a:cubicBezTo>
                  <a:cubicBezTo>
                    <a:pt x="177" y="43"/>
                    <a:pt x="178" y="43"/>
                    <a:pt x="180" y="42"/>
                  </a:cubicBezTo>
                  <a:cubicBezTo>
                    <a:pt x="198" y="40"/>
                    <a:pt x="199" y="36"/>
                    <a:pt x="200" y="34"/>
                  </a:cubicBezTo>
                  <a:cubicBezTo>
                    <a:pt x="200" y="33"/>
                    <a:pt x="200" y="31"/>
                    <a:pt x="198" y="29"/>
                  </a:cubicBezTo>
                  <a:cubicBezTo>
                    <a:pt x="197" y="27"/>
                    <a:pt x="196" y="25"/>
                    <a:pt x="194" y="19"/>
                  </a:cubicBezTo>
                  <a:lnTo>
                    <a:pt x="191" y="14"/>
                  </a:lnTo>
                  <a:cubicBezTo>
                    <a:pt x="189" y="6"/>
                    <a:pt x="186" y="2"/>
                    <a:pt x="183" y="0"/>
                  </a:cubicBezTo>
                  <a:close/>
                  <a:moveTo>
                    <a:pt x="109" y="74"/>
                  </a:moveTo>
                  <a:cubicBezTo>
                    <a:pt x="107" y="75"/>
                    <a:pt x="106" y="76"/>
                    <a:pt x="105" y="78"/>
                  </a:cubicBezTo>
                  <a:cubicBezTo>
                    <a:pt x="105" y="78"/>
                    <a:pt x="104" y="78"/>
                    <a:pt x="104" y="78"/>
                  </a:cubicBezTo>
                  <a:lnTo>
                    <a:pt x="104" y="78"/>
                  </a:lnTo>
                  <a:cubicBezTo>
                    <a:pt x="106" y="77"/>
                    <a:pt x="107" y="75"/>
                    <a:pt x="109" y="74"/>
                  </a:cubicBezTo>
                  <a:close/>
                  <a:moveTo>
                    <a:pt x="104" y="78"/>
                  </a:moveTo>
                  <a:cubicBezTo>
                    <a:pt x="69" y="114"/>
                    <a:pt x="34" y="150"/>
                    <a:pt x="0" y="186"/>
                  </a:cubicBezTo>
                  <a:cubicBezTo>
                    <a:pt x="8" y="186"/>
                    <a:pt x="9" y="187"/>
                    <a:pt x="17" y="191"/>
                  </a:cubicBezTo>
                  <a:cubicBezTo>
                    <a:pt x="18" y="192"/>
                    <a:pt x="20" y="193"/>
                    <a:pt x="22" y="195"/>
                  </a:cubicBezTo>
                  <a:cubicBezTo>
                    <a:pt x="25" y="196"/>
                    <a:pt x="28" y="196"/>
                    <a:pt x="31" y="196"/>
                  </a:cubicBezTo>
                  <a:cubicBezTo>
                    <a:pt x="33" y="196"/>
                    <a:pt x="35" y="196"/>
                    <a:pt x="37" y="196"/>
                  </a:cubicBezTo>
                  <a:cubicBezTo>
                    <a:pt x="39" y="195"/>
                    <a:pt x="40" y="195"/>
                    <a:pt x="42" y="195"/>
                  </a:cubicBezTo>
                  <a:cubicBezTo>
                    <a:pt x="44" y="195"/>
                    <a:pt x="46" y="195"/>
                    <a:pt x="49" y="196"/>
                  </a:cubicBezTo>
                  <a:cubicBezTo>
                    <a:pt x="55" y="197"/>
                    <a:pt x="59" y="198"/>
                    <a:pt x="62" y="199"/>
                  </a:cubicBezTo>
                  <a:cubicBezTo>
                    <a:pt x="64" y="200"/>
                    <a:pt x="65" y="201"/>
                    <a:pt x="66" y="201"/>
                  </a:cubicBezTo>
                  <a:cubicBezTo>
                    <a:pt x="68" y="201"/>
                    <a:pt x="71" y="200"/>
                    <a:pt x="71" y="194"/>
                  </a:cubicBezTo>
                  <a:cubicBezTo>
                    <a:pt x="71" y="189"/>
                    <a:pt x="74" y="187"/>
                    <a:pt x="79" y="181"/>
                  </a:cubicBezTo>
                  <a:cubicBezTo>
                    <a:pt x="80" y="180"/>
                    <a:pt x="83" y="177"/>
                    <a:pt x="84" y="175"/>
                  </a:cubicBezTo>
                  <a:cubicBezTo>
                    <a:pt x="88" y="171"/>
                    <a:pt x="89" y="169"/>
                    <a:pt x="91" y="167"/>
                  </a:cubicBezTo>
                  <a:cubicBezTo>
                    <a:pt x="93" y="164"/>
                    <a:pt x="95" y="161"/>
                    <a:pt x="104" y="152"/>
                  </a:cubicBezTo>
                  <a:cubicBezTo>
                    <a:pt x="114" y="141"/>
                    <a:pt x="114" y="136"/>
                    <a:pt x="113" y="129"/>
                  </a:cubicBezTo>
                  <a:cubicBezTo>
                    <a:pt x="113" y="127"/>
                    <a:pt x="112" y="126"/>
                    <a:pt x="112" y="124"/>
                  </a:cubicBezTo>
                  <a:cubicBezTo>
                    <a:pt x="112" y="119"/>
                    <a:pt x="110" y="114"/>
                    <a:pt x="107" y="108"/>
                  </a:cubicBezTo>
                  <a:cubicBezTo>
                    <a:pt x="105" y="105"/>
                    <a:pt x="102" y="101"/>
                    <a:pt x="102" y="97"/>
                  </a:cubicBezTo>
                  <a:cubicBezTo>
                    <a:pt x="100" y="90"/>
                    <a:pt x="100" y="84"/>
                    <a:pt x="104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9"/>
            <p:cNvSpPr/>
            <p:nvPr/>
          </p:nvSpPr>
          <p:spPr>
            <a:xfrm>
              <a:off x="5771900" y="3650775"/>
              <a:ext cx="167375" cy="219400"/>
            </a:xfrm>
            <a:custGeom>
              <a:avLst/>
              <a:gdLst/>
              <a:ahLst/>
              <a:cxnLst/>
              <a:rect l="l" t="t" r="r" b="b"/>
              <a:pathLst>
                <a:path w="6695" h="8776" extrusionOk="0">
                  <a:moveTo>
                    <a:pt x="1959" y="1"/>
                  </a:moveTo>
                  <a:cubicBezTo>
                    <a:pt x="1954" y="1"/>
                    <a:pt x="1947" y="2"/>
                    <a:pt x="1940" y="5"/>
                  </a:cubicBezTo>
                  <a:cubicBezTo>
                    <a:pt x="1931" y="8"/>
                    <a:pt x="1930" y="12"/>
                    <a:pt x="1928" y="15"/>
                  </a:cubicBezTo>
                  <a:cubicBezTo>
                    <a:pt x="1927" y="17"/>
                    <a:pt x="1926" y="19"/>
                    <a:pt x="1923" y="20"/>
                  </a:cubicBezTo>
                  <a:cubicBezTo>
                    <a:pt x="1919" y="22"/>
                    <a:pt x="1915" y="22"/>
                    <a:pt x="1912" y="22"/>
                  </a:cubicBezTo>
                  <a:cubicBezTo>
                    <a:pt x="1907" y="23"/>
                    <a:pt x="1904" y="23"/>
                    <a:pt x="1902" y="26"/>
                  </a:cubicBezTo>
                  <a:lnTo>
                    <a:pt x="1900" y="28"/>
                  </a:lnTo>
                  <a:lnTo>
                    <a:pt x="1901" y="31"/>
                  </a:lnTo>
                  <a:cubicBezTo>
                    <a:pt x="1901" y="33"/>
                    <a:pt x="1905" y="35"/>
                    <a:pt x="1926" y="41"/>
                  </a:cubicBezTo>
                  <a:cubicBezTo>
                    <a:pt x="1917" y="44"/>
                    <a:pt x="1903" y="47"/>
                    <a:pt x="1893" y="51"/>
                  </a:cubicBezTo>
                  <a:cubicBezTo>
                    <a:pt x="1890" y="52"/>
                    <a:pt x="1887" y="52"/>
                    <a:pt x="1884" y="52"/>
                  </a:cubicBezTo>
                  <a:cubicBezTo>
                    <a:pt x="1881" y="52"/>
                    <a:pt x="1879" y="52"/>
                    <a:pt x="1876" y="52"/>
                  </a:cubicBezTo>
                  <a:cubicBezTo>
                    <a:pt x="1872" y="52"/>
                    <a:pt x="1867" y="51"/>
                    <a:pt x="1862" y="51"/>
                  </a:cubicBezTo>
                  <a:cubicBezTo>
                    <a:pt x="1846" y="52"/>
                    <a:pt x="1838" y="56"/>
                    <a:pt x="1827" y="63"/>
                  </a:cubicBezTo>
                  <a:cubicBezTo>
                    <a:pt x="1815" y="69"/>
                    <a:pt x="1809" y="87"/>
                    <a:pt x="1803" y="105"/>
                  </a:cubicBezTo>
                  <a:lnTo>
                    <a:pt x="1802" y="108"/>
                  </a:lnTo>
                  <a:cubicBezTo>
                    <a:pt x="1798" y="123"/>
                    <a:pt x="1800" y="127"/>
                    <a:pt x="1805" y="132"/>
                  </a:cubicBezTo>
                  <a:cubicBezTo>
                    <a:pt x="1807" y="135"/>
                    <a:pt x="1809" y="138"/>
                    <a:pt x="1811" y="141"/>
                  </a:cubicBezTo>
                  <a:cubicBezTo>
                    <a:pt x="1814" y="146"/>
                    <a:pt x="1816" y="148"/>
                    <a:pt x="1818" y="149"/>
                  </a:cubicBezTo>
                  <a:cubicBezTo>
                    <a:pt x="1815" y="152"/>
                    <a:pt x="1808" y="157"/>
                    <a:pt x="1798" y="161"/>
                  </a:cubicBezTo>
                  <a:cubicBezTo>
                    <a:pt x="1793" y="164"/>
                    <a:pt x="1789" y="166"/>
                    <a:pt x="1786" y="167"/>
                  </a:cubicBezTo>
                  <a:cubicBezTo>
                    <a:pt x="1781" y="169"/>
                    <a:pt x="1778" y="172"/>
                    <a:pt x="1770" y="174"/>
                  </a:cubicBezTo>
                  <a:cubicBezTo>
                    <a:pt x="1759" y="177"/>
                    <a:pt x="1757" y="181"/>
                    <a:pt x="1755" y="188"/>
                  </a:cubicBezTo>
                  <a:cubicBezTo>
                    <a:pt x="1754" y="190"/>
                    <a:pt x="1752" y="192"/>
                    <a:pt x="1750" y="197"/>
                  </a:cubicBezTo>
                  <a:cubicBezTo>
                    <a:pt x="1742" y="208"/>
                    <a:pt x="1741" y="216"/>
                    <a:pt x="1741" y="223"/>
                  </a:cubicBezTo>
                  <a:cubicBezTo>
                    <a:pt x="1741" y="230"/>
                    <a:pt x="1744" y="231"/>
                    <a:pt x="1746" y="232"/>
                  </a:cubicBezTo>
                  <a:lnTo>
                    <a:pt x="1747" y="232"/>
                  </a:lnTo>
                  <a:lnTo>
                    <a:pt x="1747" y="234"/>
                  </a:lnTo>
                  <a:cubicBezTo>
                    <a:pt x="1747" y="235"/>
                    <a:pt x="1746" y="235"/>
                    <a:pt x="1742" y="238"/>
                  </a:cubicBezTo>
                  <a:cubicBezTo>
                    <a:pt x="1738" y="240"/>
                    <a:pt x="1734" y="241"/>
                    <a:pt x="1728" y="246"/>
                  </a:cubicBezTo>
                  <a:cubicBezTo>
                    <a:pt x="1722" y="254"/>
                    <a:pt x="1721" y="257"/>
                    <a:pt x="1719" y="264"/>
                  </a:cubicBezTo>
                  <a:cubicBezTo>
                    <a:pt x="1719" y="266"/>
                    <a:pt x="1719" y="269"/>
                    <a:pt x="1718" y="273"/>
                  </a:cubicBezTo>
                  <a:cubicBezTo>
                    <a:pt x="1716" y="283"/>
                    <a:pt x="1714" y="286"/>
                    <a:pt x="1711" y="292"/>
                  </a:cubicBezTo>
                  <a:cubicBezTo>
                    <a:pt x="1709" y="294"/>
                    <a:pt x="1707" y="297"/>
                    <a:pt x="1705" y="302"/>
                  </a:cubicBezTo>
                  <a:cubicBezTo>
                    <a:pt x="1702" y="308"/>
                    <a:pt x="1702" y="313"/>
                    <a:pt x="1701" y="315"/>
                  </a:cubicBezTo>
                  <a:cubicBezTo>
                    <a:pt x="1699" y="318"/>
                    <a:pt x="1699" y="318"/>
                    <a:pt x="1695" y="321"/>
                  </a:cubicBezTo>
                  <a:cubicBezTo>
                    <a:pt x="1689" y="325"/>
                    <a:pt x="1665" y="334"/>
                    <a:pt x="1649" y="341"/>
                  </a:cubicBezTo>
                  <a:cubicBezTo>
                    <a:pt x="1638" y="347"/>
                    <a:pt x="1630" y="350"/>
                    <a:pt x="1628" y="351"/>
                  </a:cubicBezTo>
                  <a:cubicBezTo>
                    <a:pt x="1624" y="353"/>
                    <a:pt x="1624" y="355"/>
                    <a:pt x="1624" y="357"/>
                  </a:cubicBezTo>
                  <a:cubicBezTo>
                    <a:pt x="1623" y="362"/>
                    <a:pt x="1628" y="366"/>
                    <a:pt x="1635" y="373"/>
                  </a:cubicBezTo>
                  <a:cubicBezTo>
                    <a:pt x="1637" y="374"/>
                    <a:pt x="1638" y="376"/>
                    <a:pt x="1640" y="377"/>
                  </a:cubicBezTo>
                  <a:cubicBezTo>
                    <a:pt x="1643" y="378"/>
                    <a:pt x="1644" y="380"/>
                    <a:pt x="1644" y="380"/>
                  </a:cubicBezTo>
                  <a:cubicBezTo>
                    <a:pt x="1643" y="380"/>
                    <a:pt x="1640" y="381"/>
                    <a:pt x="1639" y="382"/>
                  </a:cubicBezTo>
                  <a:cubicBezTo>
                    <a:pt x="1638" y="382"/>
                    <a:pt x="1637" y="382"/>
                    <a:pt x="1636" y="383"/>
                  </a:cubicBezTo>
                  <a:cubicBezTo>
                    <a:pt x="1631" y="385"/>
                    <a:pt x="1627" y="397"/>
                    <a:pt x="1627" y="399"/>
                  </a:cubicBezTo>
                  <a:cubicBezTo>
                    <a:pt x="1626" y="403"/>
                    <a:pt x="1626" y="412"/>
                    <a:pt x="1629" y="418"/>
                  </a:cubicBezTo>
                  <a:cubicBezTo>
                    <a:pt x="1632" y="423"/>
                    <a:pt x="1642" y="439"/>
                    <a:pt x="1651" y="446"/>
                  </a:cubicBezTo>
                  <a:cubicBezTo>
                    <a:pt x="1659" y="451"/>
                    <a:pt x="1663" y="456"/>
                    <a:pt x="1665" y="459"/>
                  </a:cubicBezTo>
                  <a:cubicBezTo>
                    <a:pt x="1666" y="462"/>
                    <a:pt x="1667" y="466"/>
                    <a:pt x="1667" y="468"/>
                  </a:cubicBezTo>
                  <a:cubicBezTo>
                    <a:pt x="1667" y="475"/>
                    <a:pt x="1668" y="481"/>
                    <a:pt x="1670" y="484"/>
                  </a:cubicBezTo>
                  <a:cubicBezTo>
                    <a:pt x="1674" y="489"/>
                    <a:pt x="1678" y="489"/>
                    <a:pt x="1682" y="489"/>
                  </a:cubicBezTo>
                  <a:lnTo>
                    <a:pt x="1690" y="489"/>
                  </a:lnTo>
                  <a:cubicBezTo>
                    <a:pt x="1695" y="489"/>
                    <a:pt x="1701" y="490"/>
                    <a:pt x="1707" y="492"/>
                  </a:cubicBezTo>
                  <a:cubicBezTo>
                    <a:pt x="1719" y="494"/>
                    <a:pt x="1734" y="496"/>
                    <a:pt x="1755" y="497"/>
                  </a:cubicBezTo>
                  <a:cubicBezTo>
                    <a:pt x="1755" y="498"/>
                    <a:pt x="1755" y="498"/>
                    <a:pt x="1754" y="499"/>
                  </a:cubicBezTo>
                  <a:cubicBezTo>
                    <a:pt x="1745" y="503"/>
                    <a:pt x="1737" y="506"/>
                    <a:pt x="1725" y="506"/>
                  </a:cubicBezTo>
                  <a:cubicBezTo>
                    <a:pt x="1719" y="506"/>
                    <a:pt x="1713" y="506"/>
                    <a:pt x="1707" y="507"/>
                  </a:cubicBezTo>
                  <a:cubicBezTo>
                    <a:pt x="1701" y="507"/>
                    <a:pt x="1694" y="508"/>
                    <a:pt x="1689" y="508"/>
                  </a:cubicBezTo>
                  <a:lnTo>
                    <a:pt x="1679" y="508"/>
                  </a:lnTo>
                  <a:cubicBezTo>
                    <a:pt x="1673" y="507"/>
                    <a:pt x="1665" y="507"/>
                    <a:pt x="1660" y="507"/>
                  </a:cubicBezTo>
                  <a:cubicBezTo>
                    <a:pt x="1654" y="507"/>
                    <a:pt x="1650" y="507"/>
                    <a:pt x="1648" y="508"/>
                  </a:cubicBezTo>
                  <a:cubicBezTo>
                    <a:pt x="1645" y="509"/>
                    <a:pt x="1640" y="511"/>
                    <a:pt x="1636" y="512"/>
                  </a:cubicBezTo>
                  <a:cubicBezTo>
                    <a:pt x="1632" y="514"/>
                    <a:pt x="1627" y="516"/>
                    <a:pt x="1625" y="517"/>
                  </a:cubicBezTo>
                  <a:cubicBezTo>
                    <a:pt x="1624" y="515"/>
                    <a:pt x="1622" y="511"/>
                    <a:pt x="1620" y="508"/>
                  </a:cubicBezTo>
                  <a:cubicBezTo>
                    <a:pt x="1619" y="506"/>
                    <a:pt x="1617" y="503"/>
                    <a:pt x="1617" y="500"/>
                  </a:cubicBezTo>
                  <a:cubicBezTo>
                    <a:pt x="1613" y="492"/>
                    <a:pt x="1609" y="489"/>
                    <a:pt x="1600" y="482"/>
                  </a:cubicBezTo>
                  <a:cubicBezTo>
                    <a:pt x="1598" y="480"/>
                    <a:pt x="1596" y="478"/>
                    <a:pt x="1593" y="476"/>
                  </a:cubicBezTo>
                  <a:cubicBezTo>
                    <a:pt x="1584" y="468"/>
                    <a:pt x="1578" y="468"/>
                    <a:pt x="1573" y="468"/>
                  </a:cubicBezTo>
                  <a:cubicBezTo>
                    <a:pt x="1573" y="468"/>
                    <a:pt x="1572" y="468"/>
                    <a:pt x="1571" y="468"/>
                  </a:cubicBezTo>
                  <a:cubicBezTo>
                    <a:pt x="1570" y="468"/>
                    <a:pt x="1569" y="468"/>
                    <a:pt x="1568" y="467"/>
                  </a:cubicBezTo>
                  <a:cubicBezTo>
                    <a:pt x="1565" y="462"/>
                    <a:pt x="1566" y="458"/>
                    <a:pt x="1568" y="451"/>
                  </a:cubicBezTo>
                  <a:cubicBezTo>
                    <a:pt x="1569" y="448"/>
                    <a:pt x="1570" y="445"/>
                    <a:pt x="1571" y="441"/>
                  </a:cubicBezTo>
                  <a:cubicBezTo>
                    <a:pt x="1572" y="432"/>
                    <a:pt x="1567" y="427"/>
                    <a:pt x="1563" y="425"/>
                  </a:cubicBezTo>
                  <a:cubicBezTo>
                    <a:pt x="1563" y="424"/>
                    <a:pt x="1561" y="423"/>
                    <a:pt x="1561" y="422"/>
                  </a:cubicBezTo>
                  <a:lnTo>
                    <a:pt x="1560" y="421"/>
                  </a:lnTo>
                  <a:cubicBezTo>
                    <a:pt x="1555" y="416"/>
                    <a:pt x="1547" y="406"/>
                    <a:pt x="1550" y="395"/>
                  </a:cubicBezTo>
                  <a:cubicBezTo>
                    <a:pt x="1552" y="391"/>
                    <a:pt x="1553" y="391"/>
                    <a:pt x="1554" y="391"/>
                  </a:cubicBezTo>
                  <a:lnTo>
                    <a:pt x="1557" y="391"/>
                  </a:lnTo>
                  <a:cubicBezTo>
                    <a:pt x="1559" y="391"/>
                    <a:pt x="1562" y="392"/>
                    <a:pt x="1565" y="392"/>
                  </a:cubicBezTo>
                  <a:cubicBezTo>
                    <a:pt x="1567" y="392"/>
                    <a:pt x="1569" y="391"/>
                    <a:pt x="1571" y="391"/>
                  </a:cubicBezTo>
                  <a:cubicBezTo>
                    <a:pt x="1579" y="389"/>
                    <a:pt x="1582" y="386"/>
                    <a:pt x="1585" y="378"/>
                  </a:cubicBezTo>
                  <a:cubicBezTo>
                    <a:pt x="1587" y="373"/>
                    <a:pt x="1589" y="367"/>
                    <a:pt x="1595" y="357"/>
                  </a:cubicBezTo>
                  <a:cubicBezTo>
                    <a:pt x="1602" y="347"/>
                    <a:pt x="1604" y="341"/>
                    <a:pt x="1603" y="338"/>
                  </a:cubicBezTo>
                  <a:cubicBezTo>
                    <a:pt x="1601" y="335"/>
                    <a:pt x="1598" y="334"/>
                    <a:pt x="1597" y="334"/>
                  </a:cubicBezTo>
                  <a:lnTo>
                    <a:pt x="1595" y="334"/>
                  </a:lnTo>
                  <a:cubicBezTo>
                    <a:pt x="1594" y="328"/>
                    <a:pt x="1586" y="328"/>
                    <a:pt x="1584" y="328"/>
                  </a:cubicBezTo>
                  <a:lnTo>
                    <a:pt x="1578" y="328"/>
                  </a:lnTo>
                  <a:cubicBezTo>
                    <a:pt x="1574" y="328"/>
                    <a:pt x="1570" y="328"/>
                    <a:pt x="1567" y="327"/>
                  </a:cubicBezTo>
                  <a:cubicBezTo>
                    <a:pt x="1564" y="326"/>
                    <a:pt x="1558" y="325"/>
                    <a:pt x="1554" y="324"/>
                  </a:cubicBezTo>
                  <a:cubicBezTo>
                    <a:pt x="593" y="1348"/>
                    <a:pt x="4" y="2724"/>
                    <a:pt x="1" y="4240"/>
                  </a:cubicBezTo>
                  <a:cubicBezTo>
                    <a:pt x="1" y="4356"/>
                    <a:pt x="6" y="4470"/>
                    <a:pt x="12" y="4583"/>
                  </a:cubicBezTo>
                  <a:cubicBezTo>
                    <a:pt x="15" y="4583"/>
                    <a:pt x="19" y="4580"/>
                    <a:pt x="20" y="4579"/>
                  </a:cubicBezTo>
                  <a:cubicBezTo>
                    <a:pt x="21" y="4578"/>
                    <a:pt x="21" y="4578"/>
                    <a:pt x="22" y="4578"/>
                  </a:cubicBezTo>
                  <a:cubicBezTo>
                    <a:pt x="23" y="4578"/>
                    <a:pt x="23" y="4578"/>
                    <a:pt x="26" y="4579"/>
                  </a:cubicBezTo>
                  <a:cubicBezTo>
                    <a:pt x="34" y="4583"/>
                    <a:pt x="36" y="4586"/>
                    <a:pt x="40" y="4593"/>
                  </a:cubicBezTo>
                  <a:cubicBezTo>
                    <a:pt x="42" y="4596"/>
                    <a:pt x="43" y="4600"/>
                    <a:pt x="47" y="4605"/>
                  </a:cubicBezTo>
                  <a:cubicBezTo>
                    <a:pt x="53" y="4616"/>
                    <a:pt x="51" y="4626"/>
                    <a:pt x="48" y="4636"/>
                  </a:cubicBezTo>
                  <a:cubicBezTo>
                    <a:pt x="47" y="4641"/>
                    <a:pt x="46" y="4646"/>
                    <a:pt x="46" y="4651"/>
                  </a:cubicBezTo>
                  <a:cubicBezTo>
                    <a:pt x="46" y="4657"/>
                    <a:pt x="44" y="4666"/>
                    <a:pt x="42" y="4678"/>
                  </a:cubicBezTo>
                  <a:cubicBezTo>
                    <a:pt x="40" y="4687"/>
                    <a:pt x="38" y="4698"/>
                    <a:pt x="36" y="4711"/>
                  </a:cubicBezTo>
                  <a:cubicBezTo>
                    <a:pt x="32" y="4735"/>
                    <a:pt x="30" y="4743"/>
                    <a:pt x="25" y="4757"/>
                  </a:cubicBezTo>
                  <a:cubicBezTo>
                    <a:pt x="30" y="4798"/>
                    <a:pt x="33" y="4838"/>
                    <a:pt x="37" y="4879"/>
                  </a:cubicBezTo>
                  <a:cubicBezTo>
                    <a:pt x="38" y="4880"/>
                    <a:pt x="39" y="4884"/>
                    <a:pt x="40" y="4886"/>
                  </a:cubicBezTo>
                  <a:cubicBezTo>
                    <a:pt x="45" y="4895"/>
                    <a:pt x="50" y="4904"/>
                    <a:pt x="54" y="4917"/>
                  </a:cubicBezTo>
                  <a:cubicBezTo>
                    <a:pt x="62" y="4935"/>
                    <a:pt x="59" y="4937"/>
                    <a:pt x="52" y="4943"/>
                  </a:cubicBezTo>
                  <a:cubicBezTo>
                    <a:pt x="50" y="4944"/>
                    <a:pt x="48" y="4947"/>
                    <a:pt x="46" y="4949"/>
                  </a:cubicBezTo>
                  <a:cubicBezTo>
                    <a:pt x="50" y="4980"/>
                    <a:pt x="53" y="5010"/>
                    <a:pt x="59" y="5040"/>
                  </a:cubicBezTo>
                  <a:cubicBezTo>
                    <a:pt x="62" y="5041"/>
                    <a:pt x="65" y="5044"/>
                    <a:pt x="68" y="5044"/>
                  </a:cubicBezTo>
                  <a:cubicBezTo>
                    <a:pt x="70" y="5044"/>
                    <a:pt x="72" y="5044"/>
                    <a:pt x="74" y="5043"/>
                  </a:cubicBezTo>
                  <a:lnTo>
                    <a:pt x="79" y="5043"/>
                  </a:lnTo>
                  <a:cubicBezTo>
                    <a:pt x="82" y="5043"/>
                    <a:pt x="82" y="5043"/>
                    <a:pt x="82" y="5045"/>
                  </a:cubicBezTo>
                  <a:lnTo>
                    <a:pt x="82" y="5051"/>
                  </a:lnTo>
                  <a:cubicBezTo>
                    <a:pt x="82" y="5059"/>
                    <a:pt x="82" y="5061"/>
                    <a:pt x="85" y="5075"/>
                  </a:cubicBezTo>
                  <a:cubicBezTo>
                    <a:pt x="87" y="5084"/>
                    <a:pt x="91" y="5087"/>
                    <a:pt x="92" y="5091"/>
                  </a:cubicBezTo>
                  <a:cubicBezTo>
                    <a:pt x="94" y="5093"/>
                    <a:pt x="95" y="5096"/>
                    <a:pt x="97" y="5103"/>
                  </a:cubicBezTo>
                  <a:cubicBezTo>
                    <a:pt x="98" y="5105"/>
                    <a:pt x="98" y="5106"/>
                    <a:pt x="98" y="5107"/>
                  </a:cubicBezTo>
                  <a:lnTo>
                    <a:pt x="89" y="5107"/>
                  </a:lnTo>
                  <a:cubicBezTo>
                    <a:pt x="85" y="5107"/>
                    <a:pt x="82" y="5107"/>
                    <a:pt x="78" y="5108"/>
                  </a:cubicBezTo>
                  <a:cubicBezTo>
                    <a:pt x="70" y="5110"/>
                    <a:pt x="70" y="5114"/>
                    <a:pt x="69" y="5119"/>
                  </a:cubicBezTo>
                  <a:cubicBezTo>
                    <a:pt x="69" y="5123"/>
                    <a:pt x="70" y="5126"/>
                    <a:pt x="70" y="5130"/>
                  </a:cubicBezTo>
                  <a:cubicBezTo>
                    <a:pt x="71" y="5130"/>
                    <a:pt x="71" y="5131"/>
                    <a:pt x="72" y="5131"/>
                  </a:cubicBezTo>
                  <a:cubicBezTo>
                    <a:pt x="72" y="5131"/>
                    <a:pt x="73" y="5131"/>
                    <a:pt x="73" y="5131"/>
                  </a:cubicBezTo>
                  <a:cubicBezTo>
                    <a:pt x="75" y="5131"/>
                    <a:pt x="78" y="5131"/>
                    <a:pt x="80" y="5130"/>
                  </a:cubicBezTo>
                  <a:cubicBezTo>
                    <a:pt x="82" y="5129"/>
                    <a:pt x="85" y="5128"/>
                    <a:pt x="90" y="5128"/>
                  </a:cubicBezTo>
                  <a:cubicBezTo>
                    <a:pt x="92" y="5128"/>
                    <a:pt x="95" y="5128"/>
                    <a:pt x="98" y="5129"/>
                  </a:cubicBezTo>
                  <a:cubicBezTo>
                    <a:pt x="109" y="5131"/>
                    <a:pt x="111" y="5131"/>
                    <a:pt x="119" y="5134"/>
                  </a:cubicBezTo>
                  <a:cubicBezTo>
                    <a:pt x="122" y="5135"/>
                    <a:pt x="127" y="5136"/>
                    <a:pt x="133" y="5139"/>
                  </a:cubicBezTo>
                  <a:cubicBezTo>
                    <a:pt x="148" y="5143"/>
                    <a:pt x="148" y="5144"/>
                    <a:pt x="149" y="5153"/>
                  </a:cubicBezTo>
                  <a:cubicBezTo>
                    <a:pt x="149" y="5154"/>
                    <a:pt x="149" y="5157"/>
                    <a:pt x="149" y="5159"/>
                  </a:cubicBezTo>
                  <a:lnTo>
                    <a:pt x="150" y="5165"/>
                  </a:lnTo>
                  <a:cubicBezTo>
                    <a:pt x="151" y="5178"/>
                    <a:pt x="152" y="5191"/>
                    <a:pt x="157" y="5200"/>
                  </a:cubicBezTo>
                  <a:cubicBezTo>
                    <a:pt x="163" y="5213"/>
                    <a:pt x="184" y="5220"/>
                    <a:pt x="196" y="5224"/>
                  </a:cubicBezTo>
                  <a:lnTo>
                    <a:pt x="200" y="5224"/>
                  </a:lnTo>
                  <a:cubicBezTo>
                    <a:pt x="211" y="5224"/>
                    <a:pt x="220" y="5214"/>
                    <a:pt x="228" y="5203"/>
                  </a:cubicBezTo>
                  <a:cubicBezTo>
                    <a:pt x="229" y="5201"/>
                    <a:pt x="231" y="5199"/>
                    <a:pt x="233" y="5197"/>
                  </a:cubicBezTo>
                  <a:cubicBezTo>
                    <a:pt x="243" y="5186"/>
                    <a:pt x="253" y="5168"/>
                    <a:pt x="262" y="5147"/>
                  </a:cubicBezTo>
                  <a:cubicBezTo>
                    <a:pt x="266" y="5139"/>
                    <a:pt x="270" y="5135"/>
                    <a:pt x="273" y="5132"/>
                  </a:cubicBezTo>
                  <a:cubicBezTo>
                    <a:pt x="276" y="5128"/>
                    <a:pt x="280" y="5124"/>
                    <a:pt x="284" y="5113"/>
                  </a:cubicBezTo>
                  <a:cubicBezTo>
                    <a:pt x="287" y="5105"/>
                    <a:pt x="288" y="5093"/>
                    <a:pt x="290" y="5081"/>
                  </a:cubicBezTo>
                  <a:cubicBezTo>
                    <a:pt x="292" y="5066"/>
                    <a:pt x="295" y="5050"/>
                    <a:pt x="300" y="5043"/>
                  </a:cubicBezTo>
                  <a:cubicBezTo>
                    <a:pt x="309" y="5033"/>
                    <a:pt x="313" y="5015"/>
                    <a:pt x="317" y="4996"/>
                  </a:cubicBezTo>
                  <a:cubicBezTo>
                    <a:pt x="318" y="4990"/>
                    <a:pt x="319" y="4984"/>
                    <a:pt x="321" y="4979"/>
                  </a:cubicBezTo>
                  <a:cubicBezTo>
                    <a:pt x="328" y="4955"/>
                    <a:pt x="333" y="4943"/>
                    <a:pt x="340" y="4933"/>
                  </a:cubicBezTo>
                  <a:cubicBezTo>
                    <a:pt x="347" y="4924"/>
                    <a:pt x="373" y="4888"/>
                    <a:pt x="385" y="4869"/>
                  </a:cubicBezTo>
                  <a:cubicBezTo>
                    <a:pt x="396" y="4857"/>
                    <a:pt x="399" y="4840"/>
                    <a:pt x="403" y="4822"/>
                  </a:cubicBezTo>
                  <a:cubicBezTo>
                    <a:pt x="404" y="4813"/>
                    <a:pt x="405" y="4805"/>
                    <a:pt x="407" y="4797"/>
                  </a:cubicBezTo>
                  <a:cubicBezTo>
                    <a:pt x="412" y="4779"/>
                    <a:pt x="413" y="4770"/>
                    <a:pt x="414" y="4761"/>
                  </a:cubicBezTo>
                  <a:cubicBezTo>
                    <a:pt x="415" y="4757"/>
                    <a:pt x="415" y="4753"/>
                    <a:pt x="417" y="4749"/>
                  </a:cubicBezTo>
                  <a:cubicBezTo>
                    <a:pt x="420" y="4734"/>
                    <a:pt x="436" y="4690"/>
                    <a:pt x="451" y="4678"/>
                  </a:cubicBezTo>
                  <a:cubicBezTo>
                    <a:pt x="468" y="4660"/>
                    <a:pt x="475" y="4645"/>
                    <a:pt x="478" y="4621"/>
                  </a:cubicBezTo>
                  <a:cubicBezTo>
                    <a:pt x="480" y="4599"/>
                    <a:pt x="485" y="4593"/>
                    <a:pt x="492" y="4581"/>
                  </a:cubicBezTo>
                  <a:cubicBezTo>
                    <a:pt x="494" y="4580"/>
                    <a:pt x="494" y="4577"/>
                    <a:pt x="496" y="4575"/>
                  </a:cubicBezTo>
                  <a:cubicBezTo>
                    <a:pt x="498" y="4572"/>
                    <a:pt x="500" y="4569"/>
                    <a:pt x="502" y="4566"/>
                  </a:cubicBezTo>
                  <a:cubicBezTo>
                    <a:pt x="511" y="4557"/>
                    <a:pt x="518" y="4546"/>
                    <a:pt x="523" y="4531"/>
                  </a:cubicBezTo>
                  <a:cubicBezTo>
                    <a:pt x="528" y="4519"/>
                    <a:pt x="528" y="4511"/>
                    <a:pt x="529" y="4502"/>
                  </a:cubicBezTo>
                  <a:cubicBezTo>
                    <a:pt x="529" y="4496"/>
                    <a:pt x="530" y="4489"/>
                    <a:pt x="531" y="4481"/>
                  </a:cubicBezTo>
                  <a:cubicBezTo>
                    <a:pt x="532" y="4472"/>
                    <a:pt x="537" y="4458"/>
                    <a:pt x="541" y="4444"/>
                  </a:cubicBezTo>
                  <a:cubicBezTo>
                    <a:pt x="548" y="4422"/>
                    <a:pt x="554" y="4398"/>
                    <a:pt x="556" y="4380"/>
                  </a:cubicBezTo>
                  <a:cubicBezTo>
                    <a:pt x="558" y="4356"/>
                    <a:pt x="558" y="4354"/>
                    <a:pt x="563" y="4348"/>
                  </a:cubicBezTo>
                  <a:cubicBezTo>
                    <a:pt x="564" y="4346"/>
                    <a:pt x="565" y="4343"/>
                    <a:pt x="568" y="4340"/>
                  </a:cubicBezTo>
                  <a:cubicBezTo>
                    <a:pt x="577" y="4326"/>
                    <a:pt x="576" y="4303"/>
                    <a:pt x="576" y="4288"/>
                  </a:cubicBezTo>
                  <a:lnTo>
                    <a:pt x="576" y="4282"/>
                  </a:lnTo>
                  <a:cubicBezTo>
                    <a:pt x="576" y="4276"/>
                    <a:pt x="579" y="4270"/>
                    <a:pt x="583" y="4262"/>
                  </a:cubicBezTo>
                  <a:cubicBezTo>
                    <a:pt x="587" y="4253"/>
                    <a:pt x="591" y="4245"/>
                    <a:pt x="596" y="4235"/>
                  </a:cubicBezTo>
                  <a:cubicBezTo>
                    <a:pt x="600" y="4219"/>
                    <a:pt x="593" y="4209"/>
                    <a:pt x="588" y="4201"/>
                  </a:cubicBezTo>
                  <a:cubicBezTo>
                    <a:pt x="585" y="4196"/>
                    <a:pt x="582" y="4190"/>
                    <a:pt x="582" y="4185"/>
                  </a:cubicBezTo>
                  <a:cubicBezTo>
                    <a:pt x="579" y="4173"/>
                    <a:pt x="597" y="4149"/>
                    <a:pt x="608" y="4139"/>
                  </a:cubicBezTo>
                  <a:cubicBezTo>
                    <a:pt x="612" y="4136"/>
                    <a:pt x="614" y="4131"/>
                    <a:pt x="614" y="4128"/>
                  </a:cubicBezTo>
                  <a:cubicBezTo>
                    <a:pt x="615" y="4123"/>
                    <a:pt x="612" y="4119"/>
                    <a:pt x="609" y="4115"/>
                  </a:cubicBezTo>
                  <a:cubicBezTo>
                    <a:pt x="607" y="4114"/>
                    <a:pt x="606" y="4113"/>
                    <a:pt x="605" y="4111"/>
                  </a:cubicBezTo>
                  <a:cubicBezTo>
                    <a:pt x="604" y="4107"/>
                    <a:pt x="610" y="4083"/>
                    <a:pt x="613" y="4072"/>
                  </a:cubicBezTo>
                  <a:lnTo>
                    <a:pt x="616" y="4065"/>
                  </a:lnTo>
                  <a:cubicBezTo>
                    <a:pt x="616" y="4062"/>
                    <a:pt x="617" y="4059"/>
                    <a:pt x="617" y="4056"/>
                  </a:cubicBezTo>
                  <a:cubicBezTo>
                    <a:pt x="620" y="4044"/>
                    <a:pt x="621" y="4042"/>
                    <a:pt x="627" y="4042"/>
                  </a:cubicBezTo>
                  <a:cubicBezTo>
                    <a:pt x="629" y="4042"/>
                    <a:pt x="629" y="4042"/>
                    <a:pt x="630" y="4043"/>
                  </a:cubicBezTo>
                  <a:lnTo>
                    <a:pt x="630" y="4044"/>
                  </a:lnTo>
                  <a:cubicBezTo>
                    <a:pt x="630" y="4049"/>
                    <a:pt x="629" y="4055"/>
                    <a:pt x="633" y="4064"/>
                  </a:cubicBezTo>
                  <a:cubicBezTo>
                    <a:pt x="636" y="4071"/>
                    <a:pt x="639" y="4074"/>
                    <a:pt x="639" y="4076"/>
                  </a:cubicBezTo>
                  <a:cubicBezTo>
                    <a:pt x="639" y="4076"/>
                    <a:pt x="639" y="4077"/>
                    <a:pt x="639" y="4078"/>
                  </a:cubicBezTo>
                  <a:cubicBezTo>
                    <a:pt x="638" y="4081"/>
                    <a:pt x="635" y="4084"/>
                    <a:pt x="633" y="4088"/>
                  </a:cubicBezTo>
                  <a:cubicBezTo>
                    <a:pt x="631" y="4091"/>
                    <a:pt x="628" y="4096"/>
                    <a:pt x="624" y="4101"/>
                  </a:cubicBezTo>
                  <a:cubicBezTo>
                    <a:pt x="619" y="4115"/>
                    <a:pt x="633" y="4132"/>
                    <a:pt x="645" y="4148"/>
                  </a:cubicBezTo>
                  <a:lnTo>
                    <a:pt x="646" y="4149"/>
                  </a:lnTo>
                  <a:cubicBezTo>
                    <a:pt x="653" y="4157"/>
                    <a:pt x="664" y="4159"/>
                    <a:pt x="675" y="4162"/>
                  </a:cubicBezTo>
                  <a:cubicBezTo>
                    <a:pt x="684" y="4165"/>
                    <a:pt x="695" y="4166"/>
                    <a:pt x="702" y="4173"/>
                  </a:cubicBezTo>
                  <a:cubicBezTo>
                    <a:pt x="709" y="4178"/>
                    <a:pt x="716" y="4180"/>
                    <a:pt x="722" y="4180"/>
                  </a:cubicBezTo>
                  <a:cubicBezTo>
                    <a:pt x="725" y="4180"/>
                    <a:pt x="729" y="4179"/>
                    <a:pt x="732" y="4178"/>
                  </a:cubicBezTo>
                  <a:cubicBezTo>
                    <a:pt x="733" y="4177"/>
                    <a:pt x="736" y="4176"/>
                    <a:pt x="737" y="4176"/>
                  </a:cubicBezTo>
                  <a:cubicBezTo>
                    <a:pt x="744" y="4173"/>
                    <a:pt x="751" y="4162"/>
                    <a:pt x="757" y="4154"/>
                  </a:cubicBezTo>
                  <a:cubicBezTo>
                    <a:pt x="760" y="4150"/>
                    <a:pt x="762" y="4145"/>
                    <a:pt x="765" y="4143"/>
                  </a:cubicBezTo>
                  <a:cubicBezTo>
                    <a:pt x="769" y="4139"/>
                    <a:pt x="774" y="4133"/>
                    <a:pt x="780" y="4128"/>
                  </a:cubicBezTo>
                  <a:cubicBezTo>
                    <a:pt x="788" y="4121"/>
                    <a:pt x="797" y="4113"/>
                    <a:pt x="807" y="4101"/>
                  </a:cubicBezTo>
                  <a:cubicBezTo>
                    <a:pt x="813" y="4094"/>
                    <a:pt x="818" y="4090"/>
                    <a:pt x="821" y="4088"/>
                  </a:cubicBezTo>
                  <a:cubicBezTo>
                    <a:pt x="827" y="4082"/>
                    <a:pt x="830" y="4079"/>
                    <a:pt x="836" y="4070"/>
                  </a:cubicBezTo>
                  <a:cubicBezTo>
                    <a:pt x="840" y="4063"/>
                    <a:pt x="844" y="4061"/>
                    <a:pt x="850" y="4059"/>
                  </a:cubicBezTo>
                  <a:cubicBezTo>
                    <a:pt x="855" y="4057"/>
                    <a:pt x="859" y="4055"/>
                    <a:pt x="863" y="4051"/>
                  </a:cubicBezTo>
                  <a:cubicBezTo>
                    <a:pt x="868" y="4047"/>
                    <a:pt x="869" y="4041"/>
                    <a:pt x="868" y="4037"/>
                  </a:cubicBezTo>
                  <a:cubicBezTo>
                    <a:pt x="865" y="4031"/>
                    <a:pt x="859" y="4028"/>
                    <a:pt x="854" y="4028"/>
                  </a:cubicBezTo>
                  <a:cubicBezTo>
                    <a:pt x="852" y="4028"/>
                    <a:pt x="850" y="4029"/>
                    <a:pt x="849" y="4029"/>
                  </a:cubicBezTo>
                  <a:cubicBezTo>
                    <a:pt x="846" y="4030"/>
                    <a:pt x="842" y="4032"/>
                    <a:pt x="839" y="4034"/>
                  </a:cubicBezTo>
                  <a:cubicBezTo>
                    <a:pt x="835" y="4037"/>
                    <a:pt x="830" y="4039"/>
                    <a:pt x="827" y="4039"/>
                  </a:cubicBezTo>
                  <a:cubicBezTo>
                    <a:pt x="824" y="4039"/>
                    <a:pt x="815" y="4033"/>
                    <a:pt x="809" y="4029"/>
                  </a:cubicBezTo>
                  <a:cubicBezTo>
                    <a:pt x="796" y="4022"/>
                    <a:pt x="783" y="4012"/>
                    <a:pt x="774" y="4009"/>
                  </a:cubicBezTo>
                  <a:cubicBezTo>
                    <a:pt x="765" y="4005"/>
                    <a:pt x="766" y="3997"/>
                    <a:pt x="768" y="3990"/>
                  </a:cubicBezTo>
                  <a:lnTo>
                    <a:pt x="768" y="3990"/>
                  </a:lnTo>
                  <a:cubicBezTo>
                    <a:pt x="773" y="3992"/>
                    <a:pt x="790" y="3997"/>
                    <a:pt x="805" y="4005"/>
                  </a:cubicBezTo>
                  <a:cubicBezTo>
                    <a:pt x="812" y="4010"/>
                    <a:pt x="818" y="4012"/>
                    <a:pt x="824" y="4012"/>
                  </a:cubicBezTo>
                  <a:cubicBezTo>
                    <a:pt x="830" y="4012"/>
                    <a:pt x="836" y="4010"/>
                    <a:pt x="842" y="4007"/>
                  </a:cubicBezTo>
                  <a:cubicBezTo>
                    <a:pt x="844" y="4007"/>
                    <a:pt x="845" y="4006"/>
                    <a:pt x="846" y="4006"/>
                  </a:cubicBezTo>
                  <a:cubicBezTo>
                    <a:pt x="860" y="4001"/>
                    <a:pt x="885" y="3976"/>
                    <a:pt x="898" y="3960"/>
                  </a:cubicBezTo>
                  <a:cubicBezTo>
                    <a:pt x="902" y="3953"/>
                    <a:pt x="905" y="3949"/>
                    <a:pt x="906" y="3946"/>
                  </a:cubicBezTo>
                  <a:cubicBezTo>
                    <a:pt x="908" y="3942"/>
                    <a:pt x="909" y="3940"/>
                    <a:pt x="913" y="3938"/>
                  </a:cubicBezTo>
                  <a:lnTo>
                    <a:pt x="917" y="3936"/>
                  </a:lnTo>
                  <a:cubicBezTo>
                    <a:pt x="928" y="3932"/>
                    <a:pt x="945" y="3922"/>
                    <a:pt x="953" y="3922"/>
                  </a:cubicBezTo>
                  <a:lnTo>
                    <a:pt x="955" y="3922"/>
                  </a:lnTo>
                  <a:cubicBezTo>
                    <a:pt x="956" y="3922"/>
                    <a:pt x="957" y="3923"/>
                    <a:pt x="958" y="3923"/>
                  </a:cubicBezTo>
                  <a:cubicBezTo>
                    <a:pt x="964" y="3923"/>
                    <a:pt x="971" y="3915"/>
                    <a:pt x="979" y="3906"/>
                  </a:cubicBezTo>
                  <a:cubicBezTo>
                    <a:pt x="982" y="3903"/>
                    <a:pt x="986" y="3900"/>
                    <a:pt x="989" y="3898"/>
                  </a:cubicBezTo>
                  <a:cubicBezTo>
                    <a:pt x="996" y="3889"/>
                    <a:pt x="996" y="3872"/>
                    <a:pt x="996" y="3856"/>
                  </a:cubicBezTo>
                  <a:cubicBezTo>
                    <a:pt x="996" y="3848"/>
                    <a:pt x="996" y="3839"/>
                    <a:pt x="998" y="3834"/>
                  </a:cubicBezTo>
                  <a:cubicBezTo>
                    <a:pt x="1000" y="3831"/>
                    <a:pt x="1007" y="3831"/>
                    <a:pt x="1015" y="3831"/>
                  </a:cubicBezTo>
                  <a:cubicBezTo>
                    <a:pt x="1021" y="3830"/>
                    <a:pt x="1029" y="3830"/>
                    <a:pt x="1033" y="3825"/>
                  </a:cubicBezTo>
                  <a:cubicBezTo>
                    <a:pt x="1037" y="3822"/>
                    <a:pt x="1038" y="3815"/>
                    <a:pt x="1038" y="3808"/>
                  </a:cubicBezTo>
                  <a:cubicBezTo>
                    <a:pt x="1039" y="3800"/>
                    <a:pt x="1040" y="3796"/>
                    <a:pt x="1044" y="3796"/>
                  </a:cubicBezTo>
                  <a:cubicBezTo>
                    <a:pt x="1049" y="3795"/>
                    <a:pt x="1052" y="3793"/>
                    <a:pt x="1055" y="3791"/>
                  </a:cubicBezTo>
                  <a:cubicBezTo>
                    <a:pt x="1061" y="3789"/>
                    <a:pt x="1065" y="3788"/>
                    <a:pt x="1071" y="3788"/>
                  </a:cubicBezTo>
                  <a:cubicBezTo>
                    <a:pt x="1073" y="3788"/>
                    <a:pt x="1074" y="3788"/>
                    <a:pt x="1076" y="3788"/>
                  </a:cubicBezTo>
                  <a:cubicBezTo>
                    <a:pt x="1081" y="3789"/>
                    <a:pt x="1089" y="3790"/>
                    <a:pt x="1099" y="3792"/>
                  </a:cubicBezTo>
                  <a:cubicBezTo>
                    <a:pt x="1119" y="3796"/>
                    <a:pt x="1142" y="3799"/>
                    <a:pt x="1155" y="3802"/>
                  </a:cubicBezTo>
                  <a:cubicBezTo>
                    <a:pt x="1160" y="3804"/>
                    <a:pt x="1163" y="3804"/>
                    <a:pt x="1166" y="3804"/>
                  </a:cubicBezTo>
                  <a:cubicBezTo>
                    <a:pt x="1173" y="3804"/>
                    <a:pt x="1177" y="3802"/>
                    <a:pt x="1181" y="3800"/>
                  </a:cubicBezTo>
                  <a:cubicBezTo>
                    <a:pt x="1186" y="3798"/>
                    <a:pt x="1191" y="3796"/>
                    <a:pt x="1202" y="3794"/>
                  </a:cubicBezTo>
                  <a:lnTo>
                    <a:pt x="1214" y="3794"/>
                  </a:lnTo>
                  <a:cubicBezTo>
                    <a:pt x="1219" y="3794"/>
                    <a:pt x="1220" y="3794"/>
                    <a:pt x="1224" y="3797"/>
                  </a:cubicBezTo>
                  <a:cubicBezTo>
                    <a:pt x="1227" y="3799"/>
                    <a:pt x="1231" y="3801"/>
                    <a:pt x="1237" y="3804"/>
                  </a:cubicBezTo>
                  <a:cubicBezTo>
                    <a:pt x="1242" y="3807"/>
                    <a:pt x="1246" y="3808"/>
                    <a:pt x="1250" y="3808"/>
                  </a:cubicBezTo>
                  <a:cubicBezTo>
                    <a:pt x="1257" y="3808"/>
                    <a:pt x="1260" y="3804"/>
                    <a:pt x="1263" y="3801"/>
                  </a:cubicBezTo>
                  <a:cubicBezTo>
                    <a:pt x="1267" y="3799"/>
                    <a:pt x="1270" y="3797"/>
                    <a:pt x="1276" y="3796"/>
                  </a:cubicBezTo>
                  <a:lnTo>
                    <a:pt x="1284" y="3796"/>
                  </a:lnTo>
                  <a:cubicBezTo>
                    <a:pt x="1298" y="3796"/>
                    <a:pt x="1315" y="3799"/>
                    <a:pt x="1333" y="3807"/>
                  </a:cubicBezTo>
                  <a:lnTo>
                    <a:pt x="1352" y="3813"/>
                  </a:lnTo>
                  <a:cubicBezTo>
                    <a:pt x="1360" y="3815"/>
                    <a:pt x="1366" y="3817"/>
                    <a:pt x="1374" y="3818"/>
                  </a:cubicBezTo>
                  <a:cubicBezTo>
                    <a:pt x="1375" y="3819"/>
                    <a:pt x="1377" y="3819"/>
                    <a:pt x="1380" y="3819"/>
                  </a:cubicBezTo>
                  <a:cubicBezTo>
                    <a:pt x="1389" y="3819"/>
                    <a:pt x="1403" y="3814"/>
                    <a:pt x="1417" y="3810"/>
                  </a:cubicBezTo>
                  <a:cubicBezTo>
                    <a:pt x="1423" y="3807"/>
                    <a:pt x="1428" y="3804"/>
                    <a:pt x="1433" y="3803"/>
                  </a:cubicBezTo>
                  <a:cubicBezTo>
                    <a:pt x="1440" y="3801"/>
                    <a:pt x="1444" y="3799"/>
                    <a:pt x="1448" y="3797"/>
                  </a:cubicBezTo>
                  <a:cubicBezTo>
                    <a:pt x="1452" y="3796"/>
                    <a:pt x="1456" y="3793"/>
                    <a:pt x="1464" y="3792"/>
                  </a:cubicBezTo>
                  <a:cubicBezTo>
                    <a:pt x="1472" y="3791"/>
                    <a:pt x="1496" y="3790"/>
                    <a:pt x="1516" y="3790"/>
                  </a:cubicBezTo>
                  <a:cubicBezTo>
                    <a:pt x="1525" y="3790"/>
                    <a:pt x="1532" y="3790"/>
                    <a:pt x="1538" y="3791"/>
                  </a:cubicBezTo>
                  <a:cubicBezTo>
                    <a:pt x="1539" y="3791"/>
                    <a:pt x="1540" y="3791"/>
                    <a:pt x="1541" y="3791"/>
                  </a:cubicBezTo>
                  <a:cubicBezTo>
                    <a:pt x="1552" y="3791"/>
                    <a:pt x="1554" y="3786"/>
                    <a:pt x="1558" y="3782"/>
                  </a:cubicBezTo>
                  <a:cubicBezTo>
                    <a:pt x="1559" y="3777"/>
                    <a:pt x="1561" y="3773"/>
                    <a:pt x="1569" y="3770"/>
                  </a:cubicBezTo>
                  <a:cubicBezTo>
                    <a:pt x="1572" y="3769"/>
                    <a:pt x="1574" y="3769"/>
                    <a:pt x="1577" y="3769"/>
                  </a:cubicBezTo>
                  <a:cubicBezTo>
                    <a:pt x="1582" y="3769"/>
                    <a:pt x="1588" y="3771"/>
                    <a:pt x="1594" y="3773"/>
                  </a:cubicBezTo>
                  <a:cubicBezTo>
                    <a:pt x="1599" y="3776"/>
                    <a:pt x="1605" y="3778"/>
                    <a:pt x="1611" y="3778"/>
                  </a:cubicBezTo>
                  <a:cubicBezTo>
                    <a:pt x="1613" y="3778"/>
                    <a:pt x="1614" y="3778"/>
                    <a:pt x="1616" y="3778"/>
                  </a:cubicBezTo>
                  <a:cubicBezTo>
                    <a:pt x="1624" y="3778"/>
                    <a:pt x="1634" y="3773"/>
                    <a:pt x="1643" y="3769"/>
                  </a:cubicBezTo>
                  <a:cubicBezTo>
                    <a:pt x="1649" y="3766"/>
                    <a:pt x="1656" y="3763"/>
                    <a:pt x="1662" y="3762"/>
                  </a:cubicBezTo>
                  <a:cubicBezTo>
                    <a:pt x="1675" y="3760"/>
                    <a:pt x="1676" y="3752"/>
                    <a:pt x="1676" y="3743"/>
                  </a:cubicBezTo>
                  <a:cubicBezTo>
                    <a:pt x="1676" y="3737"/>
                    <a:pt x="1677" y="3733"/>
                    <a:pt x="1680" y="3726"/>
                  </a:cubicBezTo>
                  <a:cubicBezTo>
                    <a:pt x="1686" y="3714"/>
                    <a:pt x="1690" y="3697"/>
                    <a:pt x="1694" y="3683"/>
                  </a:cubicBezTo>
                  <a:cubicBezTo>
                    <a:pt x="1696" y="3676"/>
                    <a:pt x="1699" y="3669"/>
                    <a:pt x="1701" y="3666"/>
                  </a:cubicBezTo>
                  <a:cubicBezTo>
                    <a:pt x="1702" y="3664"/>
                    <a:pt x="1706" y="3662"/>
                    <a:pt x="1712" y="3659"/>
                  </a:cubicBezTo>
                  <a:cubicBezTo>
                    <a:pt x="1719" y="3655"/>
                    <a:pt x="1726" y="3651"/>
                    <a:pt x="1736" y="3645"/>
                  </a:cubicBezTo>
                  <a:cubicBezTo>
                    <a:pt x="1740" y="3643"/>
                    <a:pt x="1742" y="3641"/>
                    <a:pt x="1744" y="3640"/>
                  </a:cubicBezTo>
                  <a:cubicBezTo>
                    <a:pt x="1745" y="3640"/>
                    <a:pt x="1746" y="3639"/>
                    <a:pt x="1746" y="3638"/>
                  </a:cubicBezTo>
                  <a:cubicBezTo>
                    <a:pt x="1747" y="3640"/>
                    <a:pt x="1749" y="3640"/>
                    <a:pt x="1751" y="3640"/>
                  </a:cubicBezTo>
                  <a:lnTo>
                    <a:pt x="1752" y="3640"/>
                  </a:lnTo>
                  <a:cubicBezTo>
                    <a:pt x="1752" y="3640"/>
                    <a:pt x="1752" y="3643"/>
                    <a:pt x="1752" y="3644"/>
                  </a:cubicBezTo>
                  <a:cubicBezTo>
                    <a:pt x="1751" y="3649"/>
                    <a:pt x="1750" y="3656"/>
                    <a:pt x="1752" y="3667"/>
                  </a:cubicBezTo>
                  <a:cubicBezTo>
                    <a:pt x="1755" y="3679"/>
                    <a:pt x="1761" y="3681"/>
                    <a:pt x="1767" y="3684"/>
                  </a:cubicBezTo>
                  <a:cubicBezTo>
                    <a:pt x="1770" y="3685"/>
                    <a:pt x="1774" y="3686"/>
                    <a:pt x="1779" y="3691"/>
                  </a:cubicBezTo>
                  <a:cubicBezTo>
                    <a:pt x="1781" y="3693"/>
                    <a:pt x="1783" y="3695"/>
                    <a:pt x="1785" y="3695"/>
                  </a:cubicBezTo>
                  <a:cubicBezTo>
                    <a:pt x="1793" y="3695"/>
                    <a:pt x="1793" y="3686"/>
                    <a:pt x="1794" y="3677"/>
                  </a:cubicBezTo>
                  <a:cubicBezTo>
                    <a:pt x="1794" y="3672"/>
                    <a:pt x="1794" y="3667"/>
                    <a:pt x="1795" y="3662"/>
                  </a:cubicBezTo>
                  <a:cubicBezTo>
                    <a:pt x="1795" y="3661"/>
                    <a:pt x="1795" y="3660"/>
                    <a:pt x="1796" y="3660"/>
                  </a:cubicBezTo>
                  <a:cubicBezTo>
                    <a:pt x="1798" y="3661"/>
                    <a:pt x="1800" y="3664"/>
                    <a:pt x="1803" y="3666"/>
                  </a:cubicBezTo>
                  <a:cubicBezTo>
                    <a:pt x="1807" y="3669"/>
                    <a:pt x="1809" y="3671"/>
                    <a:pt x="1811" y="3674"/>
                  </a:cubicBezTo>
                  <a:cubicBezTo>
                    <a:pt x="1813" y="3678"/>
                    <a:pt x="1817" y="3682"/>
                    <a:pt x="1826" y="3690"/>
                  </a:cubicBezTo>
                  <a:cubicBezTo>
                    <a:pt x="1835" y="3698"/>
                    <a:pt x="1838" y="3699"/>
                    <a:pt x="1842" y="3699"/>
                  </a:cubicBezTo>
                  <a:lnTo>
                    <a:pt x="1848" y="3699"/>
                  </a:lnTo>
                  <a:cubicBezTo>
                    <a:pt x="1849" y="3698"/>
                    <a:pt x="1851" y="3698"/>
                    <a:pt x="1853" y="3698"/>
                  </a:cubicBezTo>
                  <a:cubicBezTo>
                    <a:pt x="1857" y="3696"/>
                    <a:pt x="1861" y="3694"/>
                    <a:pt x="1865" y="3691"/>
                  </a:cubicBezTo>
                  <a:cubicBezTo>
                    <a:pt x="1872" y="3686"/>
                    <a:pt x="1880" y="3681"/>
                    <a:pt x="1888" y="3681"/>
                  </a:cubicBezTo>
                  <a:cubicBezTo>
                    <a:pt x="1888" y="3681"/>
                    <a:pt x="1889" y="3681"/>
                    <a:pt x="1890" y="3681"/>
                  </a:cubicBezTo>
                  <a:cubicBezTo>
                    <a:pt x="1895" y="3683"/>
                    <a:pt x="1897" y="3683"/>
                    <a:pt x="1900" y="3683"/>
                  </a:cubicBezTo>
                  <a:cubicBezTo>
                    <a:pt x="1903" y="3683"/>
                    <a:pt x="1906" y="3681"/>
                    <a:pt x="1908" y="3680"/>
                  </a:cubicBezTo>
                  <a:cubicBezTo>
                    <a:pt x="1911" y="3679"/>
                    <a:pt x="1914" y="3678"/>
                    <a:pt x="1918" y="3677"/>
                  </a:cubicBezTo>
                  <a:cubicBezTo>
                    <a:pt x="1928" y="3674"/>
                    <a:pt x="1929" y="3668"/>
                    <a:pt x="1929" y="3664"/>
                  </a:cubicBezTo>
                  <a:cubicBezTo>
                    <a:pt x="1930" y="3660"/>
                    <a:pt x="1930" y="3658"/>
                    <a:pt x="1935" y="3654"/>
                  </a:cubicBezTo>
                  <a:cubicBezTo>
                    <a:pt x="1943" y="3651"/>
                    <a:pt x="1946" y="3650"/>
                    <a:pt x="1951" y="3649"/>
                  </a:cubicBezTo>
                  <a:cubicBezTo>
                    <a:pt x="1956" y="3648"/>
                    <a:pt x="1961" y="3647"/>
                    <a:pt x="1970" y="3643"/>
                  </a:cubicBezTo>
                  <a:cubicBezTo>
                    <a:pt x="1975" y="3642"/>
                    <a:pt x="1978" y="3641"/>
                    <a:pt x="1980" y="3640"/>
                  </a:cubicBezTo>
                  <a:cubicBezTo>
                    <a:pt x="1987" y="3638"/>
                    <a:pt x="1988" y="3638"/>
                    <a:pt x="1993" y="3628"/>
                  </a:cubicBezTo>
                  <a:lnTo>
                    <a:pt x="1996" y="3623"/>
                  </a:lnTo>
                  <a:cubicBezTo>
                    <a:pt x="2006" y="3607"/>
                    <a:pt x="2015" y="3602"/>
                    <a:pt x="2033" y="3592"/>
                  </a:cubicBezTo>
                  <a:cubicBezTo>
                    <a:pt x="2039" y="3589"/>
                    <a:pt x="2044" y="3589"/>
                    <a:pt x="2049" y="3589"/>
                  </a:cubicBezTo>
                  <a:lnTo>
                    <a:pt x="2055" y="3589"/>
                  </a:lnTo>
                  <a:cubicBezTo>
                    <a:pt x="2061" y="3589"/>
                    <a:pt x="2066" y="3588"/>
                    <a:pt x="2071" y="3585"/>
                  </a:cubicBezTo>
                  <a:cubicBezTo>
                    <a:pt x="2081" y="3579"/>
                    <a:pt x="2084" y="3570"/>
                    <a:pt x="2086" y="3556"/>
                  </a:cubicBezTo>
                  <a:cubicBezTo>
                    <a:pt x="2088" y="3551"/>
                    <a:pt x="2091" y="3543"/>
                    <a:pt x="2093" y="3534"/>
                  </a:cubicBezTo>
                  <a:cubicBezTo>
                    <a:pt x="2097" y="3520"/>
                    <a:pt x="2104" y="3515"/>
                    <a:pt x="2111" y="3510"/>
                  </a:cubicBezTo>
                  <a:cubicBezTo>
                    <a:pt x="2117" y="3505"/>
                    <a:pt x="2125" y="3500"/>
                    <a:pt x="2130" y="3490"/>
                  </a:cubicBezTo>
                  <a:cubicBezTo>
                    <a:pt x="2134" y="3481"/>
                    <a:pt x="2137" y="3470"/>
                    <a:pt x="2139" y="3463"/>
                  </a:cubicBezTo>
                  <a:cubicBezTo>
                    <a:pt x="2140" y="3457"/>
                    <a:pt x="2143" y="3446"/>
                    <a:pt x="2144" y="3446"/>
                  </a:cubicBezTo>
                  <a:cubicBezTo>
                    <a:pt x="2147" y="3446"/>
                    <a:pt x="2149" y="3449"/>
                    <a:pt x="2151" y="3449"/>
                  </a:cubicBezTo>
                  <a:cubicBezTo>
                    <a:pt x="2157" y="3449"/>
                    <a:pt x="2160" y="3439"/>
                    <a:pt x="2163" y="3431"/>
                  </a:cubicBezTo>
                  <a:cubicBezTo>
                    <a:pt x="2164" y="3426"/>
                    <a:pt x="2166" y="3422"/>
                    <a:pt x="2168" y="3417"/>
                  </a:cubicBezTo>
                  <a:cubicBezTo>
                    <a:pt x="2171" y="3411"/>
                    <a:pt x="2173" y="3409"/>
                    <a:pt x="2177" y="3405"/>
                  </a:cubicBezTo>
                  <a:cubicBezTo>
                    <a:pt x="2182" y="3401"/>
                    <a:pt x="2188" y="3396"/>
                    <a:pt x="2196" y="3381"/>
                  </a:cubicBezTo>
                  <a:cubicBezTo>
                    <a:pt x="2198" y="3378"/>
                    <a:pt x="2199" y="3376"/>
                    <a:pt x="2200" y="3376"/>
                  </a:cubicBezTo>
                  <a:cubicBezTo>
                    <a:pt x="2200" y="3377"/>
                    <a:pt x="2201" y="3379"/>
                    <a:pt x="2202" y="3380"/>
                  </a:cubicBezTo>
                  <a:cubicBezTo>
                    <a:pt x="2204" y="3388"/>
                    <a:pt x="2208" y="3399"/>
                    <a:pt x="2218" y="3399"/>
                  </a:cubicBezTo>
                  <a:cubicBezTo>
                    <a:pt x="2219" y="3399"/>
                    <a:pt x="2220" y="3399"/>
                    <a:pt x="2221" y="3399"/>
                  </a:cubicBezTo>
                  <a:cubicBezTo>
                    <a:pt x="2226" y="3398"/>
                    <a:pt x="2229" y="3398"/>
                    <a:pt x="2231" y="3398"/>
                  </a:cubicBezTo>
                  <a:cubicBezTo>
                    <a:pt x="2234" y="3398"/>
                    <a:pt x="2235" y="3398"/>
                    <a:pt x="2237" y="3398"/>
                  </a:cubicBezTo>
                  <a:cubicBezTo>
                    <a:pt x="2240" y="3398"/>
                    <a:pt x="2242" y="3399"/>
                    <a:pt x="2245" y="3399"/>
                  </a:cubicBezTo>
                  <a:cubicBezTo>
                    <a:pt x="2248" y="3399"/>
                    <a:pt x="2252" y="3398"/>
                    <a:pt x="2257" y="3398"/>
                  </a:cubicBezTo>
                  <a:cubicBezTo>
                    <a:pt x="2259" y="3397"/>
                    <a:pt x="2261" y="3397"/>
                    <a:pt x="2262" y="3397"/>
                  </a:cubicBezTo>
                  <a:cubicBezTo>
                    <a:pt x="2267" y="3397"/>
                    <a:pt x="2267" y="3398"/>
                    <a:pt x="2269" y="3404"/>
                  </a:cubicBezTo>
                  <a:cubicBezTo>
                    <a:pt x="2270" y="3410"/>
                    <a:pt x="2271" y="3416"/>
                    <a:pt x="2277" y="3426"/>
                  </a:cubicBezTo>
                  <a:cubicBezTo>
                    <a:pt x="2284" y="3434"/>
                    <a:pt x="2286" y="3436"/>
                    <a:pt x="2289" y="3436"/>
                  </a:cubicBezTo>
                  <a:cubicBezTo>
                    <a:pt x="2290" y="3436"/>
                    <a:pt x="2291" y="3435"/>
                    <a:pt x="2292" y="3435"/>
                  </a:cubicBezTo>
                  <a:cubicBezTo>
                    <a:pt x="2293" y="3435"/>
                    <a:pt x="2295" y="3436"/>
                    <a:pt x="2301" y="3439"/>
                  </a:cubicBezTo>
                  <a:cubicBezTo>
                    <a:pt x="2311" y="3446"/>
                    <a:pt x="2308" y="3451"/>
                    <a:pt x="2305" y="3460"/>
                  </a:cubicBezTo>
                  <a:cubicBezTo>
                    <a:pt x="2304" y="3463"/>
                    <a:pt x="2303" y="3466"/>
                    <a:pt x="2302" y="3470"/>
                  </a:cubicBezTo>
                  <a:cubicBezTo>
                    <a:pt x="2299" y="3482"/>
                    <a:pt x="2285" y="3525"/>
                    <a:pt x="2277" y="3538"/>
                  </a:cubicBezTo>
                  <a:lnTo>
                    <a:pt x="2279" y="3531"/>
                  </a:lnTo>
                  <a:lnTo>
                    <a:pt x="2267" y="3543"/>
                  </a:lnTo>
                  <a:cubicBezTo>
                    <a:pt x="2267" y="3543"/>
                    <a:pt x="2254" y="3557"/>
                    <a:pt x="2249" y="3570"/>
                  </a:cubicBezTo>
                  <a:cubicBezTo>
                    <a:pt x="2246" y="3578"/>
                    <a:pt x="2246" y="3579"/>
                    <a:pt x="2241" y="3582"/>
                  </a:cubicBezTo>
                  <a:cubicBezTo>
                    <a:pt x="2237" y="3583"/>
                    <a:pt x="2234" y="3585"/>
                    <a:pt x="2231" y="3587"/>
                  </a:cubicBezTo>
                  <a:cubicBezTo>
                    <a:pt x="2219" y="3596"/>
                    <a:pt x="2214" y="3604"/>
                    <a:pt x="2206" y="3613"/>
                  </a:cubicBezTo>
                  <a:lnTo>
                    <a:pt x="2204" y="3616"/>
                  </a:lnTo>
                  <a:cubicBezTo>
                    <a:pt x="2203" y="3619"/>
                    <a:pt x="2201" y="3620"/>
                    <a:pt x="2200" y="3623"/>
                  </a:cubicBezTo>
                  <a:cubicBezTo>
                    <a:pt x="2193" y="3633"/>
                    <a:pt x="2184" y="3646"/>
                    <a:pt x="2177" y="3651"/>
                  </a:cubicBezTo>
                  <a:cubicBezTo>
                    <a:pt x="2167" y="3658"/>
                    <a:pt x="2155" y="3667"/>
                    <a:pt x="2150" y="3674"/>
                  </a:cubicBezTo>
                  <a:cubicBezTo>
                    <a:pt x="2144" y="3680"/>
                    <a:pt x="2147" y="3685"/>
                    <a:pt x="2150" y="3686"/>
                  </a:cubicBezTo>
                  <a:cubicBezTo>
                    <a:pt x="2152" y="3689"/>
                    <a:pt x="2151" y="3689"/>
                    <a:pt x="2151" y="3690"/>
                  </a:cubicBezTo>
                  <a:cubicBezTo>
                    <a:pt x="2150" y="3691"/>
                    <a:pt x="2149" y="3693"/>
                    <a:pt x="2146" y="3695"/>
                  </a:cubicBezTo>
                  <a:cubicBezTo>
                    <a:pt x="2142" y="3700"/>
                    <a:pt x="2137" y="3707"/>
                    <a:pt x="2140" y="3722"/>
                  </a:cubicBezTo>
                  <a:cubicBezTo>
                    <a:pt x="2142" y="3730"/>
                    <a:pt x="2143" y="3733"/>
                    <a:pt x="2145" y="3735"/>
                  </a:cubicBezTo>
                  <a:cubicBezTo>
                    <a:pt x="2146" y="3738"/>
                    <a:pt x="2147" y="3738"/>
                    <a:pt x="2150" y="3744"/>
                  </a:cubicBezTo>
                  <a:cubicBezTo>
                    <a:pt x="2151" y="3749"/>
                    <a:pt x="2145" y="3752"/>
                    <a:pt x="2137" y="3757"/>
                  </a:cubicBezTo>
                  <a:cubicBezTo>
                    <a:pt x="2131" y="3762"/>
                    <a:pt x="2123" y="3768"/>
                    <a:pt x="2116" y="3778"/>
                  </a:cubicBezTo>
                  <a:cubicBezTo>
                    <a:pt x="2113" y="3783"/>
                    <a:pt x="2111" y="3787"/>
                    <a:pt x="2109" y="3790"/>
                  </a:cubicBezTo>
                  <a:cubicBezTo>
                    <a:pt x="2108" y="3792"/>
                    <a:pt x="2107" y="3795"/>
                    <a:pt x="2107" y="3795"/>
                  </a:cubicBezTo>
                  <a:cubicBezTo>
                    <a:pt x="2105" y="3795"/>
                    <a:pt x="2104" y="3795"/>
                    <a:pt x="2102" y="3794"/>
                  </a:cubicBezTo>
                  <a:cubicBezTo>
                    <a:pt x="2102" y="3794"/>
                    <a:pt x="2102" y="3791"/>
                    <a:pt x="2103" y="3789"/>
                  </a:cubicBezTo>
                  <a:cubicBezTo>
                    <a:pt x="2105" y="3782"/>
                    <a:pt x="2108" y="3770"/>
                    <a:pt x="2102" y="3757"/>
                  </a:cubicBezTo>
                  <a:cubicBezTo>
                    <a:pt x="2098" y="3747"/>
                    <a:pt x="2094" y="3738"/>
                    <a:pt x="2092" y="3732"/>
                  </a:cubicBezTo>
                  <a:cubicBezTo>
                    <a:pt x="2088" y="3722"/>
                    <a:pt x="2086" y="3718"/>
                    <a:pt x="2083" y="3718"/>
                  </a:cubicBezTo>
                  <a:cubicBezTo>
                    <a:pt x="2080" y="3718"/>
                    <a:pt x="2075" y="3718"/>
                    <a:pt x="2047" y="3742"/>
                  </a:cubicBezTo>
                  <a:cubicBezTo>
                    <a:pt x="2038" y="3750"/>
                    <a:pt x="2036" y="3754"/>
                    <a:pt x="2036" y="3759"/>
                  </a:cubicBezTo>
                  <a:cubicBezTo>
                    <a:pt x="2037" y="3762"/>
                    <a:pt x="2040" y="3765"/>
                    <a:pt x="2043" y="3766"/>
                  </a:cubicBezTo>
                  <a:cubicBezTo>
                    <a:pt x="2047" y="3768"/>
                    <a:pt x="2050" y="3770"/>
                    <a:pt x="2051" y="3774"/>
                  </a:cubicBezTo>
                  <a:cubicBezTo>
                    <a:pt x="2053" y="3783"/>
                    <a:pt x="2047" y="3790"/>
                    <a:pt x="2041" y="3798"/>
                  </a:cubicBezTo>
                  <a:cubicBezTo>
                    <a:pt x="2038" y="3801"/>
                    <a:pt x="2036" y="3805"/>
                    <a:pt x="2033" y="3810"/>
                  </a:cubicBezTo>
                  <a:cubicBezTo>
                    <a:pt x="2026" y="3821"/>
                    <a:pt x="2030" y="3824"/>
                    <a:pt x="2037" y="3830"/>
                  </a:cubicBezTo>
                  <a:cubicBezTo>
                    <a:pt x="2039" y="3833"/>
                    <a:pt x="2043" y="3837"/>
                    <a:pt x="2047" y="3842"/>
                  </a:cubicBezTo>
                  <a:cubicBezTo>
                    <a:pt x="2053" y="3848"/>
                    <a:pt x="2053" y="3850"/>
                    <a:pt x="2053" y="3851"/>
                  </a:cubicBezTo>
                  <a:cubicBezTo>
                    <a:pt x="2052" y="3851"/>
                    <a:pt x="2050" y="3852"/>
                    <a:pt x="2049" y="3854"/>
                  </a:cubicBezTo>
                  <a:cubicBezTo>
                    <a:pt x="2047" y="3855"/>
                    <a:pt x="2045" y="3857"/>
                    <a:pt x="2041" y="3860"/>
                  </a:cubicBezTo>
                  <a:cubicBezTo>
                    <a:pt x="2038" y="3864"/>
                    <a:pt x="2035" y="3867"/>
                    <a:pt x="2032" y="3869"/>
                  </a:cubicBezTo>
                  <a:cubicBezTo>
                    <a:pt x="2027" y="3871"/>
                    <a:pt x="2024" y="3874"/>
                    <a:pt x="2021" y="3880"/>
                  </a:cubicBezTo>
                  <a:cubicBezTo>
                    <a:pt x="2018" y="3885"/>
                    <a:pt x="2017" y="3887"/>
                    <a:pt x="2016" y="3891"/>
                  </a:cubicBezTo>
                  <a:cubicBezTo>
                    <a:pt x="2015" y="3894"/>
                    <a:pt x="2014" y="3898"/>
                    <a:pt x="2010" y="3903"/>
                  </a:cubicBezTo>
                  <a:cubicBezTo>
                    <a:pt x="2008" y="3906"/>
                    <a:pt x="2006" y="3906"/>
                    <a:pt x="2006" y="3906"/>
                  </a:cubicBezTo>
                  <a:cubicBezTo>
                    <a:pt x="2004" y="3906"/>
                    <a:pt x="2002" y="3904"/>
                    <a:pt x="1997" y="3902"/>
                  </a:cubicBezTo>
                  <a:cubicBezTo>
                    <a:pt x="1994" y="3900"/>
                    <a:pt x="1989" y="3895"/>
                    <a:pt x="1984" y="3892"/>
                  </a:cubicBezTo>
                  <a:cubicBezTo>
                    <a:pt x="1979" y="3890"/>
                    <a:pt x="1975" y="3889"/>
                    <a:pt x="1971" y="3889"/>
                  </a:cubicBezTo>
                  <a:cubicBezTo>
                    <a:pt x="1967" y="3889"/>
                    <a:pt x="1964" y="3889"/>
                    <a:pt x="1961" y="3890"/>
                  </a:cubicBezTo>
                  <a:cubicBezTo>
                    <a:pt x="1958" y="3891"/>
                    <a:pt x="1955" y="3892"/>
                    <a:pt x="1952" y="3892"/>
                  </a:cubicBezTo>
                  <a:cubicBezTo>
                    <a:pt x="1950" y="3892"/>
                    <a:pt x="1949" y="3892"/>
                    <a:pt x="1947" y="3891"/>
                  </a:cubicBezTo>
                  <a:cubicBezTo>
                    <a:pt x="1938" y="3889"/>
                    <a:pt x="1932" y="3888"/>
                    <a:pt x="1924" y="3888"/>
                  </a:cubicBezTo>
                  <a:cubicBezTo>
                    <a:pt x="1916" y="3888"/>
                    <a:pt x="1907" y="3889"/>
                    <a:pt x="1894" y="3891"/>
                  </a:cubicBezTo>
                  <a:lnTo>
                    <a:pt x="1887" y="3891"/>
                  </a:lnTo>
                  <a:cubicBezTo>
                    <a:pt x="1882" y="3891"/>
                    <a:pt x="1882" y="3890"/>
                    <a:pt x="1879" y="3885"/>
                  </a:cubicBezTo>
                  <a:cubicBezTo>
                    <a:pt x="1876" y="3880"/>
                    <a:pt x="1872" y="3872"/>
                    <a:pt x="1860" y="3861"/>
                  </a:cubicBezTo>
                  <a:cubicBezTo>
                    <a:pt x="1845" y="3849"/>
                    <a:pt x="1843" y="3847"/>
                    <a:pt x="1840" y="3841"/>
                  </a:cubicBezTo>
                  <a:cubicBezTo>
                    <a:pt x="1838" y="3837"/>
                    <a:pt x="1835" y="3831"/>
                    <a:pt x="1826" y="3818"/>
                  </a:cubicBezTo>
                  <a:cubicBezTo>
                    <a:pt x="1815" y="3804"/>
                    <a:pt x="1814" y="3801"/>
                    <a:pt x="1814" y="3801"/>
                  </a:cubicBezTo>
                  <a:cubicBezTo>
                    <a:pt x="1814" y="3798"/>
                    <a:pt x="1813" y="3798"/>
                    <a:pt x="1799" y="3783"/>
                  </a:cubicBezTo>
                  <a:cubicBezTo>
                    <a:pt x="1786" y="3769"/>
                    <a:pt x="1780" y="3764"/>
                    <a:pt x="1776" y="3760"/>
                  </a:cubicBezTo>
                  <a:cubicBezTo>
                    <a:pt x="1771" y="3757"/>
                    <a:pt x="1769" y="3754"/>
                    <a:pt x="1762" y="3747"/>
                  </a:cubicBezTo>
                  <a:lnTo>
                    <a:pt x="1757" y="3742"/>
                  </a:lnTo>
                  <a:cubicBezTo>
                    <a:pt x="1748" y="3732"/>
                    <a:pt x="1743" y="3725"/>
                    <a:pt x="1737" y="3725"/>
                  </a:cubicBezTo>
                  <a:cubicBezTo>
                    <a:pt x="1728" y="3725"/>
                    <a:pt x="1727" y="3735"/>
                    <a:pt x="1726" y="3738"/>
                  </a:cubicBezTo>
                  <a:cubicBezTo>
                    <a:pt x="1725" y="3748"/>
                    <a:pt x="1725" y="3756"/>
                    <a:pt x="1724" y="3765"/>
                  </a:cubicBezTo>
                  <a:cubicBezTo>
                    <a:pt x="1723" y="3780"/>
                    <a:pt x="1721" y="3796"/>
                    <a:pt x="1717" y="3815"/>
                  </a:cubicBezTo>
                  <a:cubicBezTo>
                    <a:pt x="1712" y="3834"/>
                    <a:pt x="1707" y="3845"/>
                    <a:pt x="1702" y="3854"/>
                  </a:cubicBezTo>
                  <a:cubicBezTo>
                    <a:pt x="1698" y="3859"/>
                    <a:pt x="1694" y="3865"/>
                    <a:pt x="1692" y="3873"/>
                  </a:cubicBezTo>
                  <a:cubicBezTo>
                    <a:pt x="1686" y="3889"/>
                    <a:pt x="1674" y="3895"/>
                    <a:pt x="1649" y="3909"/>
                  </a:cubicBezTo>
                  <a:lnTo>
                    <a:pt x="1644" y="3911"/>
                  </a:lnTo>
                  <a:cubicBezTo>
                    <a:pt x="1627" y="3920"/>
                    <a:pt x="1615" y="3921"/>
                    <a:pt x="1601" y="3922"/>
                  </a:cubicBezTo>
                  <a:cubicBezTo>
                    <a:pt x="1592" y="3922"/>
                    <a:pt x="1582" y="3923"/>
                    <a:pt x="1570" y="3927"/>
                  </a:cubicBezTo>
                  <a:cubicBezTo>
                    <a:pt x="1546" y="3932"/>
                    <a:pt x="1544" y="3939"/>
                    <a:pt x="1542" y="3954"/>
                  </a:cubicBezTo>
                  <a:cubicBezTo>
                    <a:pt x="1542" y="3960"/>
                    <a:pt x="1541" y="3966"/>
                    <a:pt x="1539" y="3973"/>
                  </a:cubicBezTo>
                  <a:cubicBezTo>
                    <a:pt x="1536" y="3984"/>
                    <a:pt x="1533" y="3986"/>
                    <a:pt x="1528" y="3988"/>
                  </a:cubicBezTo>
                  <a:cubicBezTo>
                    <a:pt x="1522" y="3991"/>
                    <a:pt x="1515" y="3994"/>
                    <a:pt x="1509" y="4012"/>
                  </a:cubicBezTo>
                  <a:cubicBezTo>
                    <a:pt x="1505" y="4025"/>
                    <a:pt x="1500" y="4025"/>
                    <a:pt x="1499" y="4025"/>
                  </a:cubicBezTo>
                  <a:cubicBezTo>
                    <a:pt x="1496" y="4025"/>
                    <a:pt x="1494" y="4024"/>
                    <a:pt x="1492" y="4024"/>
                  </a:cubicBezTo>
                  <a:cubicBezTo>
                    <a:pt x="1487" y="4022"/>
                    <a:pt x="1483" y="4021"/>
                    <a:pt x="1478" y="4021"/>
                  </a:cubicBezTo>
                  <a:cubicBezTo>
                    <a:pt x="1473" y="4021"/>
                    <a:pt x="1469" y="4022"/>
                    <a:pt x="1465" y="4026"/>
                  </a:cubicBezTo>
                  <a:cubicBezTo>
                    <a:pt x="1460" y="4028"/>
                    <a:pt x="1455" y="4032"/>
                    <a:pt x="1455" y="4037"/>
                  </a:cubicBezTo>
                  <a:cubicBezTo>
                    <a:pt x="1455" y="4044"/>
                    <a:pt x="1460" y="4049"/>
                    <a:pt x="1467" y="4053"/>
                  </a:cubicBezTo>
                  <a:cubicBezTo>
                    <a:pt x="1472" y="4056"/>
                    <a:pt x="1476" y="4060"/>
                    <a:pt x="1478" y="4063"/>
                  </a:cubicBezTo>
                  <a:cubicBezTo>
                    <a:pt x="1481" y="4067"/>
                    <a:pt x="1482" y="4073"/>
                    <a:pt x="1484" y="4081"/>
                  </a:cubicBezTo>
                  <a:cubicBezTo>
                    <a:pt x="1488" y="4092"/>
                    <a:pt x="1493" y="4108"/>
                    <a:pt x="1502" y="4121"/>
                  </a:cubicBezTo>
                  <a:cubicBezTo>
                    <a:pt x="1506" y="4127"/>
                    <a:pt x="1510" y="4132"/>
                    <a:pt x="1514" y="4138"/>
                  </a:cubicBezTo>
                  <a:cubicBezTo>
                    <a:pt x="1522" y="4148"/>
                    <a:pt x="1530" y="4158"/>
                    <a:pt x="1540" y="4178"/>
                  </a:cubicBezTo>
                  <a:cubicBezTo>
                    <a:pt x="1545" y="4188"/>
                    <a:pt x="1547" y="4196"/>
                    <a:pt x="1549" y="4199"/>
                  </a:cubicBezTo>
                  <a:cubicBezTo>
                    <a:pt x="1552" y="4206"/>
                    <a:pt x="1553" y="4207"/>
                    <a:pt x="1558" y="4209"/>
                  </a:cubicBezTo>
                  <a:lnTo>
                    <a:pt x="1561" y="4209"/>
                  </a:lnTo>
                  <a:cubicBezTo>
                    <a:pt x="1561" y="4210"/>
                    <a:pt x="1562" y="4210"/>
                    <a:pt x="1564" y="4210"/>
                  </a:cubicBezTo>
                  <a:cubicBezTo>
                    <a:pt x="1570" y="4210"/>
                    <a:pt x="1572" y="4202"/>
                    <a:pt x="1574" y="4197"/>
                  </a:cubicBezTo>
                  <a:cubicBezTo>
                    <a:pt x="1574" y="4193"/>
                    <a:pt x="1576" y="4188"/>
                    <a:pt x="1577" y="4188"/>
                  </a:cubicBezTo>
                  <a:lnTo>
                    <a:pt x="1578" y="4188"/>
                  </a:lnTo>
                  <a:cubicBezTo>
                    <a:pt x="1587" y="4193"/>
                    <a:pt x="1593" y="4225"/>
                    <a:pt x="1596" y="4241"/>
                  </a:cubicBezTo>
                  <a:cubicBezTo>
                    <a:pt x="1596" y="4244"/>
                    <a:pt x="1597" y="4247"/>
                    <a:pt x="1598" y="4249"/>
                  </a:cubicBezTo>
                  <a:cubicBezTo>
                    <a:pt x="1599" y="4259"/>
                    <a:pt x="1596" y="4272"/>
                    <a:pt x="1593" y="4283"/>
                  </a:cubicBezTo>
                  <a:cubicBezTo>
                    <a:pt x="1590" y="4293"/>
                    <a:pt x="1587" y="4303"/>
                    <a:pt x="1587" y="4312"/>
                  </a:cubicBezTo>
                  <a:cubicBezTo>
                    <a:pt x="1587" y="4330"/>
                    <a:pt x="1605" y="4331"/>
                    <a:pt x="1624" y="4333"/>
                  </a:cubicBezTo>
                  <a:cubicBezTo>
                    <a:pt x="1634" y="4334"/>
                    <a:pt x="1646" y="4335"/>
                    <a:pt x="1654" y="4338"/>
                  </a:cubicBezTo>
                  <a:cubicBezTo>
                    <a:pt x="1666" y="4342"/>
                    <a:pt x="1668" y="4360"/>
                    <a:pt x="1668" y="4376"/>
                  </a:cubicBezTo>
                  <a:cubicBezTo>
                    <a:pt x="1670" y="4388"/>
                    <a:pt x="1670" y="4399"/>
                    <a:pt x="1676" y="4406"/>
                  </a:cubicBezTo>
                  <a:cubicBezTo>
                    <a:pt x="1683" y="4414"/>
                    <a:pt x="1694" y="4415"/>
                    <a:pt x="1707" y="4415"/>
                  </a:cubicBezTo>
                  <a:cubicBezTo>
                    <a:pt x="1717" y="4416"/>
                    <a:pt x="1726" y="4416"/>
                    <a:pt x="1736" y="4421"/>
                  </a:cubicBezTo>
                  <a:cubicBezTo>
                    <a:pt x="1748" y="4428"/>
                    <a:pt x="1748" y="4429"/>
                    <a:pt x="1747" y="4434"/>
                  </a:cubicBezTo>
                  <a:cubicBezTo>
                    <a:pt x="1747" y="4437"/>
                    <a:pt x="1745" y="4440"/>
                    <a:pt x="1745" y="4445"/>
                  </a:cubicBezTo>
                  <a:cubicBezTo>
                    <a:pt x="1744" y="4460"/>
                    <a:pt x="1750" y="4470"/>
                    <a:pt x="1764" y="4481"/>
                  </a:cubicBezTo>
                  <a:cubicBezTo>
                    <a:pt x="1770" y="4486"/>
                    <a:pt x="1775" y="4489"/>
                    <a:pt x="1782" y="4489"/>
                  </a:cubicBezTo>
                  <a:cubicBezTo>
                    <a:pt x="1786" y="4489"/>
                    <a:pt x="1789" y="4488"/>
                    <a:pt x="1792" y="4487"/>
                  </a:cubicBezTo>
                  <a:cubicBezTo>
                    <a:pt x="1797" y="4487"/>
                    <a:pt x="1802" y="4486"/>
                    <a:pt x="1807" y="4486"/>
                  </a:cubicBezTo>
                  <a:lnTo>
                    <a:pt x="1815" y="4486"/>
                  </a:lnTo>
                  <a:cubicBezTo>
                    <a:pt x="1825" y="4486"/>
                    <a:pt x="1826" y="4486"/>
                    <a:pt x="1843" y="4494"/>
                  </a:cubicBezTo>
                  <a:lnTo>
                    <a:pt x="1853" y="4497"/>
                  </a:lnTo>
                  <a:cubicBezTo>
                    <a:pt x="1862" y="4501"/>
                    <a:pt x="1862" y="4501"/>
                    <a:pt x="1869" y="4506"/>
                  </a:cubicBezTo>
                  <a:lnTo>
                    <a:pt x="1871" y="4506"/>
                  </a:lnTo>
                  <a:cubicBezTo>
                    <a:pt x="1884" y="4513"/>
                    <a:pt x="1893" y="4516"/>
                    <a:pt x="1914" y="4520"/>
                  </a:cubicBezTo>
                  <a:cubicBezTo>
                    <a:pt x="1925" y="4524"/>
                    <a:pt x="1929" y="4530"/>
                    <a:pt x="1935" y="4537"/>
                  </a:cubicBezTo>
                  <a:cubicBezTo>
                    <a:pt x="1938" y="4542"/>
                    <a:pt x="1943" y="4546"/>
                    <a:pt x="1948" y="4551"/>
                  </a:cubicBezTo>
                  <a:cubicBezTo>
                    <a:pt x="1955" y="4558"/>
                    <a:pt x="1955" y="4558"/>
                    <a:pt x="1953" y="4564"/>
                  </a:cubicBezTo>
                  <a:cubicBezTo>
                    <a:pt x="1952" y="4568"/>
                    <a:pt x="1949" y="4575"/>
                    <a:pt x="1948" y="4586"/>
                  </a:cubicBezTo>
                  <a:cubicBezTo>
                    <a:pt x="1946" y="4598"/>
                    <a:pt x="1947" y="4603"/>
                    <a:pt x="1949" y="4607"/>
                  </a:cubicBezTo>
                  <a:cubicBezTo>
                    <a:pt x="1952" y="4611"/>
                    <a:pt x="1956" y="4611"/>
                    <a:pt x="1959" y="4611"/>
                  </a:cubicBezTo>
                  <a:cubicBezTo>
                    <a:pt x="1962" y="4611"/>
                    <a:pt x="1966" y="4611"/>
                    <a:pt x="1968" y="4614"/>
                  </a:cubicBezTo>
                  <a:lnTo>
                    <a:pt x="1975" y="4616"/>
                  </a:lnTo>
                  <a:cubicBezTo>
                    <a:pt x="1985" y="4620"/>
                    <a:pt x="1997" y="4625"/>
                    <a:pt x="2005" y="4633"/>
                  </a:cubicBezTo>
                  <a:cubicBezTo>
                    <a:pt x="2014" y="4643"/>
                    <a:pt x="2025" y="4653"/>
                    <a:pt x="2045" y="4653"/>
                  </a:cubicBezTo>
                  <a:cubicBezTo>
                    <a:pt x="2048" y="4653"/>
                    <a:pt x="2050" y="4653"/>
                    <a:pt x="2053" y="4653"/>
                  </a:cubicBezTo>
                  <a:cubicBezTo>
                    <a:pt x="2056" y="4652"/>
                    <a:pt x="2058" y="4652"/>
                    <a:pt x="2062" y="4652"/>
                  </a:cubicBezTo>
                  <a:cubicBezTo>
                    <a:pt x="2070" y="4652"/>
                    <a:pt x="2073" y="4655"/>
                    <a:pt x="2078" y="4659"/>
                  </a:cubicBezTo>
                  <a:cubicBezTo>
                    <a:pt x="2081" y="4662"/>
                    <a:pt x="2084" y="4665"/>
                    <a:pt x="2091" y="4668"/>
                  </a:cubicBezTo>
                  <a:cubicBezTo>
                    <a:pt x="2096" y="4671"/>
                    <a:pt x="2101" y="4674"/>
                    <a:pt x="2106" y="4674"/>
                  </a:cubicBezTo>
                  <a:cubicBezTo>
                    <a:pt x="2110" y="4674"/>
                    <a:pt x="2114" y="4673"/>
                    <a:pt x="2117" y="4671"/>
                  </a:cubicBezTo>
                  <a:cubicBezTo>
                    <a:pt x="2121" y="4671"/>
                    <a:pt x="2125" y="4670"/>
                    <a:pt x="2128" y="4670"/>
                  </a:cubicBezTo>
                  <a:cubicBezTo>
                    <a:pt x="2129" y="4670"/>
                    <a:pt x="2131" y="4670"/>
                    <a:pt x="2132" y="4670"/>
                  </a:cubicBezTo>
                  <a:cubicBezTo>
                    <a:pt x="2143" y="4674"/>
                    <a:pt x="2146" y="4679"/>
                    <a:pt x="2154" y="4689"/>
                  </a:cubicBezTo>
                  <a:cubicBezTo>
                    <a:pt x="2155" y="4691"/>
                    <a:pt x="2156" y="4693"/>
                    <a:pt x="2157" y="4695"/>
                  </a:cubicBezTo>
                  <a:cubicBezTo>
                    <a:pt x="2166" y="4709"/>
                    <a:pt x="2185" y="4725"/>
                    <a:pt x="2205" y="4735"/>
                  </a:cubicBezTo>
                  <a:cubicBezTo>
                    <a:pt x="2211" y="4736"/>
                    <a:pt x="2216" y="4737"/>
                    <a:pt x="2220" y="4737"/>
                  </a:cubicBezTo>
                  <a:cubicBezTo>
                    <a:pt x="2224" y="4737"/>
                    <a:pt x="2227" y="4737"/>
                    <a:pt x="2229" y="4736"/>
                  </a:cubicBezTo>
                  <a:cubicBezTo>
                    <a:pt x="2230" y="4735"/>
                    <a:pt x="2232" y="4735"/>
                    <a:pt x="2232" y="4735"/>
                  </a:cubicBezTo>
                  <a:cubicBezTo>
                    <a:pt x="2233" y="4735"/>
                    <a:pt x="2233" y="4735"/>
                    <a:pt x="2235" y="4736"/>
                  </a:cubicBezTo>
                  <a:cubicBezTo>
                    <a:pt x="2245" y="4742"/>
                    <a:pt x="2258" y="4752"/>
                    <a:pt x="2266" y="4758"/>
                  </a:cubicBezTo>
                  <a:cubicBezTo>
                    <a:pt x="2273" y="4764"/>
                    <a:pt x="2279" y="4765"/>
                    <a:pt x="2287" y="4765"/>
                  </a:cubicBezTo>
                  <a:cubicBezTo>
                    <a:pt x="2292" y="4766"/>
                    <a:pt x="2297" y="4766"/>
                    <a:pt x="2303" y="4767"/>
                  </a:cubicBezTo>
                  <a:cubicBezTo>
                    <a:pt x="2308" y="4769"/>
                    <a:pt x="2311" y="4770"/>
                    <a:pt x="2315" y="4771"/>
                  </a:cubicBezTo>
                  <a:cubicBezTo>
                    <a:pt x="2324" y="4775"/>
                    <a:pt x="2335" y="4779"/>
                    <a:pt x="2353" y="4783"/>
                  </a:cubicBezTo>
                  <a:cubicBezTo>
                    <a:pt x="2367" y="4784"/>
                    <a:pt x="2373" y="4784"/>
                    <a:pt x="2377" y="4784"/>
                  </a:cubicBezTo>
                  <a:lnTo>
                    <a:pt x="2380" y="4784"/>
                  </a:lnTo>
                  <a:cubicBezTo>
                    <a:pt x="2382" y="4784"/>
                    <a:pt x="2383" y="4784"/>
                    <a:pt x="2386" y="4785"/>
                  </a:cubicBezTo>
                  <a:cubicBezTo>
                    <a:pt x="2389" y="4787"/>
                    <a:pt x="2391" y="4788"/>
                    <a:pt x="2392" y="4788"/>
                  </a:cubicBezTo>
                  <a:cubicBezTo>
                    <a:pt x="2395" y="4789"/>
                    <a:pt x="2395" y="4789"/>
                    <a:pt x="2400" y="4801"/>
                  </a:cubicBezTo>
                  <a:cubicBezTo>
                    <a:pt x="2406" y="4814"/>
                    <a:pt x="2413" y="4814"/>
                    <a:pt x="2419" y="4814"/>
                  </a:cubicBezTo>
                  <a:cubicBezTo>
                    <a:pt x="2422" y="4814"/>
                    <a:pt x="2424" y="4814"/>
                    <a:pt x="2425" y="4816"/>
                  </a:cubicBezTo>
                  <a:cubicBezTo>
                    <a:pt x="2428" y="4817"/>
                    <a:pt x="2429" y="4817"/>
                    <a:pt x="2430" y="4818"/>
                  </a:cubicBezTo>
                  <a:cubicBezTo>
                    <a:pt x="2435" y="4822"/>
                    <a:pt x="2439" y="4826"/>
                    <a:pt x="2445" y="4831"/>
                  </a:cubicBezTo>
                  <a:cubicBezTo>
                    <a:pt x="2450" y="4836"/>
                    <a:pt x="2458" y="4839"/>
                    <a:pt x="2467" y="4842"/>
                  </a:cubicBezTo>
                  <a:cubicBezTo>
                    <a:pt x="2474" y="4843"/>
                    <a:pt x="2483" y="4846"/>
                    <a:pt x="2490" y="4849"/>
                  </a:cubicBezTo>
                  <a:cubicBezTo>
                    <a:pt x="2495" y="4853"/>
                    <a:pt x="2499" y="4854"/>
                    <a:pt x="2502" y="4854"/>
                  </a:cubicBezTo>
                  <a:cubicBezTo>
                    <a:pt x="2506" y="4854"/>
                    <a:pt x="2509" y="4851"/>
                    <a:pt x="2512" y="4848"/>
                  </a:cubicBezTo>
                  <a:cubicBezTo>
                    <a:pt x="2514" y="4846"/>
                    <a:pt x="2516" y="4843"/>
                    <a:pt x="2519" y="4842"/>
                  </a:cubicBezTo>
                  <a:cubicBezTo>
                    <a:pt x="2520" y="4841"/>
                    <a:pt x="2522" y="4841"/>
                    <a:pt x="2524" y="4841"/>
                  </a:cubicBezTo>
                  <a:cubicBezTo>
                    <a:pt x="2525" y="4841"/>
                    <a:pt x="2527" y="4841"/>
                    <a:pt x="2528" y="4842"/>
                  </a:cubicBezTo>
                  <a:lnTo>
                    <a:pt x="2533" y="4842"/>
                  </a:lnTo>
                  <a:cubicBezTo>
                    <a:pt x="2540" y="4842"/>
                    <a:pt x="2543" y="4837"/>
                    <a:pt x="2544" y="4833"/>
                  </a:cubicBezTo>
                  <a:cubicBezTo>
                    <a:pt x="2545" y="4830"/>
                    <a:pt x="2546" y="4827"/>
                    <a:pt x="2548" y="4824"/>
                  </a:cubicBezTo>
                  <a:cubicBezTo>
                    <a:pt x="2553" y="4813"/>
                    <a:pt x="2557" y="4805"/>
                    <a:pt x="2555" y="4794"/>
                  </a:cubicBezTo>
                  <a:cubicBezTo>
                    <a:pt x="2553" y="4783"/>
                    <a:pt x="2551" y="4764"/>
                    <a:pt x="2555" y="4751"/>
                  </a:cubicBezTo>
                  <a:cubicBezTo>
                    <a:pt x="2557" y="4749"/>
                    <a:pt x="2558" y="4746"/>
                    <a:pt x="2558" y="4744"/>
                  </a:cubicBezTo>
                  <a:cubicBezTo>
                    <a:pt x="2562" y="4735"/>
                    <a:pt x="2566" y="4724"/>
                    <a:pt x="2565" y="4711"/>
                  </a:cubicBezTo>
                  <a:cubicBezTo>
                    <a:pt x="2565" y="4701"/>
                    <a:pt x="2572" y="4689"/>
                    <a:pt x="2578" y="4679"/>
                  </a:cubicBezTo>
                  <a:cubicBezTo>
                    <a:pt x="2580" y="4675"/>
                    <a:pt x="2583" y="4670"/>
                    <a:pt x="2584" y="4666"/>
                  </a:cubicBezTo>
                  <a:cubicBezTo>
                    <a:pt x="2588" y="4658"/>
                    <a:pt x="2591" y="4646"/>
                    <a:pt x="2593" y="4634"/>
                  </a:cubicBezTo>
                  <a:cubicBezTo>
                    <a:pt x="2594" y="4628"/>
                    <a:pt x="2597" y="4623"/>
                    <a:pt x="2598" y="4619"/>
                  </a:cubicBezTo>
                  <a:cubicBezTo>
                    <a:pt x="2602" y="4607"/>
                    <a:pt x="2603" y="4596"/>
                    <a:pt x="2598" y="4578"/>
                  </a:cubicBezTo>
                  <a:cubicBezTo>
                    <a:pt x="2594" y="4566"/>
                    <a:pt x="2597" y="4556"/>
                    <a:pt x="2599" y="4543"/>
                  </a:cubicBezTo>
                  <a:cubicBezTo>
                    <a:pt x="2600" y="4538"/>
                    <a:pt x="2600" y="4535"/>
                    <a:pt x="2601" y="4530"/>
                  </a:cubicBezTo>
                  <a:cubicBezTo>
                    <a:pt x="2604" y="4508"/>
                    <a:pt x="2618" y="4492"/>
                    <a:pt x="2624" y="4487"/>
                  </a:cubicBezTo>
                  <a:cubicBezTo>
                    <a:pt x="2633" y="4479"/>
                    <a:pt x="2633" y="4475"/>
                    <a:pt x="2633" y="4466"/>
                  </a:cubicBezTo>
                  <a:cubicBezTo>
                    <a:pt x="2633" y="4462"/>
                    <a:pt x="2633" y="4458"/>
                    <a:pt x="2633" y="4452"/>
                  </a:cubicBezTo>
                  <a:cubicBezTo>
                    <a:pt x="2633" y="4444"/>
                    <a:pt x="2637" y="4442"/>
                    <a:pt x="2644" y="4439"/>
                  </a:cubicBezTo>
                  <a:cubicBezTo>
                    <a:pt x="2649" y="4436"/>
                    <a:pt x="2657" y="4434"/>
                    <a:pt x="2663" y="4426"/>
                  </a:cubicBezTo>
                  <a:cubicBezTo>
                    <a:pt x="2678" y="4409"/>
                    <a:pt x="2682" y="4400"/>
                    <a:pt x="2694" y="4379"/>
                  </a:cubicBezTo>
                  <a:lnTo>
                    <a:pt x="2694" y="4378"/>
                  </a:lnTo>
                  <a:cubicBezTo>
                    <a:pt x="2701" y="4365"/>
                    <a:pt x="2702" y="4361"/>
                    <a:pt x="2703" y="4354"/>
                  </a:cubicBezTo>
                  <a:cubicBezTo>
                    <a:pt x="2704" y="4351"/>
                    <a:pt x="2704" y="4347"/>
                    <a:pt x="2706" y="4340"/>
                  </a:cubicBezTo>
                  <a:cubicBezTo>
                    <a:pt x="2709" y="4328"/>
                    <a:pt x="2712" y="4323"/>
                    <a:pt x="2715" y="4318"/>
                  </a:cubicBezTo>
                  <a:cubicBezTo>
                    <a:pt x="2719" y="4312"/>
                    <a:pt x="2723" y="4305"/>
                    <a:pt x="2728" y="4295"/>
                  </a:cubicBezTo>
                  <a:cubicBezTo>
                    <a:pt x="2735" y="4279"/>
                    <a:pt x="2737" y="4277"/>
                    <a:pt x="2742" y="4273"/>
                  </a:cubicBezTo>
                  <a:cubicBezTo>
                    <a:pt x="2745" y="4271"/>
                    <a:pt x="2749" y="4267"/>
                    <a:pt x="2754" y="4260"/>
                  </a:cubicBezTo>
                  <a:cubicBezTo>
                    <a:pt x="2763" y="4250"/>
                    <a:pt x="2772" y="4244"/>
                    <a:pt x="2781" y="4238"/>
                  </a:cubicBezTo>
                  <a:cubicBezTo>
                    <a:pt x="2787" y="4235"/>
                    <a:pt x="2791" y="4232"/>
                    <a:pt x="2796" y="4228"/>
                  </a:cubicBezTo>
                  <a:cubicBezTo>
                    <a:pt x="2807" y="4216"/>
                    <a:pt x="2813" y="4206"/>
                    <a:pt x="2821" y="4193"/>
                  </a:cubicBezTo>
                  <a:lnTo>
                    <a:pt x="2822" y="4192"/>
                  </a:lnTo>
                  <a:cubicBezTo>
                    <a:pt x="2825" y="4187"/>
                    <a:pt x="2830" y="4183"/>
                    <a:pt x="2836" y="4178"/>
                  </a:cubicBezTo>
                  <a:cubicBezTo>
                    <a:pt x="2843" y="4171"/>
                    <a:pt x="2851" y="4163"/>
                    <a:pt x="2857" y="4152"/>
                  </a:cubicBezTo>
                  <a:cubicBezTo>
                    <a:pt x="2863" y="4140"/>
                    <a:pt x="2863" y="4133"/>
                    <a:pt x="2863" y="4128"/>
                  </a:cubicBezTo>
                  <a:cubicBezTo>
                    <a:pt x="2862" y="4126"/>
                    <a:pt x="2862" y="4122"/>
                    <a:pt x="2863" y="4117"/>
                  </a:cubicBezTo>
                  <a:cubicBezTo>
                    <a:pt x="2864" y="4109"/>
                    <a:pt x="2863" y="4104"/>
                    <a:pt x="2862" y="4100"/>
                  </a:cubicBezTo>
                  <a:cubicBezTo>
                    <a:pt x="2861" y="4099"/>
                    <a:pt x="2861" y="4099"/>
                    <a:pt x="2862" y="4097"/>
                  </a:cubicBezTo>
                  <a:cubicBezTo>
                    <a:pt x="2864" y="4090"/>
                    <a:pt x="2870" y="4080"/>
                    <a:pt x="2871" y="4059"/>
                  </a:cubicBezTo>
                  <a:cubicBezTo>
                    <a:pt x="2872" y="4044"/>
                    <a:pt x="2872" y="4038"/>
                    <a:pt x="2871" y="4032"/>
                  </a:cubicBezTo>
                  <a:cubicBezTo>
                    <a:pt x="2871" y="4030"/>
                    <a:pt x="2870" y="4029"/>
                    <a:pt x="2870" y="4026"/>
                  </a:cubicBezTo>
                  <a:cubicBezTo>
                    <a:pt x="2870" y="4021"/>
                    <a:pt x="2883" y="3999"/>
                    <a:pt x="2897" y="3981"/>
                  </a:cubicBezTo>
                  <a:cubicBezTo>
                    <a:pt x="2909" y="3965"/>
                    <a:pt x="2919" y="3934"/>
                    <a:pt x="2923" y="3918"/>
                  </a:cubicBezTo>
                  <a:cubicBezTo>
                    <a:pt x="2924" y="3911"/>
                    <a:pt x="2935" y="3903"/>
                    <a:pt x="2954" y="3894"/>
                  </a:cubicBezTo>
                  <a:cubicBezTo>
                    <a:pt x="2954" y="3894"/>
                    <a:pt x="2956" y="3893"/>
                    <a:pt x="2956" y="3893"/>
                  </a:cubicBezTo>
                  <a:cubicBezTo>
                    <a:pt x="2957" y="3892"/>
                    <a:pt x="2958" y="3892"/>
                    <a:pt x="2959" y="3891"/>
                  </a:cubicBezTo>
                  <a:cubicBezTo>
                    <a:pt x="2968" y="3890"/>
                    <a:pt x="2986" y="3885"/>
                    <a:pt x="2991" y="3871"/>
                  </a:cubicBezTo>
                  <a:cubicBezTo>
                    <a:pt x="2993" y="3864"/>
                    <a:pt x="2998" y="3858"/>
                    <a:pt x="3000" y="3854"/>
                  </a:cubicBezTo>
                  <a:cubicBezTo>
                    <a:pt x="3005" y="3845"/>
                    <a:pt x="3009" y="3839"/>
                    <a:pt x="3009" y="3831"/>
                  </a:cubicBezTo>
                  <a:cubicBezTo>
                    <a:pt x="3009" y="3826"/>
                    <a:pt x="3007" y="3822"/>
                    <a:pt x="3006" y="3819"/>
                  </a:cubicBezTo>
                  <a:cubicBezTo>
                    <a:pt x="3003" y="3816"/>
                    <a:pt x="3003" y="3814"/>
                    <a:pt x="3003" y="3812"/>
                  </a:cubicBezTo>
                  <a:cubicBezTo>
                    <a:pt x="3006" y="3802"/>
                    <a:pt x="3016" y="3784"/>
                    <a:pt x="3022" y="3777"/>
                  </a:cubicBezTo>
                  <a:cubicBezTo>
                    <a:pt x="3025" y="3774"/>
                    <a:pt x="3027" y="3772"/>
                    <a:pt x="3030" y="3769"/>
                  </a:cubicBezTo>
                  <a:cubicBezTo>
                    <a:pt x="3034" y="3766"/>
                    <a:pt x="3040" y="3762"/>
                    <a:pt x="3041" y="3757"/>
                  </a:cubicBezTo>
                  <a:cubicBezTo>
                    <a:pt x="3045" y="3749"/>
                    <a:pt x="3052" y="3729"/>
                    <a:pt x="3063" y="3717"/>
                  </a:cubicBezTo>
                  <a:cubicBezTo>
                    <a:pt x="3071" y="3706"/>
                    <a:pt x="3100" y="3661"/>
                    <a:pt x="3119" y="3631"/>
                  </a:cubicBezTo>
                  <a:cubicBezTo>
                    <a:pt x="3124" y="3622"/>
                    <a:pt x="3128" y="3615"/>
                    <a:pt x="3131" y="3610"/>
                  </a:cubicBezTo>
                  <a:cubicBezTo>
                    <a:pt x="3139" y="3600"/>
                    <a:pt x="3143" y="3595"/>
                    <a:pt x="3146" y="3590"/>
                  </a:cubicBezTo>
                  <a:cubicBezTo>
                    <a:pt x="3148" y="3587"/>
                    <a:pt x="3151" y="3584"/>
                    <a:pt x="3155" y="3576"/>
                  </a:cubicBezTo>
                  <a:cubicBezTo>
                    <a:pt x="3159" y="3571"/>
                    <a:pt x="3166" y="3568"/>
                    <a:pt x="3173" y="3568"/>
                  </a:cubicBezTo>
                  <a:cubicBezTo>
                    <a:pt x="3178" y="3568"/>
                    <a:pt x="3183" y="3570"/>
                    <a:pt x="3188" y="3572"/>
                  </a:cubicBezTo>
                  <a:cubicBezTo>
                    <a:pt x="3190" y="3573"/>
                    <a:pt x="3192" y="3574"/>
                    <a:pt x="3193" y="3574"/>
                  </a:cubicBezTo>
                  <a:cubicBezTo>
                    <a:pt x="3195" y="3574"/>
                    <a:pt x="3196" y="3572"/>
                    <a:pt x="3198" y="3571"/>
                  </a:cubicBezTo>
                  <a:cubicBezTo>
                    <a:pt x="3199" y="3569"/>
                    <a:pt x="3200" y="3564"/>
                    <a:pt x="3187" y="3544"/>
                  </a:cubicBezTo>
                  <a:cubicBezTo>
                    <a:pt x="3181" y="3533"/>
                    <a:pt x="3182" y="3527"/>
                    <a:pt x="3182" y="3518"/>
                  </a:cubicBezTo>
                  <a:cubicBezTo>
                    <a:pt x="3183" y="3515"/>
                    <a:pt x="3183" y="3511"/>
                    <a:pt x="3183" y="3505"/>
                  </a:cubicBezTo>
                  <a:cubicBezTo>
                    <a:pt x="3182" y="3496"/>
                    <a:pt x="3183" y="3483"/>
                    <a:pt x="3183" y="3472"/>
                  </a:cubicBezTo>
                  <a:cubicBezTo>
                    <a:pt x="3184" y="3479"/>
                    <a:pt x="3185" y="3486"/>
                    <a:pt x="3185" y="3491"/>
                  </a:cubicBezTo>
                  <a:lnTo>
                    <a:pt x="3186" y="3493"/>
                  </a:lnTo>
                  <a:cubicBezTo>
                    <a:pt x="3186" y="3499"/>
                    <a:pt x="3188" y="3505"/>
                    <a:pt x="3191" y="3512"/>
                  </a:cubicBezTo>
                  <a:cubicBezTo>
                    <a:pt x="3193" y="3522"/>
                    <a:pt x="3197" y="3533"/>
                    <a:pt x="3198" y="3544"/>
                  </a:cubicBezTo>
                  <a:cubicBezTo>
                    <a:pt x="3200" y="3563"/>
                    <a:pt x="3202" y="3574"/>
                    <a:pt x="3206" y="3585"/>
                  </a:cubicBezTo>
                  <a:cubicBezTo>
                    <a:pt x="3208" y="3592"/>
                    <a:pt x="3213" y="3593"/>
                    <a:pt x="3215" y="3593"/>
                  </a:cubicBezTo>
                  <a:cubicBezTo>
                    <a:pt x="3222" y="3593"/>
                    <a:pt x="3228" y="3586"/>
                    <a:pt x="3228" y="3585"/>
                  </a:cubicBezTo>
                  <a:cubicBezTo>
                    <a:pt x="3230" y="3583"/>
                    <a:pt x="3239" y="3574"/>
                    <a:pt x="3247" y="3564"/>
                  </a:cubicBezTo>
                  <a:cubicBezTo>
                    <a:pt x="3256" y="3557"/>
                    <a:pt x="3264" y="3549"/>
                    <a:pt x="3272" y="3540"/>
                  </a:cubicBezTo>
                  <a:cubicBezTo>
                    <a:pt x="3286" y="3525"/>
                    <a:pt x="3288" y="3521"/>
                    <a:pt x="3290" y="3517"/>
                  </a:cubicBezTo>
                  <a:lnTo>
                    <a:pt x="3290" y="3516"/>
                  </a:lnTo>
                  <a:cubicBezTo>
                    <a:pt x="3291" y="3512"/>
                    <a:pt x="3294" y="3501"/>
                    <a:pt x="3294" y="3489"/>
                  </a:cubicBezTo>
                  <a:cubicBezTo>
                    <a:pt x="3294" y="3482"/>
                    <a:pt x="3297" y="3475"/>
                    <a:pt x="3305" y="3470"/>
                  </a:cubicBezTo>
                  <a:cubicBezTo>
                    <a:pt x="3311" y="3465"/>
                    <a:pt x="3312" y="3463"/>
                    <a:pt x="3318" y="3453"/>
                  </a:cubicBezTo>
                  <a:cubicBezTo>
                    <a:pt x="3320" y="3451"/>
                    <a:pt x="3323" y="3447"/>
                    <a:pt x="3325" y="3444"/>
                  </a:cubicBezTo>
                  <a:cubicBezTo>
                    <a:pt x="3330" y="3435"/>
                    <a:pt x="3334" y="3428"/>
                    <a:pt x="3337" y="3423"/>
                  </a:cubicBezTo>
                  <a:cubicBezTo>
                    <a:pt x="3338" y="3421"/>
                    <a:pt x="3338" y="3420"/>
                    <a:pt x="3338" y="3419"/>
                  </a:cubicBezTo>
                  <a:cubicBezTo>
                    <a:pt x="3339" y="3423"/>
                    <a:pt x="3339" y="3427"/>
                    <a:pt x="3339" y="3435"/>
                  </a:cubicBezTo>
                  <a:cubicBezTo>
                    <a:pt x="3339" y="3443"/>
                    <a:pt x="3336" y="3453"/>
                    <a:pt x="3331" y="3465"/>
                  </a:cubicBezTo>
                  <a:cubicBezTo>
                    <a:pt x="3329" y="3470"/>
                    <a:pt x="3327" y="3474"/>
                    <a:pt x="3325" y="3480"/>
                  </a:cubicBezTo>
                  <a:cubicBezTo>
                    <a:pt x="3323" y="3490"/>
                    <a:pt x="3317" y="3496"/>
                    <a:pt x="3310" y="3501"/>
                  </a:cubicBezTo>
                  <a:cubicBezTo>
                    <a:pt x="3305" y="3509"/>
                    <a:pt x="3299" y="3515"/>
                    <a:pt x="3294" y="3525"/>
                  </a:cubicBezTo>
                  <a:cubicBezTo>
                    <a:pt x="3287" y="3543"/>
                    <a:pt x="3284" y="3545"/>
                    <a:pt x="3280" y="3549"/>
                  </a:cubicBezTo>
                  <a:cubicBezTo>
                    <a:pt x="3278" y="3550"/>
                    <a:pt x="3277" y="3551"/>
                    <a:pt x="3277" y="3551"/>
                  </a:cubicBezTo>
                  <a:cubicBezTo>
                    <a:pt x="3271" y="3558"/>
                    <a:pt x="3259" y="3577"/>
                    <a:pt x="3257" y="3591"/>
                  </a:cubicBezTo>
                  <a:cubicBezTo>
                    <a:pt x="3256" y="3598"/>
                    <a:pt x="3252" y="3604"/>
                    <a:pt x="3249" y="3608"/>
                  </a:cubicBezTo>
                  <a:cubicBezTo>
                    <a:pt x="3247" y="3613"/>
                    <a:pt x="3244" y="3618"/>
                    <a:pt x="3243" y="3622"/>
                  </a:cubicBezTo>
                  <a:cubicBezTo>
                    <a:pt x="3243" y="3625"/>
                    <a:pt x="3240" y="3632"/>
                    <a:pt x="3237" y="3638"/>
                  </a:cubicBezTo>
                  <a:cubicBezTo>
                    <a:pt x="3233" y="3645"/>
                    <a:pt x="3228" y="3652"/>
                    <a:pt x="3226" y="3661"/>
                  </a:cubicBezTo>
                  <a:cubicBezTo>
                    <a:pt x="3225" y="3667"/>
                    <a:pt x="3220" y="3676"/>
                    <a:pt x="3216" y="3685"/>
                  </a:cubicBezTo>
                  <a:cubicBezTo>
                    <a:pt x="3212" y="3694"/>
                    <a:pt x="3208" y="3702"/>
                    <a:pt x="3205" y="3709"/>
                  </a:cubicBezTo>
                  <a:cubicBezTo>
                    <a:pt x="3202" y="3718"/>
                    <a:pt x="3199" y="3726"/>
                    <a:pt x="3195" y="3734"/>
                  </a:cubicBezTo>
                  <a:cubicBezTo>
                    <a:pt x="3191" y="3740"/>
                    <a:pt x="3188" y="3748"/>
                    <a:pt x="3185" y="3755"/>
                  </a:cubicBezTo>
                  <a:cubicBezTo>
                    <a:pt x="3180" y="3770"/>
                    <a:pt x="3160" y="3802"/>
                    <a:pt x="3152" y="3816"/>
                  </a:cubicBezTo>
                  <a:cubicBezTo>
                    <a:pt x="3148" y="3821"/>
                    <a:pt x="3145" y="3830"/>
                    <a:pt x="3141" y="3840"/>
                  </a:cubicBezTo>
                  <a:cubicBezTo>
                    <a:pt x="3136" y="3850"/>
                    <a:pt x="3131" y="3861"/>
                    <a:pt x="3126" y="3869"/>
                  </a:cubicBezTo>
                  <a:cubicBezTo>
                    <a:pt x="3117" y="3881"/>
                    <a:pt x="3110" y="3887"/>
                    <a:pt x="3098" y="3894"/>
                  </a:cubicBezTo>
                  <a:cubicBezTo>
                    <a:pt x="3095" y="3898"/>
                    <a:pt x="3090" y="3901"/>
                    <a:pt x="3091" y="3906"/>
                  </a:cubicBezTo>
                  <a:cubicBezTo>
                    <a:pt x="3091" y="3910"/>
                    <a:pt x="3096" y="3911"/>
                    <a:pt x="3101" y="3913"/>
                  </a:cubicBezTo>
                  <a:lnTo>
                    <a:pt x="3102" y="3913"/>
                  </a:lnTo>
                  <a:cubicBezTo>
                    <a:pt x="3105" y="3914"/>
                    <a:pt x="3107" y="3914"/>
                    <a:pt x="3109" y="3914"/>
                  </a:cubicBezTo>
                  <a:lnTo>
                    <a:pt x="3110" y="3914"/>
                  </a:lnTo>
                  <a:cubicBezTo>
                    <a:pt x="3110" y="3914"/>
                    <a:pt x="3111" y="3914"/>
                    <a:pt x="3113" y="3915"/>
                  </a:cubicBezTo>
                  <a:cubicBezTo>
                    <a:pt x="3115" y="3918"/>
                    <a:pt x="3115" y="3939"/>
                    <a:pt x="3115" y="3948"/>
                  </a:cubicBezTo>
                  <a:cubicBezTo>
                    <a:pt x="3114" y="3951"/>
                    <a:pt x="3114" y="3954"/>
                    <a:pt x="3114" y="3957"/>
                  </a:cubicBezTo>
                  <a:cubicBezTo>
                    <a:pt x="3114" y="3969"/>
                    <a:pt x="3098" y="3987"/>
                    <a:pt x="3086" y="3992"/>
                  </a:cubicBezTo>
                  <a:cubicBezTo>
                    <a:pt x="3085" y="3994"/>
                    <a:pt x="3083" y="3994"/>
                    <a:pt x="3081" y="3995"/>
                  </a:cubicBezTo>
                  <a:cubicBezTo>
                    <a:pt x="3072" y="4000"/>
                    <a:pt x="3063" y="4004"/>
                    <a:pt x="3059" y="4012"/>
                  </a:cubicBezTo>
                  <a:cubicBezTo>
                    <a:pt x="3057" y="4019"/>
                    <a:pt x="3050" y="4024"/>
                    <a:pt x="3042" y="4030"/>
                  </a:cubicBezTo>
                  <a:cubicBezTo>
                    <a:pt x="3038" y="4033"/>
                    <a:pt x="3034" y="4036"/>
                    <a:pt x="3030" y="4040"/>
                  </a:cubicBezTo>
                  <a:cubicBezTo>
                    <a:pt x="3018" y="4052"/>
                    <a:pt x="3014" y="4060"/>
                    <a:pt x="3016" y="4073"/>
                  </a:cubicBezTo>
                  <a:cubicBezTo>
                    <a:pt x="3016" y="4082"/>
                    <a:pt x="3009" y="4093"/>
                    <a:pt x="3003" y="4104"/>
                  </a:cubicBezTo>
                  <a:cubicBezTo>
                    <a:pt x="3001" y="4109"/>
                    <a:pt x="3000" y="4112"/>
                    <a:pt x="2998" y="4116"/>
                  </a:cubicBezTo>
                  <a:cubicBezTo>
                    <a:pt x="2992" y="4127"/>
                    <a:pt x="2992" y="4133"/>
                    <a:pt x="2992" y="4142"/>
                  </a:cubicBezTo>
                  <a:lnTo>
                    <a:pt x="2992" y="4153"/>
                  </a:lnTo>
                  <a:cubicBezTo>
                    <a:pt x="2992" y="4158"/>
                    <a:pt x="2991" y="4165"/>
                    <a:pt x="2990" y="4172"/>
                  </a:cubicBezTo>
                  <a:cubicBezTo>
                    <a:pt x="2986" y="4189"/>
                    <a:pt x="2981" y="4212"/>
                    <a:pt x="2983" y="4227"/>
                  </a:cubicBezTo>
                  <a:cubicBezTo>
                    <a:pt x="2986" y="4240"/>
                    <a:pt x="2979" y="4260"/>
                    <a:pt x="2974" y="4276"/>
                  </a:cubicBezTo>
                  <a:cubicBezTo>
                    <a:pt x="2973" y="4281"/>
                    <a:pt x="2971" y="4286"/>
                    <a:pt x="2971" y="4290"/>
                  </a:cubicBezTo>
                  <a:cubicBezTo>
                    <a:pt x="2969" y="4293"/>
                    <a:pt x="2970" y="4298"/>
                    <a:pt x="2970" y="4301"/>
                  </a:cubicBezTo>
                  <a:cubicBezTo>
                    <a:pt x="2971" y="4311"/>
                    <a:pt x="2971" y="4321"/>
                    <a:pt x="2958" y="4331"/>
                  </a:cubicBezTo>
                  <a:cubicBezTo>
                    <a:pt x="2947" y="4338"/>
                    <a:pt x="2942" y="4343"/>
                    <a:pt x="2938" y="4348"/>
                  </a:cubicBezTo>
                  <a:cubicBezTo>
                    <a:pt x="2934" y="4352"/>
                    <a:pt x="2931" y="4355"/>
                    <a:pt x="2924" y="4359"/>
                  </a:cubicBezTo>
                  <a:cubicBezTo>
                    <a:pt x="2910" y="4366"/>
                    <a:pt x="2899" y="4377"/>
                    <a:pt x="2885" y="4390"/>
                  </a:cubicBezTo>
                  <a:cubicBezTo>
                    <a:pt x="2878" y="4399"/>
                    <a:pt x="2872" y="4411"/>
                    <a:pt x="2866" y="4428"/>
                  </a:cubicBezTo>
                  <a:cubicBezTo>
                    <a:pt x="2862" y="4437"/>
                    <a:pt x="2858" y="4447"/>
                    <a:pt x="2852" y="4459"/>
                  </a:cubicBezTo>
                  <a:cubicBezTo>
                    <a:pt x="2843" y="4480"/>
                    <a:pt x="2844" y="4494"/>
                    <a:pt x="2844" y="4507"/>
                  </a:cubicBezTo>
                  <a:cubicBezTo>
                    <a:pt x="2844" y="4516"/>
                    <a:pt x="2844" y="4525"/>
                    <a:pt x="2841" y="4535"/>
                  </a:cubicBezTo>
                  <a:cubicBezTo>
                    <a:pt x="2832" y="4562"/>
                    <a:pt x="2829" y="4568"/>
                    <a:pt x="2821" y="4589"/>
                  </a:cubicBezTo>
                  <a:cubicBezTo>
                    <a:pt x="2814" y="4605"/>
                    <a:pt x="2809" y="4608"/>
                    <a:pt x="2797" y="4618"/>
                  </a:cubicBezTo>
                  <a:cubicBezTo>
                    <a:pt x="2794" y="4619"/>
                    <a:pt x="2791" y="4621"/>
                    <a:pt x="2789" y="4623"/>
                  </a:cubicBezTo>
                  <a:cubicBezTo>
                    <a:pt x="2784" y="4626"/>
                    <a:pt x="2781" y="4629"/>
                    <a:pt x="2778" y="4632"/>
                  </a:cubicBezTo>
                  <a:cubicBezTo>
                    <a:pt x="2766" y="4640"/>
                    <a:pt x="2757" y="4648"/>
                    <a:pt x="2741" y="4655"/>
                  </a:cubicBezTo>
                  <a:cubicBezTo>
                    <a:pt x="2738" y="4658"/>
                    <a:pt x="2734" y="4660"/>
                    <a:pt x="2731" y="4661"/>
                  </a:cubicBezTo>
                  <a:cubicBezTo>
                    <a:pt x="2722" y="4667"/>
                    <a:pt x="2718" y="4669"/>
                    <a:pt x="2702" y="4675"/>
                  </a:cubicBezTo>
                  <a:cubicBezTo>
                    <a:pt x="2687" y="4681"/>
                    <a:pt x="2683" y="4689"/>
                    <a:pt x="2679" y="4698"/>
                  </a:cubicBezTo>
                  <a:cubicBezTo>
                    <a:pt x="2678" y="4704"/>
                    <a:pt x="2675" y="4708"/>
                    <a:pt x="2673" y="4714"/>
                  </a:cubicBezTo>
                  <a:cubicBezTo>
                    <a:pt x="2663" y="4733"/>
                    <a:pt x="2649" y="4746"/>
                    <a:pt x="2637" y="4751"/>
                  </a:cubicBezTo>
                  <a:cubicBezTo>
                    <a:pt x="2622" y="4755"/>
                    <a:pt x="2621" y="4760"/>
                    <a:pt x="2621" y="4769"/>
                  </a:cubicBezTo>
                  <a:lnTo>
                    <a:pt x="2621" y="4771"/>
                  </a:lnTo>
                  <a:cubicBezTo>
                    <a:pt x="2621" y="4775"/>
                    <a:pt x="2616" y="4780"/>
                    <a:pt x="2609" y="4786"/>
                  </a:cubicBezTo>
                  <a:cubicBezTo>
                    <a:pt x="2608" y="4787"/>
                    <a:pt x="2607" y="4789"/>
                    <a:pt x="2606" y="4790"/>
                  </a:cubicBezTo>
                  <a:cubicBezTo>
                    <a:pt x="2597" y="4799"/>
                    <a:pt x="2594" y="4801"/>
                    <a:pt x="2592" y="4806"/>
                  </a:cubicBezTo>
                  <a:cubicBezTo>
                    <a:pt x="2590" y="4809"/>
                    <a:pt x="2585" y="4812"/>
                    <a:pt x="2579" y="4812"/>
                  </a:cubicBezTo>
                  <a:lnTo>
                    <a:pt x="2575" y="4812"/>
                  </a:lnTo>
                  <a:cubicBezTo>
                    <a:pt x="2569" y="4812"/>
                    <a:pt x="2564" y="4818"/>
                    <a:pt x="2561" y="4826"/>
                  </a:cubicBezTo>
                  <a:cubicBezTo>
                    <a:pt x="2558" y="4832"/>
                    <a:pt x="2555" y="4838"/>
                    <a:pt x="2552" y="4844"/>
                  </a:cubicBezTo>
                  <a:cubicBezTo>
                    <a:pt x="2545" y="4853"/>
                    <a:pt x="2543" y="4857"/>
                    <a:pt x="2543" y="4862"/>
                  </a:cubicBezTo>
                  <a:cubicBezTo>
                    <a:pt x="2543" y="4863"/>
                    <a:pt x="2543" y="4864"/>
                    <a:pt x="2542" y="4866"/>
                  </a:cubicBezTo>
                  <a:cubicBezTo>
                    <a:pt x="2533" y="4877"/>
                    <a:pt x="2543" y="4894"/>
                    <a:pt x="2545" y="4899"/>
                  </a:cubicBezTo>
                  <a:cubicBezTo>
                    <a:pt x="2549" y="4906"/>
                    <a:pt x="2554" y="4907"/>
                    <a:pt x="2558" y="4907"/>
                  </a:cubicBezTo>
                  <a:cubicBezTo>
                    <a:pt x="2562" y="4909"/>
                    <a:pt x="2566" y="4909"/>
                    <a:pt x="2572" y="4913"/>
                  </a:cubicBezTo>
                  <a:cubicBezTo>
                    <a:pt x="2586" y="4919"/>
                    <a:pt x="2587" y="4921"/>
                    <a:pt x="2593" y="4934"/>
                  </a:cubicBezTo>
                  <a:cubicBezTo>
                    <a:pt x="2593" y="4935"/>
                    <a:pt x="2593" y="4936"/>
                    <a:pt x="2594" y="4936"/>
                  </a:cubicBezTo>
                  <a:lnTo>
                    <a:pt x="2593" y="4936"/>
                  </a:lnTo>
                  <a:cubicBezTo>
                    <a:pt x="2592" y="4936"/>
                    <a:pt x="2589" y="4936"/>
                    <a:pt x="2586" y="4935"/>
                  </a:cubicBezTo>
                  <a:cubicBezTo>
                    <a:pt x="2583" y="4935"/>
                    <a:pt x="2580" y="4934"/>
                    <a:pt x="2577" y="4934"/>
                  </a:cubicBezTo>
                  <a:cubicBezTo>
                    <a:pt x="2575" y="4934"/>
                    <a:pt x="2574" y="4934"/>
                    <a:pt x="2573" y="4934"/>
                  </a:cubicBezTo>
                  <a:cubicBezTo>
                    <a:pt x="2566" y="4934"/>
                    <a:pt x="2562" y="4932"/>
                    <a:pt x="2557" y="4931"/>
                  </a:cubicBezTo>
                  <a:cubicBezTo>
                    <a:pt x="2555" y="4930"/>
                    <a:pt x="2552" y="4929"/>
                    <a:pt x="2549" y="4929"/>
                  </a:cubicBezTo>
                  <a:lnTo>
                    <a:pt x="2548" y="4928"/>
                  </a:lnTo>
                  <a:cubicBezTo>
                    <a:pt x="2542" y="4928"/>
                    <a:pt x="2538" y="4936"/>
                    <a:pt x="2534" y="4946"/>
                  </a:cubicBezTo>
                  <a:cubicBezTo>
                    <a:pt x="2533" y="4950"/>
                    <a:pt x="2531" y="4953"/>
                    <a:pt x="2530" y="4956"/>
                  </a:cubicBezTo>
                  <a:cubicBezTo>
                    <a:pt x="2528" y="4958"/>
                    <a:pt x="2525" y="4961"/>
                    <a:pt x="2523" y="4965"/>
                  </a:cubicBezTo>
                  <a:cubicBezTo>
                    <a:pt x="2517" y="4977"/>
                    <a:pt x="2506" y="4992"/>
                    <a:pt x="2499" y="4999"/>
                  </a:cubicBezTo>
                  <a:cubicBezTo>
                    <a:pt x="2490" y="5007"/>
                    <a:pt x="2480" y="5013"/>
                    <a:pt x="2466" y="5017"/>
                  </a:cubicBezTo>
                  <a:cubicBezTo>
                    <a:pt x="2463" y="5019"/>
                    <a:pt x="2460" y="5019"/>
                    <a:pt x="2456" y="5019"/>
                  </a:cubicBezTo>
                  <a:cubicBezTo>
                    <a:pt x="2449" y="5019"/>
                    <a:pt x="2433" y="5017"/>
                    <a:pt x="2412" y="5007"/>
                  </a:cubicBezTo>
                  <a:cubicBezTo>
                    <a:pt x="2400" y="5001"/>
                    <a:pt x="2396" y="4996"/>
                    <a:pt x="2393" y="4992"/>
                  </a:cubicBezTo>
                  <a:cubicBezTo>
                    <a:pt x="2388" y="4990"/>
                    <a:pt x="2385" y="4987"/>
                    <a:pt x="2377" y="4985"/>
                  </a:cubicBezTo>
                  <a:cubicBezTo>
                    <a:pt x="2376" y="4985"/>
                    <a:pt x="2375" y="4985"/>
                    <a:pt x="2373" y="4985"/>
                  </a:cubicBezTo>
                  <a:cubicBezTo>
                    <a:pt x="2364" y="4985"/>
                    <a:pt x="2353" y="4991"/>
                    <a:pt x="2345" y="4995"/>
                  </a:cubicBezTo>
                  <a:cubicBezTo>
                    <a:pt x="2340" y="4996"/>
                    <a:pt x="2337" y="4999"/>
                    <a:pt x="2334" y="4999"/>
                  </a:cubicBezTo>
                  <a:cubicBezTo>
                    <a:pt x="2329" y="4999"/>
                    <a:pt x="2321" y="4993"/>
                    <a:pt x="2309" y="4985"/>
                  </a:cubicBezTo>
                  <a:cubicBezTo>
                    <a:pt x="2307" y="4983"/>
                    <a:pt x="2304" y="4981"/>
                    <a:pt x="2301" y="4979"/>
                  </a:cubicBezTo>
                  <a:cubicBezTo>
                    <a:pt x="2294" y="4976"/>
                    <a:pt x="2289" y="4970"/>
                    <a:pt x="2287" y="4967"/>
                  </a:cubicBezTo>
                  <a:cubicBezTo>
                    <a:pt x="2283" y="4964"/>
                    <a:pt x="2280" y="4962"/>
                    <a:pt x="2276" y="4962"/>
                  </a:cubicBezTo>
                  <a:cubicBezTo>
                    <a:pt x="2275" y="4962"/>
                    <a:pt x="2273" y="4962"/>
                    <a:pt x="2272" y="4962"/>
                  </a:cubicBezTo>
                  <a:lnTo>
                    <a:pt x="2267" y="4962"/>
                  </a:lnTo>
                  <a:cubicBezTo>
                    <a:pt x="2261" y="4962"/>
                    <a:pt x="2255" y="4962"/>
                    <a:pt x="2248" y="4961"/>
                  </a:cubicBezTo>
                  <a:cubicBezTo>
                    <a:pt x="2241" y="4960"/>
                    <a:pt x="2234" y="4960"/>
                    <a:pt x="2228" y="4960"/>
                  </a:cubicBezTo>
                  <a:cubicBezTo>
                    <a:pt x="2226" y="4960"/>
                    <a:pt x="2224" y="4960"/>
                    <a:pt x="2222" y="4960"/>
                  </a:cubicBezTo>
                  <a:cubicBezTo>
                    <a:pt x="2216" y="4960"/>
                    <a:pt x="2214" y="4957"/>
                    <a:pt x="2210" y="4954"/>
                  </a:cubicBezTo>
                  <a:cubicBezTo>
                    <a:pt x="2207" y="4951"/>
                    <a:pt x="2203" y="4947"/>
                    <a:pt x="2195" y="4945"/>
                  </a:cubicBezTo>
                  <a:cubicBezTo>
                    <a:pt x="2192" y="4944"/>
                    <a:pt x="2189" y="4944"/>
                    <a:pt x="2186" y="4944"/>
                  </a:cubicBezTo>
                  <a:cubicBezTo>
                    <a:pt x="2176" y="4944"/>
                    <a:pt x="2169" y="4947"/>
                    <a:pt x="2163" y="4950"/>
                  </a:cubicBezTo>
                  <a:cubicBezTo>
                    <a:pt x="2162" y="4950"/>
                    <a:pt x="2161" y="4951"/>
                    <a:pt x="2160" y="4952"/>
                  </a:cubicBezTo>
                  <a:cubicBezTo>
                    <a:pt x="2159" y="4952"/>
                    <a:pt x="2158" y="4952"/>
                    <a:pt x="2157" y="4952"/>
                  </a:cubicBezTo>
                  <a:cubicBezTo>
                    <a:pt x="2150" y="4952"/>
                    <a:pt x="2142" y="4948"/>
                    <a:pt x="2132" y="4944"/>
                  </a:cubicBezTo>
                  <a:lnTo>
                    <a:pt x="2131" y="4943"/>
                  </a:lnTo>
                  <a:cubicBezTo>
                    <a:pt x="2126" y="4939"/>
                    <a:pt x="2124" y="4937"/>
                    <a:pt x="2121" y="4935"/>
                  </a:cubicBezTo>
                  <a:cubicBezTo>
                    <a:pt x="2117" y="4933"/>
                    <a:pt x="2115" y="4931"/>
                    <a:pt x="2109" y="4930"/>
                  </a:cubicBezTo>
                  <a:cubicBezTo>
                    <a:pt x="2108" y="4930"/>
                    <a:pt x="2104" y="4930"/>
                    <a:pt x="2101" y="4929"/>
                  </a:cubicBezTo>
                  <a:cubicBezTo>
                    <a:pt x="2091" y="4928"/>
                    <a:pt x="2075" y="4926"/>
                    <a:pt x="2070" y="4920"/>
                  </a:cubicBezTo>
                  <a:cubicBezTo>
                    <a:pt x="2064" y="4916"/>
                    <a:pt x="2063" y="4913"/>
                    <a:pt x="2062" y="4909"/>
                  </a:cubicBezTo>
                  <a:cubicBezTo>
                    <a:pt x="2062" y="4907"/>
                    <a:pt x="2060" y="4905"/>
                    <a:pt x="2058" y="4902"/>
                  </a:cubicBezTo>
                  <a:cubicBezTo>
                    <a:pt x="2052" y="4891"/>
                    <a:pt x="2046" y="4890"/>
                    <a:pt x="2037" y="4890"/>
                  </a:cubicBezTo>
                  <a:cubicBezTo>
                    <a:pt x="2028" y="4890"/>
                    <a:pt x="2023" y="4892"/>
                    <a:pt x="2019" y="4893"/>
                  </a:cubicBezTo>
                  <a:cubicBezTo>
                    <a:pt x="2018" y="4893"/>
                    <a:pt x="2016" y="4894"/>
                    <a:pt x="2015" y="4894"/>
                  </a:cubicBezTo>
                  <a:cubicBezTo>
                    <a:pt x="2010" y="4896"/>
                    <a:pt x="2007" y="4899"/>
                    <a:pt x="2006" y="4901"/>
                  </a:cubicBezTo>
                  <a:cubicBezTo>
                    <a:pt x="2004" y="4903"/>
                    <a:pt x="2004" y="4903"/>
                    <a:pt x="2003" y="4904"/>
                  </a:cubicBezTo>
                  <a:cubicBezTo>
                    <a:pt x="1998" y="4909"/>
                    <a:pt x="2000" y="4919"/>
                    <a:pt x="2001" y="4921"/>
                  </a:cubicBezTo>
                  <a:cubicBezTo>
                    <a:pt x="2002" y="4929"/>
                    <a:pt x="2006" y="4933"/>
                    <a:pt x="2008" y="4936"/>
                  </a:cubicBezTo>
                  <a:cubicBezTo>
                    <a:pt x="2011" y="4938"/>
                    <a:pt x="2012" y="4942"/>
                    <a:pt x="2014" y="4945"/>
                  </a:cubicBezTo>
                  <a:cubicBezTo>
                    <a:pt x="2017" y="4951"/>
                    <a:pt x="2015" y="4954"/>
                    <a:pt x="2014" y="4959"/>
                  </a:cubicBezTo>
                  <a:cubicBezTo>
                    <a:pt x="2012" y="4964"/>
                    <a:pt x="2011" y="4967"/>
                    <a:pt x="2010" y="4976"/>
                  </a:cubicBezTo>
                  <a:cubicBezTo>
                    <a:pt x="2010" y="4983"/>
                    <a:pt x="2010" y="4988"/>
                    <a:pt x="2010" y="4994"/>
                  </a:cubicBezTo>
                  <a:cubicBezTo>
                    <a:pt x="2010" y="4998"/>
                    <a:pt x="2010" y="5006"/>
                    <a:pt x="2009" y="5007"/>
                  </a:cubicBezTo>
                  <a:cubicBezTo>
                    <a:pt x="2008" y="5007"/>
                    <a:pt x="2007" y="5008"/>
                    <a:pt x="2006" y="5009"/>
                  </a:cubicBezTo>
                  <a:cubicBezTo>
                    <a:pt x="1997" y="5012"/>
                    <a:pt x="1985" y="5016"/>
                    <a:pt x="1987" y="5027"/>
                  </a:cubicBezTo>
                  <a:cubicBezTo>
                    <a:pt x="1988" y="5034"/>
                    <a:pt x="1991" y="5034"/>
                    <a:pt x="1993" y="5034"/>
                  </a:cubicBezTo>
                  <a:cubicBezTo>
                    <a:pt x="1995" y="5034"/>
                    <a:pt x="1996" y="5034"/>
                    <a:pt x="1998" y="5033"/>
                  </a:cubicBezTo>
                  <a:cubicBezTo>
                    <a:pt x="2001" y="5032"/>
                    <a:pt x="2004" y="5031"/>
                    <a:pt x="2007" y="5031"/>
                  </a:cubicBezTo>
                  <a:cubicBezTo>
                    <a:pt x="2010" y="5031"/>
                    <a:pt x="2012" y="5032"/>
                    <a:pt x="2015" y="5034"/>
                  </a:cubicBezTo>
                  <a:cubicBezTo>
                    <a:pt x="2024" y="5041"/>
                    <a:pt x="2024" y="5041"/>
                    <a:pt x="2025" y="5045"/>
                  </a:cubicBezTo>
                  <a:cubicBezTo>
                    <a:pt x="2025" y="5048"/>
                    <a:pt x="2025" y="5053"/>
                    <a:pt x="2028" y="5061"/>
                  </a:cubicBezTo>
                  <a:cubicBezTo>
                    <a:pt x="2033" y="5073"/>
                    <a:pt x="2031" y="5080"/>
                    <a:pt x="2027" y="5088"/>
                  </a:cubicBezTo>
                  <a:cubicBezTo>
                    <a:pt x="2025" y="5095"/>
                    <a:pt x="2023" y="5102"/>
                    <a:pt x="2023" y="5109"/>
                  </a:cubicBezTo>
                  <a:cubicBezTo>
                    <a:pt x="2025" y="5124"/>
                    <a:pt x="2032" y="5125"/>
                    <a:pt x="2037" y="5126"/>
                  </a:cubicBezTo>
                  <a:cubicBezTo>
                    <a:pt x="2040" y="5127"/>
                    <a:pt x="2042" y="5127"/>
                    <a:pt x="2042" y="5129"/>
                  </a:cubicBezTo>
                  <a:cubicBezTo>
                    <a:pt x="2045" y="5141"/>
                    <a:pt x="2062" y="5191"/>
                    <a:pt x="2070" y="5204"/>
                  </a:cubicBezTo>
                  <a:cubicBezTo>
                    <a:pt x="2072" y="5213"/>
                    <a:pt x="2078" y="5217"/>
                    <a:pt x="2082" y="5221"/>
                  </a:cubicBezTo>
                  <a:cubicBezTo>
                    <a:pt x="2087" y="5225"/>
                    <a:pt x="2091" y="5227"/>
                    <a:pt x="2090" y="5231"/>
                  </a:cubicBezTo>
                  <a:cubicBezTo>
                    <a:pt x="2088" y="5243"/>
                    <a:pt x="2092" y="5254"/>
                    <a:pt x="2095" y="5262"/>
                  </a:cubicBezTo>
                  <a:cubicBezTo>
                    <a:pt x="2097" y="5268"/>
                    <a:pt x="2106" y="5283"/>
                    <a:pt x="2115" y="5298"/>
                  </a:cubicBezTo>
                  <a:cubicBezTo>
                    <a:pt x="2121" y="5307"/>
                    <a:pt x="2125" y="5315"/>
                    <a:pt x="2129" y="5321"/>
                  </a:cubicBezTo>
                  <a:cubicBezTo>
                    <a:pt x="2135" y="5332"/>
                    <a:pt x="2137" y="5344"/>
                    <a:pt x="2138" y="5357"/>
                  </a:cubicBezTo>
                  <a:cubicBezTo>
                    <a:pt x="2139" y="5365"/>
                    <a:pt x="2140" y="5372"/>
                    <a:pt x="2142" y="5379"/>
                  </a:cubicBezTo>
                  <a:cubicBezTo>
                    <a:pt x="2144" y="5396"/>
                    <a:pt x="2159" y="5415"/>
                    <a:pt x="2173" y="5437"/>
                  </a:cubicBezTo>
                  <a:cubicBezTo>
                    <a:pt x="2180" y="5447"/>
                    <a:pt x="2187" y="5458"/>
                    <a:pt x="2193" y="5467"/>
                  </a:cubicBezTo>
                  <a:cubicBezTo>
                    <a:pt x="2202" y="5484"/>
                    <a:pt x="2206" y="5494"/>
                    <a:pt x="2211" y="5503"/>
                  </a:cubicBezTo>
                  <a:cubicBezTo>
                    <a:pt x="2215" y="5513"/>
                    <a:pt x="2218" y="5523"/>
                    <a:pt x="2227" y="5536"/>
                  </a:cubicBezTo>
                  <a:cubicBezTo>
                    <a:pt x="2243" y="5562"/>
                    <a:pt x="2255" y="5578"/>
                    <a:pt x="2271" y="5599"/>
                  </a:cubicBezTo>
                  <a:lnTo>
                    <a:pt x="2275" y="5605"/>
                  </a:lnTo>
                  <a:cubicBezTo>
                    <a:pt x="2291" y="5626"/>
                    <a:pt x="2320" y="5659"/>
                    <a:pt x="2340" y="5677"/>
                  </a:cubicBezTo>
                  <a:cubicBezTo>
                    <a:pt x="2348" y="5683"/>
                    <a:pt x="2368" y="5700"/>
                    <a:pt x="2390" y="5716"/>
                  </a:cubicBezTo>
                  <a:cubicBezTo>
                    <a:pt x="2418" y="5740"/>
                    <a:pt x="2451" y="5766"/>
                    <a:pt x="2460" y="5774"/>
                  </a:cubicBezTo>
                  <a:lnTo>
                    <a:pt x="2463" y="5778"/>
                  </a:lnTo>
                  <a:cubicBezTo>
                    <a:pt x="2475" y="5789"/>
                    <a:pt x="2480" y="5794"/>
                    <a:pt x="2492" y="5809"/>
                  </a:cubicBezTo>
                  <a:cubicBezTo>
                    <a:pt x="2497" y="5816"/>
                    <a:pt x="2502" y="5822"/>
                    <a:pt x="2506" y="5826"/>
                  </a:cubicBezTo>
                  <a:cubicBezTo>
                    <a:pt x="2515" y="5835"/>
                    <a:pt x="2522" y="5845"/>
                    <a:pt x="2531" y="5858"/>
                  </a:cubicBezTo>
                  <a:cubicBezTo>
                    <a:pt x="2541" y="5872"/>
                    <a:pt x="2547" y="5877"/>
                    <a:pt x="2553" y="5884"/>
                  </a:cubicBezTo>
                  <a:cubicBezTo>
                    <a:pt x="2558" y="5890"/>
                    <a:pt x="2563" y="5897"/>
                    <a:pt x="2572" y="5906"/>
                  </a:cubicBezTo>
                  <a:cubicBezTo>
                    <a:pt x="2583" y="5919"/>
                    <a:pt x="2586" y="5923"/>
                    <a:pt x="2590" y="5925"/>
                  </a:cubicBezTo>
                  <a:cubicBezTo>
                    <a:pt x="2592" y="5928"/>
                    <a:pt x="2593" y="5929"/>
                    <a:pt x="2597" y="5933"/>
                  </a:cubicBezTo>
                  <a:cubicBezTo>
                    <a:pt x="2603" y="5940"/>
                    <a:pt x="2608" y="5949"/>
                    <a:pt x="2615" y="5962"/>
                  </a:cubicBezTo>
                  <a:cubicBezTo>
                    <a:pt x="2616" y="5965"/>
                    <a:pt x="2618" y="5968"/>
                    <a:pt x="2620" y="5971"/>
                  </a:cubicBezTo>
                  <a:cubicBezTo>
                    <a:pt x="2625" y="5978"/>
                    <a:pt x="2629" y="5988"/>
                    <a:pt x="2633" y="5996"/>
                  </a:cubicBezTo>
                  <a:cubicBezTo>
                    <a:pt x="2636" y="6004"/>
                    <a:pt x="2639" y="6012"/>
                    <a:pt x="2643" y="6020"/>
                  </a:cubicBezTo>
                  <a:cubicBezTo>
                    <a:pt x="2647" y="6028"/>
                    <a:pt x="2654" y="6032"/>
                    <a:pt x="2660" y="6035"/>
                  </a:cubicBezTo>
                  <a:cubicBezTo>
                    <a:pt x="2665" y="6038"/>
                    <a:pt x="2670" y="6041"/>
                    <a:pt x="2674" y="6048"/>
                  </a:cubicBezTo>
                  <a:cubicBezTo>
                    <a:pt x="2678" y="6053"/>
                    <a:pt x="2682" y="6060"/>
                    <a:pt x="2687" y="6066"/>
                  </a:cubicBezTo>
                  <a:cubicBezTo>
                    <a:pt x="2691" y="6072"/>
                    <a:pt x="2694" y="6078"/>
                    <a:pt x="2699" y="6083"/>
                  </a:cubicBezTo>
                  <a:cubicBezTo>
                    <a:pt x="2701" y="6088"/>
                    <a:pt x="2704" y="6090"/>
                    <a:pt x="2708" y="6090"/>
                  </a:cubicBezTo>
                  <a:cubicBezTo>
                    <a:pt x="2710" y="6090"/>
                    <a:pt x="2711" y="6089"/>
                    <a:pt x="2713" y="6089"/>
                  </a:cubicBezTo>
                  <a:cubicBezTo>
                    <a:pt x="2715" y="6088"/>
                    <a:pt x="2716" y="6087"/>
                    <a:pt x="2718" y="6087"/>
                  </a:cubicBezTo>
                  <a:cubicBezTo>
                    <a:pt x="2719" y="6087"/>
                    <a:pt x="2720" y="6088"/>
                    <a:pt x="2721" y="6088"/>
                  </a:cubicBezTo>
                  <a:cubicBezTo>
                    <a:pt x="2731" y="6090"/>
                    <a:pt x="2741" y="6101"/>
                    <a:pt x="2745" y="6114"/>
                  </a:cubicBezTo>
                  <a:cubicBezTo>
                    <a:pt x="2749" y="6120"/>
                    <a:pt x="2748" y="6122"/>
                    <a:pt x="2748" y="6123"/>
                  </a:cubicBezTo>
                  <a:cubicBezTo>
                    <a:pt x="2747" y="6125"/>
                    <a:pt x="2745" y="6127"/>
                    <a:pt x="2747" y="6130"/>
                  </a:cubicBezTo>
                  <a:cubicBezTo>
                    <a:pt x="2748" y="6134"/>
                    <a:pt x="2750" y="6139"/>
                    <a:pt x="2753" y="6146"/>
                  </a:cubicBezTo>
                  <a:cubicBezTo>
                    <a:pt x="2757" y="6153"/>
                    <a:pt x="2762" y="6162"/>
                    <a:pt x="2766" y="6175"/>
                  </a:cubicBezTo>
                  <a:cubicBezTo>
                    <a:pt x="2768" y="6181"/>
                    <a:pt x="2771" y="6186"/>
                    <a:pt x="2772" y="6189"/>
                  </a:cubicBezTo>
                  <a:cubicBezTo>
                    <a:pt x="2775" y="6199"/>
                    <a:pt x="2775" y="6199"/>
                    <a:pt x="2777" y="6206"/>
                  </a:cubicBezTo>
                  <a:cubicBezTo>
                    <a:pt x="2779" y="6214"/>
                    <a:pt x="2783" y="6222"/>
                    <a:pt x="2787" y="6234"/>
                  </a:cubicBezTo>
                  <a:lnTo>
                    <a:pt x="2789" y="6237"/>
                  </a:lnTo>
                  <a:cubicBezTo>
                    <a:pt x="2791" y="6244"/>
                    <a:pt x="2794" y="6248"/>
                    <a:pt x="2796" y="6253"/>
                  </a:cubicBezTo>
                  <a:cubicBezTo>
                    <a:pt x="2799" y="6258"/>
                    <a:pt x="2801" y="6262"/>
                    <a:pt x="2804" y="6269"/>
                  </a:cubicBezTo>
                  <a:cubicBezTo>
                    <a:pt x="2807" y="6273"/>
                    <a:pt x="2809" y="6276"/>
                    <a:pt x="2811" y="6280"/>
                  </a:cubicBezTo>
                  <a:cubicBezTo>
                    <a:pt x="2815" y="6288"/>
                    <a:pt x="2817" y="6296"/>
                    <a:pt x="2823" y="6307"/>
                  </a:cubicBezTo>
                  <a:cubicBezTo>
                    <a:pt x="2828" y="6321"/>
                    <a:pt x="2830" y="6326"/>
                    <a:pt x="2837" y="6340"/>
                  </a:cubicBezTo>
                  <a:lnTo>
                    <a:pt x="2842" y="6354"/>
                  </a:lnTo>
                  <a:cubicBezTo>
                    <a:pt x="2849" y="6375"/>
                    <a:pt x="2849" y="6377"/>
                    <a:pt x="2850" y="6387"/>
                  </a:cubicBezTo>
                  <a:lnTo>
                    <a:pt x="2850" y="6395"/>
                  </a:lnTo>
                  <a:cubicBezTo>
                    <a:pt x="2850" y="6403"/>
                    <a:pt x="2848" y="6406"/>
                    <a:pt x="2841" y="6410"/>
                  </a:cubicBezTo>
                  <a:cubicBezTo>
                    <a:pt x="2838" y="6413"/>
                    <a:pt x="2833" y="6415"/>
                    <a:pt x="2829" y="6420"/>
                  </a:cubicBezTo>
                  <a:cubicBezTo>
                    <a:pt x="2822" y="6427"/>
                    <a:pt x="2819" y="6431"/>
                    <a:pt x="2816" y="6437"/>
                  </a:cubicBezTo>
                  <a:cubicBezTo>
                    <a:pt x="2812" y="6441"/>
                    <a:pt x="2807" y="6448"/>
                    <a:pt x="2798" y="6457"/>
                  </a:cubicBezTo>
                  <a:cubicBezTo>
                    <a:pt x="2790" y="6468"/>
                    <a:pt x="2788" y="6471"/>
                    <a:pt x="2789" y="6475"/>
                  </a:cubicBezTo>
                  <a:cubicBezTo>
                    <a:pt x="2789" y="6478"/>
                    <a:pt x="2792" y="6479"/>
                    <a:pt x="2795" y="6480"/>
                  </a:cubicBezTo>
                  <a:cubicBezTo>
                    <a:pt x="2797" y="6482"/>
                    <a:pt x="2800" y="6483"/>
                    <a:pt x="2802" y="6487"/>
                  </a:cubicBezTo>
                  <a:cubicBezTo>
                    <a:pt x="2809" y="6497"/>
                    <a:pt x="2811" y="6500"/>
                    <a:pt x="2812" y="6506"/>
                  </a:cubicBezTo>
                  <a:cubicBezTo>
                    <a:pt x="2813" y="6508"/>
                    <a:pt x="2814" y="6511"/>
                    <a:pt x="2816" y="6514"/>
                  </a:cubicBezTo>
                  <a:cubicBezTo>
                    <a:pt x="2816" y="6518"/>
                    <a:pt x="2816" y="6519"/>
                    <a:pt x="2816" y="6520"/>
                  </a:cubicBezTo>
                  <a:cubicBezTo>
                    <a:pt x="2816" y="6521"/>
                    <a:pt x="2812" y="6522"/>
                    <a:pt x="2811" y="6522"/>
                  </a:cubicBezTo>
                  <a:cubicBezTo>
                    <a:pt x="2808" y="6522"/>
                    <a:pt x="2807" y="6523"/>
                    <a:pt x="2804" y="6525"/>
                  </a:cubicBezTo>
                  <a:cubicBezTo>
                    <a:pt x="2796" y="6528"/>
                    <a:pt x="2798" y="6534"/>
                    <a:pt x="2799" y="6543"/>
                  </a:cubicBezTo>
                  <a:cubicBezTo>
                    <a:pt x="2799" y="6545"/>
                    <a:pt x="2800" y="6547"/>
                    <a:pt x="2801" y="6550"/>
                  </a:cubicBezTo>
                  <a:cubicBezTo>
                    <a:pt x="2802" y="6560"/>
                    <a:pt x="2807" y="6563"/>
                    <a:pt x="2809" y="6567"/>
                  </a:cubicBezTo>
                  <a:cubicBezTo>
                    <a:pt x="2812" y="6569"/>
                    <a:pt x="2815" y="6572"/>
                    <a:pt x="2817" y="6579"/>
                  </a:cubicBezTo>
                  <a:cubicBezTo>
                    <a:pt x="2821" y="6589"/>
                    <a:pt x="2817" y="6594"/>
                    <a:pt x="2811" y="6600"/>
                  </a:cubicBezTo>
                  <a:cubicBezTo>
                    <a:pt x="2809" y="6603"/>
                    <a:pt x="2805" y="6605"/>
                    <a:pt x="2804" y="6608"/>
                  </a:cubicBezTo>
                  <a:cubicBezTo>
                    <a:pt x="2798" y="6618"/>
                    <a:pt x="2794" y="6630"/>
                    <a:pt x="2791" y="6641"/>
                  </a:cubicBezTo>
                  <a:cubicBezTo>
                    <a:pt x="2790" y="6648"/>
                    <a:pt x="2790" y="6652"/>
                    <a:pt x="2791" y="6658"/>
                  </a:cubicBezTo>
                  <a:cubicBezTo>
                    <a:pt x="2791" y="6664"/>
                    <a:pt x="2793" y="6670"/>
                    <a:pt x="2792" y="6682"/>
                  </a:cubicBezTo>
                  <a:cubicBezTo>
                    <a:pt x="2790" y="6700"/>
                    <a:pt x="2771" y="6714"/>
                    <a:pt x="2759" y="6722"/>
                  </a:cubicBezTo>
                  <a:lnTo>
                    <a:pt x="2756" y="6724"/>
                  </a:lnTo>
                  <a:cubicBezTo>
                    <a:pt x="2752" y="6727"/>
                    <a:pt x="2749" y="6729"/>
                    <a:pt x="2745" y="6731"/>
                  </a:cubicBezTo>
                  <a:cubicBezTo>
                    <a:pt x="2739" y="6736"/>
                    <a:pt x="2734" y="6739"/>
                    <a:pt x="2727" y="6746"/>
                  </a:cubicBezTo>
                  <a:cubicBezTo>
                    <a:pt x="2714" y="6756"/>
                    <a:pt x="2725" y="6774"/>
                    <a:pt x="2731" y="6786"/>
                  </a:cubicBezTo>
                  <a:cubicBezTo>
                    <a:pt x="2733" y="6788"/>
                    <a:pt x="2734" y="6791"/>
                    <a:pt x="2735" y="6795"/>
                  </a:cubicBezTo>
                  <a:cubicBezTo>
                    <a:pt x="2740" y="6803"/>
                    <a:pt x="2740" y="6810"/>
                    <a:pt x="2741" y="6826"/>
                  </a:cubicBezTo>
                  <a:lnTo>
                    <a:pt x="2741" y="6830"/>
                  </a:lnTo>
                  <a:cubicBezTo>
                    <a:pt x="2741" y="6840"/>
                    <a:pt x="2740" y="6853"/>
                    <a:pt x="2739" y="6863"/>
                  </a:cubicBezTo>
                  <a:cubicBezTo>
                    <a:pt x="2738" y="6872"/>
                    <a:pt x="2737" y="6879"/>
                    <a:pt x="2737" y="6888"/>
                  </a:cubicBezTo>
                  <a:cubicBezTo>
                    <a:pt x="2736" y="6905"/>
                    <a:pt x="2734" y="6951"/>
                    <a:pt x="2734" y="6973"/>
                  </a:cubicBezTo>
                  <a:cubicBezTo>
                    <a:pt x="2734" y="6978"/>
                    <a:pt x="2734" y="6983"/>
                    <a:pt x="2734" y="6988"/>
                  </a:cubicBezTo>
                  <a:cubicBezTo>
                    <a:pt x="2734" y="7007"/>
                    <a:pt x="2734" y="7026"/>
                    <a:pt x="2733" y="7046"/>
                  </a:cubicBezTo>
                  <a:cubicBezTo>
                    <a:pt x="2731" y="7068"/>
                    <a:pt x="2729" y="7070"/>
                    <a:pt x="2725" y="7075"/>
                  </a:cubicBezTo>
                  <a:cubicBezTo>
                    <a:pt x="2724" y="7076"/>
                    <a:pt x="2723" y="7077"/>
                    <a:pt x="2722" y="7077"/>
                  </a:cubicBezTo>
                  <a:cubicBezTo>
                    <a:pt x="2714" y="7085"/>
                    <a:pt x="2720" y="7100"/>
                    <a:pt x="2726" y="7112"/>
                  </a:cubicBezTo>
                  <a:cubicBezTo>
                    <a:pt x="2728" y="7117"/>
                    <a:pt x="2730" y="7124"/>
                    <a:pt x="2731" y="7127"/>
                  </a:cubicBezTo>
                  <a:cubicBezTo>
                    <a:pt x="2732" y="7136"/>
                    <a:pt x="2735" y="7157"/>
                    <a:pt x="2741" y="7171"/>
                  </a:cubicBezTo>
                  <a:cubicBezTo>
                    <a:pt x="2744" y="7177"/>
                    <a:pt x="2750" y="7183"/>
                    <a:pt x="2756" y="7189"/>
                  </a:cubicBezTo>
                  <a:cubicBezTo>
                    <a:pt x="2762" y="7196"/>
                    <a:pt x="2770" y="7204"/>
                    <a:pt x="2779" y="7217"/>
                  </a:cubicBezTo>
                  <a:cubicBezTo>
                    <a:pt x="2789" y="7234"/>
                    <a:pt x="2793" y="7238"/>
                    <a:pt x="2798" y="7244"/>
                  </a:cubicBezTo>
                  <a:cubicBezTo>
                    <a:pt x="2800" y="7247"/>
                    <a:pt x="2802" y="7249"/>
                    <a:pt x="2805" y="7253"/>
                  </a:cubicBezTo>
                  <a:cubicBezTo>
                    <a:pt x="2814" y="7262"/>
                    <a:pt x="2821" y="7266"/>
                    <a:pt x="2828" y="7271"/>
                  </a:cubicBezTo>
                  <a:cubicBezTo>
                    <a:pt x="2829" y="7272"/>
                    <a:pt x="2832" y="7274"/>
                    <a:pt x="2834" y="7275"/>
                  </a:cubicBezTo>
                  <a:cubicBezTo>
                    <a:pt x="2839" y="7278"/>
                    <a:pt x="2844" y="7281"/>
                    <a:pt x="2850" y="7285"/>
                  </a:cubicBezTo>
                  <a:cubicBezTo>
                    <a:pt x="2857" y="7290"/>
                    <a:pt x="2867" y="7295"/>
                    <a:pt x="2872" y="7299"/>
                  </a:cubicBezTo>
                  <a:cubicBezTo>
                    <a:pt x="2878" y="7303"/>
                    <a:pt x="2883" y="7305"/>
                    <a:pt x="2889" y="7305"/>
                  </a:cubicBezTo>
                  <a:cubicBezTo>
                    <a:pt x="2890" y="7305"/>
                    <a:pt x="2892" y="7305"/>
                    <a:pt x="2893" y="7305"/>
                  </a:cubicBezTo>
                  <a:lnTo>
                    <a:pt x="2901" y="7305"/>
                  </a:lnTo>
                  <a:cubicBezTo>
                    <a:pt x="2907" y="7305"/>
                    <a:pt x="2910" y="7308"/>
                    <a:pt x="2918" y="7318"/>
                  </a:cubicBezTo>
                  <a:cubicBezTo>
                    <a:pt x="2920" y="7321"/>
                    <a:pt x="2923" y="7326"/>
                    <a:pt x="2929" y="7331"/>
                  </a:cubicBezTo>
                  <a:lnTo>
                    <a:pt x="2929" y="7332"/>
                  </a:lnTo>
                  <a:cubicBezTo>
                    <a:pt x="2941" y="7346"/>
                    <a:pt x="2952" y="7359"/>
                    <a:pt x="2963" y="7359"/>
                  </a:cubicBezTo>
                  <a:lnTo>
                    <a:pt x="2969" y="7359"/>
                  </a:lnTo>
                  <a:cubicBezTo>
                    <a:pt x="2970" y="7359"/>
                    <a:pt x="2972" y="7359"/>
                    <a:pt x="2973" y="7359"/>
                  </a:cubicBezTo>
                  <a:cubicBezTo>
                    <a:pt x="2981" y="7359"/>
                    <a:pt x="2990" y="7368"/>
                    <a:pt x="2995" y="7382"/>
                  </a:cubicBezTo>
                  <a:cubicBezTo>
                    <a:pt x="2999" y="7395"/>
                    <a:pt x="3003" y="7399"/>
                    <a:pt x="3007" y="7403"/>
                  </a:cubicBezTo>
                  <a:cubicBezTo>
                    <a:pt x="3010" y="7407"/>
                    <a:pt x="3012" y="7410"/>
                    <a:pt x="3016" y="7416"/>
                  </a:cubicBezTo>
                  <a:cubicBezTo>
                    <a:pt x="3022" y="7430"/>
                    <a:pt x="3031" y="7447"/>
                    <a:pt x="3036" y="7453"/>
                  </a:cubicBezTo>
                  <a:cubicBezTo>
                    <a:pt x="3040" y="7459"/>
                    <a:pt x="3047" y="7459"/>
                    <a:pt x="3053" y="7459"/>
                  </a:cubicBezTo>
                  <a:lnTo>
                    <a:pt x="3062" y="7459"/>
                  </a:lnTo>
                  <a:cubicBezTo>
                    <a:pt x="3067" y="7459"/>
                    <a:pt x="3076" y="7467"/>
                    <a:pt x="3078" y="7471"/>
                  </a:cubicBezTo>
                  <a:cubicBezTo>
                    <a:pt x="3080" y="7472"/>
                    <a:pt x="3082" y="7474"/>
                    <a:pt x="3083" y="7477"/>
                  </a:cubicBezTo>
                  <a:cubicBezTo>
                    <a:pt x="3089" y="7483"/>
                    <a:pt x="3096" y="7492"/>
                    <a:pt x="3100" y="7499"/>
                  </a:cubicBezTo>
                  <a:cubicBezTo>
                    <a:pt x="3105" y="7507"/>
                    <a:pt x="3110" y="7513"/>
                    <a:pt x="3115" y="7517"/>
                  </a:cubicBezTo>
                  <a:cubicBezTo>
                    <a:pt x="3118" y="7520"/>
                    <a:pt x="3120" y="7523"/>
                    <a:pt x="3122" y="7525"/>
                  </a:cubicBezTo>
                  <a:cubicBezTo>
                    <a:pt x="3125" y="7530"/>
                    <a:pt x="3128" y="7532"/>
                    <a:pt x="3133" y="7532"/>
                  </a:cubicBezTo>
                  <a:cubicBezTo>
                    <a:pt x="3138" y="7532"/>
                    <a:pt x="3144" y="7529"/>
                    <a:pt x="3151" y="7524"/>
                  </a:cubicBezTo>
                  <a:cubicBezTo>
                    <a:pt x="3152" y="7524"/>
                    <a:pt x="3152" y="7524"/>
                    <a:pt x="3153" y="7523"/>
                  </a:cubicBezTo>
                  <a:lnTo>
                    <a:pt x="3153" y="7531"/>
                  </a:lnTo>
                  <a:cubicBezTo>
                    <a:pt x="3155" y="7537"/>
                    <a:pt x="3157" y="7554"/>
                    <a:pt x="3156" y="7570"/>
                  </a:cubicBezTo>
                  <a:cubicBezTo>
                    <a:pt x="3155" y="7579"/>
                    <a:pt x="3150" y="7585"/>
                    <a:pt x="3143" y="7590"/>
                  </a:cubicBezTo>
                  <a:cubicBezTo>
                    <a:pt x="3141" y="7592"/>
                    <a:pt x="3141" y="7594"/>
                    <a:pt x="3138" y="7594"/>
                  </a:cubicBezTo>
                  <a:cubicBezTo>
                    <a:pt x="3129" y="7604"/>
                    <a:pt x="3127" y="7614"/>
                    <a:pt x="3126" y="7627"/>
                  </a:cubicBezTo>
                  <a:lnTo>
                    <a:pt x="3125" y="7632"/>
                  </a:lnTo>
                  <a:cubicBezTo>
                    <a:pt x="3123" y="7641"/>
                    <a:pt x="3123" y="7648"/>
                    <a:pt x="3123" y="7654"/>
                  </a:cubicBezTo>
                  <a:cubicBezTo>
                    <a:pt x="3123" y="7661"/>
                    <a:pt x="3123" y="7667"/>
                    <a:pt x="3123" y="7673"/>
                  </a:cubicBezTo>
                  <a:cubicBezTo>
                    <a:pt x="3120" y="7679"/>
                    <a:pt x="3118" y="7685"/>
                    <a:pt x="3115" y="7692"/>
                  </a:cubicBezTo>
                  <a:cubicBezTo>
                    <a:pt x="3112" y="7698"/>
                    <a:pt x="3110" y="7702"/>
                    <a:pt x="3108" y="7707"/>
                  </a:cubicBezTo>
                  <a:cubicBezTo>
                    <a:pt x="3107" y="7716"/>
                    <a:pt x="3107" y="7721"/>
                    <a:pt x="3107" y="7727"/>
                  </a:cubicBezTo>
                  <a:cubicBezTo>
                    <a:pt x="3108" y="7729"/>
                    <a:pt x="3108" y="7731"/>
                    <a:pt x="3108" y="7733"/>
                  </a:cubicBezTo>
                  <a:cubicBezTo>
                    <a:pt x="3108" y="7735"/>
                    <a:pt x="3107" y="7740"/>
                    <a:pt x="3106" y="7745"/>
                  </a:cubicBezTo>
                  <a:cubicBezTo>
                    <a:pt x="3102" y="7762"/>
                    <a:pt x="3097" y="7789"/>
                    <a:pt x="3102" y="7810"/>
                  </a:cubicBezTo>
                  <a:cubicBezTo>
                    <a:pt x="3106" y="7824"/>
                    <a:pt x="3112" y="7835"/>
                    <a:pt x="3118" y="7843"/>
                  </a:cubicBezTo>
                  <a:cubicBezTo>
                    <a:pt x="3120" y="7848"/>
                    <a:pt x="3123" y="7853"/>
                    <a:pt x="3123" y="7854"/>
                  </a:cubicBezTo>
                  <a:cubicBezTo>
                    <a:pt x="3122" y="7855"/>
                    <a:pt x="3119" y="7857"/>
                    <a:pt x="3117" y="7858"/>
                  </a:cubicBezTo>
                  <a:cubicBezTo>
                    <a:pt x="3110" y="7862"/>
                    <a:pt x="3098" y="7868"/>
                    <a:pt x="3102" y="7880"/>
                  </a:cubicBezTo>
                  <a:cubicBezTo>
                    <a:pt x="3107" y="7890"/>
                    <a:pt x="3116" y="7901"/>
                    <a:pt x="3128" y="7913"/>
                  </a:cubicBezTo>
                  <a:cubicBezTo>
                    <a:pt x="3131" y="7917"/>
                    <a:pt x="3136" y="7921"/>
                    <a:pt x="3140" y="7925"/>
                  </a:cubicBezTo>
                  <a:cubicBezTo>
                    <a:pt x="3151" y="7939"/>
                    <a:pt x="3157" y="7940"/>
                    <a:pt x="3163" y="7942"/>
                  </a:cubicBezTo>
                  <a:cubicBezTo>
                    <a:pt x="3167" y="7942"/>
                    <a:pt x="3170" y="7944"/>
                    <a:pt x="3173" y="7945"/>
                  </a:cubicBezTo>
                  <a:cubicBezTo>
                    <a:pt x="3180" y="7950"/>
                    <a:pt x="3190" y="7953"/>
                    <a:pt x="3200" y="7958"/>
                  </a:cubicBezTo>
                  <a:cubicBezTo>
                    <a:pt x="3206" y="7960"/>
                    <a:pt x="3213" y="7962"/>
                    <a:pt x="3218" y="7964"/>
                  </a:cubicBezTo>
                  <a:cubicBezTo>
                    <a:pt x="3230" y="7969"/>
                    <a:pt x="3239" y="7972"/>
                    <a:pt x="3247" y="7975"/>
                  </a:cubicBezTo>
                  <a:cubicBezTo>
                    <a:pt x="3249" y="7975"/>
                    <a:pt x="3253" y="7977"/>
                    <a:pt x="3256" y="7977"/>
                  </a:cubicBezTo>
                  <a:cubicBezTo>
                    <a:pt x="3268" y="7981"/>
                    <a:pt x="3287" y="8003"/>
                    <a:pt x="3294" y="8011"/>
                  </a:cubicBezTo>
                  <a:cubicBezTo>
                    <a:pt x="3304" y="8024"/>
                    <a:pt x="3306" y="8027"/>
                    <a:pt x="3306" y="8043"/>
                  </a:cubicBezTo>
                  <a:cubicBezTo>
                    <a:pt x="3306" y="8046"/>
                    <a:pt x="3306" y="8049"/>
                    <a:pt x="3306" y="8050"/>
                  </a:cubicBezTo>
                  <a:lnTo>
                    <a:pt x="3300" y="8050"/>
                  </a:lnTo>
                  <a:cubicBezTo>
                    <a:pt x="3298" y="8049"/>
                    <a:pt x="3296" y="8048"/>
                    <a:pt x="3295" y="8048"/>
                  </a:cubicBezTo>
                  <a:cubicBezTo>
                    <a:pt x="3294" y="8048"/>
                    <a:pt x="3293" y="8049"/>
                    <a:pt x="3293" y="8050"/>
                  </a:cubicBezTo>
                  <a:cubicBezTo>
                    <a:pt x="3290" y="8052"/>
                    <a:pt x="3289" y="8057"/>
                    <a:pt x="3289" y="8062"/>
                  </a:cubicBezTo>
                  <a:cubicBezTo>
                    <a:pt x="3288" y="8066"/>
                    <a:pt x="3288" y="8070"/>
                    <a:pt x="3287" y="8074"/>
                  </a:cubicBezTo>
                  <a:cubicBezTo>
                    <a:pt x="3284" y="8085"/>
                    <a:pt x="3292" y="8114"/>
                    <a:pt x="3298" y="8131"/>
                  </a:cubicBezTo>
                  <a:cubicBezTo>
                    <a:pt x="3300" y="8135"/>
                    <a:pt x="3303" y="8141"/>
                    <a:pt x="3306" y="8148"/>
                  </a:cubicBezTo>
                  <a:cubicBezTo>
                    <a:pt x="3314" y="8163"/>
                    <a:pt x="3324" y="8185"/>
                    <a:pt x="3324" y="8195"/>
                  </a:cubicBezTo>
                  <a:cubicBezTo>
                    <a:pt x="3324" y="8211"/>
                    <a:pt x="3324" y="8211"/>
                    <a:pt x="3328" y="8227"/>
                  </a:cubicBezTo>
                  <a:cubicBezTo>
                    <a:pt x="3332" y="8247"/>
                    <a:pt x="3355" y="8268"/>
                    <a:pt x="3364" y="8276"/>
                  </a:cubicBezTo>
                  <a:cubicBezTo>
                    <a:pt x="3385" y="8293"/>
                    <a:pt x="3396" y="8305"/>
                    <a:pt x="3405" y="8317"/>
                  </a:cubicBezTo>
                  <a:cubicBezTo>
                    <a:pt x="3413" y="8327"/>
                    <a:pt x="3420" y="8340"/>
                    <a:pt x="3425" y="8351"/>
                  </a:cubicBezTo>
                  <a:cubicBezTo>
                    <a:pt x="3427" y="8354"/>
                    <a:pt x="3428" y="8356"/>
                    <a:pt x="3429" y="8359"/>
                  </a:cubicBezTo>
                  <a:cubicBezTo>
                    <a:pt x="3431" y="8362"/>
                    <a:pt x="3432" y="8364"/>
                    <a:pt x="3436" y="8368"/>
                  </a:cubicBezTo>
                  <a:cubicBezTo>
                    <a:pt x="3441" y="8379"/>
                    <a:pt x="3449" y="8392"/>
                    <a:pt x="3454" y="8404"/>
                  </a:cubicBezTo>
                  <a:cubicBezTo>
                    <a:pt x="3458" y="8413"/>
                    <a:pt x="3467" y="8426"/>
                    <a:pt x="3475" y="8439"/>
                  </a:cubicBezTo>
                  <a:cubicBezTo>
                    <a:pt x="3482" y="8450"/>
                    <a:pt x="3489" y="8459"/>
                    <a:pt x="3491" y="8468"/>
                  </a:cubicBezTo>
                  <a:cubicBezTo>
                    <a:pt x="3498" y="8478"/>
                    <a:pt x="3509" y="8487"/>
                    <a:pt x="3520" y="8496"/>
                  </a:cubicBezTo>
                  <a:cubicBezTo>
                    <a:pt x="3526" y="8500"/>
                    <a:pt x="3531" y="8503"/>
                    <a:pt x="3536" y="8507"/>
                  </a:cubicBezTo>
                  <a:cubicBezTo>
                    <a:pt x="3549" y="8520"/>
                    <a:pt x="3556" y="8526"/>
                    <a:pt x="3569" y="8544"/>
                  </a:cubicBezTo>
                  <a:cubicBezTo>
                    <a:pt x="3579" y="8557"/>
                    <a:pt x="3586" y="8565"/>
                    <a:pt x="3593" y="8571"/>
                  </a:cubicBezTo>
                  <a:cubicBezTo>
                    <a:pt x="3597" y="8575"/>
                    <a:pt x="3600" y="8578"/>
                    <a:pt x="3603" y="8582"/>
                  </a:cubicBezTo>
                  <a:cubicBezTo>
                    <a:pt x="3615" y="8596"/>
                    <a:pt x="3632" y="8611"/>
                    <a:pt x="3640" y="8618"/>
                  </a:cubicBezTo>
                  <a:cubicBezTo>
                    <a:pt x="3648" y="8623"/>
                    <a:pt x="3676" y="8647"/>
                    <a:pt x="3689" y="8657"/>
                  </a:cubicBezTo>
                  <a:cubicBezTo>
                    <a:pt x="3701" y="8667"/>
                    <a:pt x="3741" y="8690"/>
                    <a:pt x="3753" y="8692"/>
                  </a:cubicBezTo>
                  <a:cubicBezTo>
                    <a:pt x="3758" y="8692"/>
                    <a:pt x="3762" y="8693"/>
                    <a:pt x="3765" y="8693"/>
                  </a:cubicBezTo>
                  <a:cubicBezTo>
                    <a:pt x="3773" y="8693"/>
                    <a:pt x="3779" y="8691"/>
                    <a:pt x="3787" y="8687"/>
                  </a:cubicBezTo>
                  <a:cubicBezTo>
                    <a:pt x="3790" y="8685"/>
                    <a:pt x="3792" y="8685"/>
                    <a:pt x="3793" y="8685"/>
                  </a:cubicBezTo>
                  <a:cubicBezTo>
                    <a:pt x="3793" y="8685"/>
                    <a:pt x="3794" y="8685"/>
                    <a:pt x="3794" y="8685"/>
                  </a:cubicBezTo>
                  <a:cubicBezTo>
                    <a:pt x="3795" y="8687"/>
                    <a:pt x="3796" y="8689"/>
                    <a:pt x="3795" y="8699"/>
                  </a:cubicBezTo>
                  <a:cubicBezTo>
                    <a:pt x="3795" y="8707"/>
                    <a:pt x="3796" y="8712"/>
                    <a:pt x="3800" y="8715"/>
                  </a:cubicBezTo>
                  <a:cubicBezTo>
                    <a:pt x="3803" y="8720"/>
                    <a:pt x="3809" y="8721"/>
                    <a:pt x="3814" y="8721"/>
                  </a:cubicBezTo>
                  <a:cubicBezTo>
                    <a:pt x="3823" y="8721"/>
                    <a:pt x="3827" y="8719"/>
                    <a:pt x="3833" y="8711"/>
                  </a:cubicBezTo>
                  <a:cubicBezTo>
                    <a:pt x="3839" y="8705"/>
                    <a:pt x="3840" y="8703"/>
                    <a:pt x="3840" y="8703"/>
                  </a:cubicBezTo>
                  <a:cubicBezTo>
                    <a:pt x="3842" y="8707"/>
                    <a:pt x="3846" y="8710"/>
                    <a:pt x="3850" y="8713"/>
                  </a:cubicBezTo>
                  <a:cubicBezTo>
                    <a:pt x="3854" y="8716"/>
                    <a:pt x="3856" y="8718"/>
                    <a:pt x="3859" y="8721"/>
                  </a:cubicBezTo>
                  <a:cubicBezTo>
                    <a:pt x="3863" y="8725"/>
                    <a:pt x="3872" y="8727"/>
                    <a:pt x="3885" y="8727"/>
                  </a:cubicBezTo>
                  <a:cubicBezTo>
                    <a:pt x="3888" y="8727"/>
                    <a:pt x="3890" y="8726"/>
                    <a:pt x="3893" y="8726"/>
                  </a:cubicBezTo>
                  <a:cubicBezTo>
                    <a:pt x="3903" y="8726"/>
                    <a:pt x="3905" y="8724"/>
                    <a:pt x="3914" y="8718"/>
                  </a:cubicBezTo>
                  <a:cubicBezTo>
                    <a:pt x="3915" y="8717"/>
                    <a:pt x="3917" y="8716"/>
                    <a:pt x="3919" y="8714"/>
                  </a:cubicBezTo>
                  <a:cubicBezTo>
                    <a:pt x="3922" y="8712"/>
                    <a:pt x="3925" y="8710"/>
                    <a:pt x="3928" y="8710"/>
                  </a:cubicBezTo>
                  <a:cubicBezTo>
                    <a:pt x="3931" y="8710"/>
                    <a:pt x="3934" y="8713"/>
                    <a:pt x="3937" y="8717"/>
                  </a:cubicBezTo>
                  <a:cubicBezTo>
                    <a:pt x="3943" y="8721"/>
                    <a:pt x="3947" y="8722"/>
                    <a:pt x="3954" y="8722"/>
                  </a:cubicBezTo>
                  <a:cubicBezTo>
                    <a:pt x="3957" y="8722"/>
                    <a:pt x="3960" y="8722"/>
                    <a:pt x="3966" y="8721"/>
                  </a:cubicBezTo>
                  <a:cubicBezTo>
                    <a:pt x="3976" y="8719"/>
                    <a:pt x="3982" y="8717"/>
                    <a:pt x="3988" y="8713"/>
                  </a:cubicBezTo>
                  <a:cubicBezTo>
                    <a:pt x="3991" y="8712"/>
                    <a:pt x="3993" y="8711"/>
                    <a:pt x="3996" y="8710"/>
                  </a:cubicBezTo>
                  <a:cubicBezTo>
                    <a:pt x="3998" y="8710"/>
                    <a:pt x="4002" y="8709"/>
                    <a:pt x="4006" y="8709"/>
                  </a:cubicBezTo>
                  <a:cubicBezTo>
                    <a:pt x="4017" y="8709"/>
                    <a:pt x="4031" y="8712"/>
                    <a:pt x="4035" y="8713"/>
                  </a:cubicBezTo>
                  <a:cubicBezTo>
                    <a:pt x="4038" y="8714"/>
                    <a:pt x="4043" y="8722"/>
                    <a:pt x="4047" y="8727"/>
                  </a:cubicBezTo>
                  <a:cubicBezTo>
                    <a:pt x="4050" y="8733"/>
                    <a:pt x="4058" y="8737"/>
                    <a:pt x="4065" y="8737"/>
                  </a:cubicBezTo>
                  <a:cubicBezTo>
                    <a:pt x="4067" y="8737"/>
                    <a:pt x="4068" y="8737"/>
                    <a:pt x="4070" y="8737"/>
                  </a:cubicBezTo>
                  <a:cubicBezTo>
                    <a:pt x="4076" y="8735"/>
                    <a:pt x="4080" y="8734"/>
                    <a:pt x="4084" y="8734"/>
                  </a:cubicBezTo>
                  <a:cubicBezTo>
                    <a:pt x="4086" y="8734"/>
                    <a:pt x="4088" y="8735"/>
                    <a:pt x="4089" y="8736"/>
                  </a:cubicBezTo>
                  <a:cubicBezTo>
                    <a:pt x="4096" y="8738"/>
                    <a:pt x="4103" y="8742"/>
                    <a:pt x="4112" y="8747"/>
                  </a:cubicBezTo>
                  <a:lnTo>
                    <a:pt x="4113" y="8748"/>
                  </a:lnTo>
                  <a:cubicBezTo>
                    <a:pt x="4117" y="8750"/>
                    <a:pt x="4119" y="8751"/>
                    <a:pt x="4121" y="8751"/>
                  </a:cubicBezTo>
                  <a:cubicBezTo>
                    <a:pt x="4125" y="8751"/>
                    <a:pt x="4126" y="8749"/>
                    <a:pt x="4128" y="8746"/>
                  </a:cubicBezTo>
                  <a:cubicBezTo>
                    <a:pt x="4130" y="8744"/>
                    <a:pt x="4131" y="8742"/>
                    <a:pt x="4134" y="8741"/>
                  </a:cubicBezTo>
                  <a:cubicBezTo>
                    <a:pt x="4135" y="8740"/>
                    <a:pt x="4136" y="8740"/>
                    <a:pt x="4136" y="8740"/>
                  </a:cubicBezTo>
                  <a:cubicBezTo>
                    <a:pt x="4138" y="8740"/>
                    <a:pt x="4140" y="8743"/>
                    <a:pt x="4142" y="8746"/>
                  </a:cubicBezTo>
                  <a:cubicBezTo>
                    <a:pt x="4143" y="8748"/>
                    <a:pt x="4144" y="8751"/>
                    <a:pt x="4146" y="8752"/>
                  </a:cubicBezTo>
                  <a:cubicBezTo>
                    <a:pt x="4153" y="8759"/>
                    <a:pt x="4181" y="8776"/>
                    <a:pt x="4193" y="8776"/>
                  </a:cubicBezTo>
                  <a:cubicBezTo>
                    <a:pt x="4204" y="8776"/>
                    <a:pt x="4206" y="8773"/>
                    <a:pt x="4210" y="8762"/>
                  </a:cubicBezTo>
                  <a:cubicBezTo>
                    <a:pt x="4210" y="8762"/>
                    <a:pt x="4210" y="8761"/>
                    <a:pt x="4210" y="8760"/>
                  </a:cubicBezTo>
                  <a:cubicBezTo>
                    <a:pt x="4212" y="8755"/>
                    <a:pt x="4216" y="8752"/>
                    <a:pt x="4220" y="8748"/>
                  </a:cubicBezTo>
                  <a:cubicBezTo>
                    <a:pt x="4222" y="8747"/>
                    <a:pt x="4222" y="8745"/>
                    <a:pt x="4224" y="8744"/>
                  </a:cubicBezTo>
                  <a:cubicBezTo>
                    <a:pt x="4231" y="8738"/>
                    <a:pt x="4242" y="8738"/>
                    <a:pt x="4246" y="8738"/>
                  </a:cubicBezTo>
                  <a:cubicBezTo>
                    <a:pt x="4255" y="8738"/>
                    <a:pt x="4256" y="8731"/>
                    <a:pt x="4257" y="8726"/>
                  </a:cubicBezTo>
                  <a:lnTo>
                    <a:pt x="4257" y="8723"/>
                  </a:lnTo>
                  <a:cubicBezTo>
                    <a:pt x="4258" y="8719"/>
                    <a:pt x="4261" y="8717"/>
                    <a:pt x="4263" y="8717"/>
                  </a:cubicBezTo>
                  <a:cubicBezTo>
                    <a:pt x="4264" y="8717"/>
                    <a:pt x="4267" y="8721"/>
                    <a:pt x="4271" y="8723"/>
                  </a:cubicBezTo>
                  <a:cubicBezTo>
                    <a:pt x="4272" y="8725"/>
                    <a:pt x="4273" y="8726"/>
                    <a:pt x="4274" y="8729"/>
                  </a:cubicBezTo>
                  <a:cubicBezTo>
                    <a:pt x="4276" y="8730"/>
                    <a:pt x="4278" y="8731"/>
                    <a:pt x="4280" y="8731"/>
                  </a:cubicBezTo>
                  <a:cubicBezTo>
                    <a:pt x="4285" y="8731"/>
                    <a:pt x="4285" y="8723"/>
                    <a:pt x="4286" y="8712"/>
                  </a:cubicBezTo>
                  <a:cubicBezTo>
                    <a:pt x="4286" y="8708"/>
                    <a:pt x="4286" y="8703"/>
                    <a:pt x="4287" y="8700"/>
                  </a:cubicBezTo>
                  <a:cubicBezTo>
                    <a:pt x="4288" y="8690"/>
                    <a:pt x="4285" y="8688"/>
                    <a:pt x="4282" y="8685"/>
                  </a:cubicBezTo>
                  <a:cubicBezTo>
                    <a:pt x="4280" y="8684"/>
                    <a:pt x="4279" y="8684"/>
                    <a:pt x="4279" y="8681"/>
                  </a:cubicBezTo>
                  <a:cubicBezTo>
                    <a:pt x="4278" y="8677"/>
                    <a:pt x="4279" y="8672"/>
                    <a:pt x="4282" y="8669"/>
                  </a:cubicBezTo>
                  <a:cubicBezTo>
                    <a:pt x="4282" y="8667"/>
                    <a:pt x="4284" y="8665"/>
                    <a:pt x="4284" y="8663"/>
                  </a:cubicBezTo>
                  <a:cubicBezTo>
                    <a:pt x="4285" y="8662"/>
                    <a:pt x="4286" y="8658"/>
                    <a:pt x="4289" y="8654"/>
                  </a:cubicBezTo>
                  <a:cubicBezTo>
                    <a:pt x="4291" y="8650"/>
                    <a:pt x="4294" y="8646"/>
                    <a:pt x="4297" y="8639"/>
                  </a:cubicBezTo>
                  <a:cubicBezTo>
                    <a:pt x="4300" y="8634"/>
                    <a:pt x="4302" y="8633"/>
                    <a:pt x="4305" y="8632"/>
                  </a:cubicBezTo>
                  <a:cubicBezTo>
                    <a:pt x="4307" y="8630"/>
                    <a:pt x="4312" y="8628"/>
                    <a:pt x="4317" y="8622"/>
                  </a:cubicBezTo>
                  <a:cubicBezTo>
                    <a:pt x="4321" y="8617"/>
                    <a:pt x="4324" y="8612"/>
                    <a:pt x="4323" y="8609"/>
                  </a:cubicBezTo>
                  <a:cubicBezTo>
                    <a:pt x="4322" y="8605"/>
                    <a:pt x="4319" y="8604"/>
                    <a:pt x="4315" y="8602"/>
                  </a:cubicBezTo>
                  <a:cubicBezTo>
                    <a:pt x="4313" y="8601"/>
                    <a:pt x="4312" y="8600"/>
                    <a:pt x="4312" y="8599"/>
                  </a:cubicBezTo>
                  <a:cubicBezTo>
                    <a:pt x="4308" y="8596"/>
                    <a:pt x="4304" y="8595"/>
                    <a:pt x="4298" y="8595"/>
                  </a:cubicBezTo>
                  <a:cubicBezTo>
                    <a:pt x="4294" y="8593"/>
                    <a:pt x="4290" y="8593"/>
                    <a:pt x="4288" y="8589"/>
                  </a:cubicBezTo>
                  <a:cubicBezTo>
                    <a:pt x="4282" y="8579"/>
                    <a:pt x="4279" y="8568"/>
                    <a:pt x="4279" y="8561"/>
                  </a:cubicBezTo>
                  <a:cubicBezTo>
                    <a:pt x="4279" y="8558"/>
                    <a:pt x="4282" y="8547"/>
                    <a:pt x="4285" y="8539"/>
                  </a:cubicBezTo>
                  <a:cubicBezTo>
                    <a:pt x="4286" y="8532"/>
                    <a:pt x="4288" y="8526"/>
                    <a:pt x="4288" y="8521"/>
                  </a:cubicBezTo>
                  <a:cubicBezTo>
                    <a:pt x="4289" y="8516"/>
                    <a:pt x="4298" y="8495"/>
                    <a:pt x="4303" y="8485"/>
                  </a:cubicBezTo>
                  <a:lnTo>
                    <a:pt x="4303" y="8482"/>
                  </a:lnTo>
                  <a:cubicBezTo>
                    <a:pt x="4305" y="8478"/>
                    <a:pt x="4311" y="8468"/>
                    <a:pt x="4318" y="8456"/>
                  </a:cubicBezTo>
                  <a:cubicBezTo>
                    <a:pt x="4325" y="8443"/>
                    <a:pt x="4335" y="8427"/>
                    <a:pt x="4342" y="8414"/>
                  </a:cubicBezTo>
                  <a:cubicBezTo>
                    <a:pt x="4353" y="8393"/>
                    <a:pt x="4353" y="8388"/>
                    <a:pt x="4355" y="8377"/>
                  </a:cubicBezTo>
                  <a:cubicBezTo>
                    <a:pt x="4356" y="8372"/>
                    <a:pt x="4356" y="8369"/>
                    <a:pt x="4357" y="8366"/>
                  </a:cubicBezTo>
                  <a:lnTo>
                    <a:pt x="4361" y="8356"/>
                  </a:lnTo>
                  <a:cubicBezTo>
                    <a:pt x="4363" y="8343"/>
                    <a:pt x="4365" y="8338"/>
                    <a:pt x="4369" y="8327"/>
                  </a:cubicBezTo>
                  <a:cubicBezTo>
                    <a:pt x="4372" y="8316"/>
                    <a:pt x="4408" y="8250"/>
                    <a:pt x="4421" y="8237"/>
                  </a:cubicBezTo>
                  <a:cubicBezTo>
                    <a:pt x="4424" y="8233"/>
                    <a:pt x="4428" y="8229"/>
                    <a:pt x="4430" y="8227"/>
                  </a:cubicBezTo>
                  <a:cubicBezTo>
                    <a:pt x="4436" y="8223"/>
                    <a:pt x="4440" y="8220"/>
                    <a:pt x="4443" y="8212"/>
                  </a:cubicBezTo>
                  <a:cubicBezTo>
                    <a:pt x="4446" y="8202"/>
                    <a:pt x="4452" y="8192"/>
                    <a:pt x="4462" y="8176"/>
                  </a:cubicBezTo>
                  <a:cubicBezTo>
                    <a:pt x="4471" y="8163"/>
                    <a:pt x="4474" y="8157"/>
                    <a:pt x="4476" y="8151"/>
                  </a:cubicBezTo>
                  <a:cubicBezTo>
                    <a:pt x="4476" y="8149"/>
                    <a:pt x="4477" y="8148"/>
                    <a:pt x="4479" y="8146"/>
                  </a:cubicBezTo>
                  <a:cubicBezTo>
                    <a:pt x="4479" y="8144"/>
                    <a:pt x="4481" y="8141"/>
                    <a:pt x="4482" y="8139"/>
                  </a:cubicBezTo>
                  <a:cubicBezTo>
                    <a:pt x="4485" y="8131"/>
                    <a:pt x="4488" y="8124"/>
                    <a:pt x="4490" y="8116"/>
                  </a:cubicBezTo>
                  <a:cubicBezTo>
                    <a:pt x="4492" y="8109"/>
                    <a:pt x="4490" y="8102"/>
                    <a:pt x="4487" y="8096"/>
                  </a:cubicBezTo>
                  <a:cubicBezTo>
                    <a:pt x="4485" y="8091"/>
                    <a:pt x="4484" y="8087"/>
                    <a:pt x="4484" y="8083"/>
                  </a:cubicBezTo>
                  <a:cubicBezTo>
                    <a:pt x="4484" y="8081"/>
                    <a:pt x="4484" y="8081"/>
                    <a:pt x="4486" y="8080"/>
                  </a:cubicBezTo>
                  <a:cubicBezTo>
                    <a:pt x="4490" y="8080"/>
                    <a:pt x="4494" y="8078"/>
                    <a:pt x="4496" y="8070"/>
                  </a:cubicBezTo>
                  <a:cubicBezTo>
                    <a:pt x="4498" y="8063"/>
                    <a:pt x="4497" y="8058"/>
                    <a:pt x="4497" y="8052"/>
                  </a:cubicBezTo>
                  <a:cubicBezTo>
                    <a:pt x="4496" y="8043"/>
                    <a:pt x="4496" y="8034"/>
                    <a:pt x="4499" y="8021"/>
                  </a:cubicBezTo>
                  <a:cubicBezTo>
                    <a:pt x="4502" y="8005"/>
                    <a:pt x="4501" y="7997"/>
                    <a:pt x="4500" y="7989"/>
                  </a:cubicBezTo>
                  <a:lnTo>
                    <a:pt x="4500" y="7972"/>
                  </a:lnTo>
                  <a:cubicBezTo>
                    <a:pt x="4501" y="7967"/>
                    <a:pt x="4501" y="7964"/>
                    <a:pt x="4501" y="7961"/>
                  </a:cubicBezTo>
                  <a:cubicBezTo>
                    <a:pt x="4502" y="7954"/>
                    <a:pt x="4502" y="7954"/>
                    <a:pt x="4505" y="7945"/>
                  </a:cubicBezTo>
                  <a:cubicBezTo>
                    <a:pt x="4509" y="7939"/>
                    <a:pt x="4512" y="7936"/>
                    <a:pt x="4515" y="7933"/>
                  </a:cubicBezTo>
                  <a:cubicBezTo>
                    <a:pt x="4517" y="7931"/>
                    <a:pt x="4518" y="7928"/>
                    <a:pt x="4521" y="7923"/>
                  </a:cubicBezTo>
                  <a:cubicBezTo>
                    <a:pt x="4527" y="7913"/>
                    <a:pt x="4530" y="7887"/>
                    <a:pt x="4528" y="7855"/>
                  </a:cubicBezTo>
                  <a:cubicBezTo>
                    <a:pt x="4525" y="7830"/>
                    <a:pt x="4527" y="7824"/>
                    <a:pt x="4528" y="7816"/>
                  </a:cubicBezTo>
                  <a:cubicBezTo>
                    <a:pt x="4529" y="7813"/>
                    <a:pt x="4530" y="7809"/>
                    <a:pt x="4530" y="7804"/>
                  </a:cubicBezTo>
                  <a:cubicBezTo>
                    <a:pt x="4531" y="7791"/>
                    <a:pt x="4529" y="7787"/>
                    <a:pt x="4524" y="7782"/>
                  </a:cubicBezTo>
                  <a:cubicBezTo>
                    <a:pt x="4523" y="7781"/>
                    <a:pt x="4522" y="7780"/>
                    <a:pt x="4520" y="7777"/>
                  </a:cubicBezTo>
                  <a:cubicBezTo>
                    <a:pt x="4517" y="7772"/>
                    <a:pt x="4523" y="7763"/>
                    <a:pt x="4527" y="7755"/>
                  </a:cubicBezTo>
                  <a:cubicBezTo>
                    <a:pt x="4529" y="7751"/>
                    <a:pt x="4531" y="7746"/>
                    <a:pt x="4532" y="7743"/>
                  </a:cubicBezTo>
                  <a:cubicBezTo>
                    <a:pt x="4534" y="7737"/>
                    <a:pt x="4545" y="7717"/>
                    <a:pt x="4554" y="7699"/>
                  </a:cubicBezTo>
                  <a:cubicBezTo>
                    <a:pt x="4560" y="7685"/>
                    <a:pt x="4566" y="7674"/>
                    <a:pt x="4570" y="7668"/>
                  </a:cubicBezTo>
                  <a:cubicBezTo>
                    <a:pt x="4573" y="7661"/>
                    <a:pt x="4578" y="7653"/>
                    <a:pt x="4583" y="7646"/>
                  </a:cubicBezTo>
                  <a:cubicBezTo>
                    <a:pt x="4586" y="7641"/>
                    <a:pt x="4590" y="7637"/>
                    <a:pt x="4593" y="7631"/>
                  </a:cubicBezTo>
                  <a:cubicBezTo>
                    <a:pt x="4602" y="7618"/>
                    <a:pt x="4604" y="7602"/>
                    <a:pt x="4606" y="7590"/>
                  </a:cubicBezTo>
                  <a:lnTo>
                    <a:pt x="4606" y="7587"/>
                  </a:lnTo>
                  <a:cubicBezTo>
                    <a:pt x="4608" y="7577"/>
                    <a:pt x="4611" y="7571"/>
                    <a:pt x="4615" y="7558"/>
                  </a:cubicBezTo>
                  <a:cubicBezTo>
                    <a:pt x="4618" y="7552"/>
                    <a:pt x="4621" y="7547"/>
                    <a:pt x="4624" y="7543"/>
                  </a:cubicBezTo>
                  <a:cubicBezTo>
                    <a:pt x="4628" y="7537"/>
                    <a:pt x="4633" y="7531"/>
                    <a:pt x="4637" y="7522"/>
                  </a:cubicBezTo>
                  <a:cubicBezTo>
                    <a:pt x="4642" y="7506"/>
                    <a:pt x="4643" y="7501"/>
                    <a:pt x="4647" y="7485"/>
                  </a:cubicBezTo>
                  <a:lnTo>
                    <a:pt x="4648" y="7482"/>
                  </a:lnTo>
                  <a:cubicBezTo>
                    <a:pt x="4651" y="7468"/>
                    <a:pt x="4654" y="7462"/>
                    <a:pt x="4660" y="7456"/>
                  </a:cubicBezTo>
                  <a:cubicBezTo>
                    <a:pt x="4663" y="7453"/>
                    <a:pt x="4665" y="7450"/>
                    <a:pt x="4667" y="7445"/>
                  </a:cubicBezTo>
                  <a:cubicBezTo>
                    <a:pt x="4676" y="7430"/>
                    <a:pt x="4691" y="7409"/>
                    <a:pt x="4696" y="7400"/>
                  </a:cubicBezTo>
                  <a:cubicBezTo>
                    <a:pt x="4703" y="7389"/>
                    <a:pt x="4704" y="7383"/>
                    <a:pt x="4705" y="7374"/>
                  </a:cubicBezTo>
                  <a:cubicBezTo>
                    <a:pt x="4706" y="7370"/>
                    <a:pt x="4706" y="7367"/>
                    <a:pt x="4708" y="7362"/>
                  </a:cubicBezTo>
                  <a:cubicBezTo>
                    <a:pt x="4711" y="7348"/>
                    <a:pt x="4708" y="7342"/>
                    <a:pt x="4706" y="7337"/>
                  </a:cubicBezTo>
                  <a:cubicBezTo>
                    <a:pt x="4705" y="7336"/>
                    <a:pt x="4704" y="7335"/>
                    <a:pt x="4704" y="7333"/>
                  </a:cubicBezTo>
                  <a:lnTo>
                    <a:pt x="4704" y="7329"/>
                  </a:lnTo>
                  <a:cubicBezTo>
                    <a:pt x="4704" y="7321"/>
                    <a:pt x="4704" y="7310"/>
                    <a:pt x="4706" y="7295"/>
                  </a:cubicBezTo>
                  <a:cubicBezTo>
                    <a:pt x="4709" y="7285"/>
                    <a:pt x="4706" y="7274"/>
                    <a:pt x="4704" y="7263"/>
                  </a:cubicBezTo>
                  <a:cubicBezTo>
                    <a:pt x="4703" y="7255"/>
                    <a:pt x="4702" y="7248"/>
                    <a:pt x="4703" y="7243"/>
                  </a:cubicBezTo>
                  <a:cubicBezTo>
                    <a:pt x="4704" y="7239"/>
                    <a:pt x="4704" y="7236"/>
                    <a:pt x="4704" y="7234"/>
                  </a:cubicBezTo>
                  <a:cubicBezTo>
                    <a:pt x="4707" y="7227"/>
                    <a:pt x="4708" y="7221"/>
                    <a:pt x="4707" y="7208"/>
                  </a:cubicBezTo>
                  <a:cubicBezTo>
                    <a:pt x="4706" y="7199"/>
                    <a:pt x="4704" y="7196"/>
                    <a:pt x="4702" y="7192"/>
                  </a:cubicBezTo>
                  <a:cubicBezTo>
                    <a:pt x="4700" y="7190"/>
                    <a:pt x="4699" y="7187"/>
                    <a:pt x="4697" y="7179"/>
                  </a:cubicBezTo>
                  <a:cubicBezTo>
                    <a:pt x="4695" y="7170"/>
                    <a:pt x="4692" y="7162"/>
                    <a:pt x="4689" y="7154"/>
                  </a:cubicBezTo>
                  <a:cubicBezTo>
                    <a:pt x="4686" y="7147"/>
                    <a:pt x="4683" y="7139"/>
                    <a:pt x="4680" y="7131"/>
                  </a:cubicBezTo>
                  <a:cubicBezTo>
                    <a:pt x="4677" y="7118"/>
                    <a:pt x="4675" y="7114"/>
                    <a:pt x="4673" y="7110"/>
                  </a:cubicBezTo>
                  <a:cubicBezTo>
                    <a:pt x="4673" y="7107"/>
                    <a:pt x="4671" y="7104"/>
                    <a:pt x="4669" y="7098"/>
                  </a:cubicBezTo>
                  <a:cubicBezTo>
                    <a:pt x="4667" y="7089"/>
                    <a:pt x="4668" y="7080"/>
                    <a:pt x="4668" y="7070"/>
                  </a:cubicBezTo>
                  <a:cubicBezTo>
                    <a:pt x="4668" y="7065"/>
                    <a:pt x="4669" y="7056"/>
                    <a:pt x="4669" y="7048"/>
                  </a:cubicBezTo>
                  <a:cubicBezTo>
                    <a:pt x="4668" y="7044"/>
                    <a:pt x="4668" y="7033"/>
                    <a:pt x="4660" y="7033"/>
                  </a:cubicBezTo>
                  <a:cubicBezTo>
                    <a:pt x="4661" y="7024"/>
                    <a:pt x="4661" y="7012"/>
                    <a:pt x="4654" y="6995"/>
                  </a:cubicBezTo>
                  <a:cubicBezTo>
                    <a:pt x="4650" y="6982"/>
                    <a:pt x="4649" y="6981"/>
                    <a:pt x="4645" y="6977"/>
                  </a:cubicBezTo>
                  <a:cubicBezTo>
                    <a:pt x="4643" y="6976"/>
                    <a:pt x="4641" y="6975"/>
                    <a:pt x="4639" y="6973"/>
                  </a:cubicBezTo>
                  <a:cubicBezTo>
                    <a:pt x="4632" y="6964"/>
                    <a:pt x="4630" y="6956"/>
                    <a:pt x="4630" y="6948"/>
                  </a:cubicBezTo>
                  <a:cubicBezTo>
                    <a:pt x="4629" y="6945"/>
                    <a:pt x="4629" y="6944"/>
                    <a:pt x="4629" y="6940"/>
                  </a:cubicBezTo>
                  <a:cubicBezTo>
                    <a:pt x="4626" y="6933"/>
                    <a:pt x="4622" y="6925"/>
                    <a:pt x="4603" y="6925"/>
                  </a:cubicBezTo>
                  <a:cubicBezTo>
                    <a:pt x="4596" y="6925"/>
                    <a:pt x="4587" y="6906"/>
                    <a:pt x="4584" y="6895"/>
                  </a:cubicBezTo>
                  <a:cubicBezTo>
                    <a:pt x="4582" y="6892"/>
                    <a:pt x="4581" y="6887"/>
                    <a:pt x="4579" y="6880"/>
                  </a:cubicBezTo>
                  <a:cubicBezTo>
                    <a:pt x="4574" y="6870"/>
                    <a:pt x="4569" y="6855"/>
                    <a:pt x="4567" y="6845"/>
                  </a:cubicBezTo>
                  <a:cubicBezTo>
                    <a:pt x="4567" y="6838"/>
                    <a:pt x="4567" y="6833"/>
                    <a:pt x="4567" y="6828"/>
                  </a:cubicBezTo>
                  <a:cubicBezTo>
                    <a:pt x="4567" y="6823"/>
                    <a:pt x="4569" y="6817"/>
                    <a:pt x="4567" y="6809"/>
                  </a:cubicBezTo>
                  <a:cubicBezTo>
                    <a:pt x="4567" y="6801"/>
                    <a:pt x="4569" y="6796"/>
                    <a:pt x="4571" y="6790"/>
                  </a:cubicBezTo>
                  <a:cubicBezTo>
                    <a:pt x="4571" y="6786"/>
                    <a:pt x="4573" y="6782"/>
                    <a:pt x="4574" y="6776"/>
                  </a:cubicBezTo>
                  <a:cubicBezTo>
                    <a:pt x="4576" y="6766"/>
                    <a:pt x="4577" y="6764"/>
                    <a:pt x="4580" y="6758"/>
                  </a:cubicBezTo>
                  <a:cubicBezTo>
                    <a:pt x="4582" y="6756"/>
                    <a:pt x="4582" y="6753"/>
                    <a:pt x="4585" y="6750"/>
                  </a:cubicBezTo>
                  <a:cubicBezTo>
                    <a:pt x="4588" y="6743"/>
                    <a:pt x="4589" y="6740"/>
                    <a:pt x="4590" y="6737"/>
                  </a:cubicBezTo>
                  <a:cubicBezTo>
                    <a:pt x="4591" y="6734"/>
                    <a:pt x="4593" y="6729"/>
                    <a:pt x="4597" y="6721"/>
                  </a:cubicBezTo>
                  <a:cubicBezTo>
                    <a:pt x="4601" y="6715"/>
                    <a:pt x="4603" y="6711"/>
                    <a:pt x="4605" y="6708"/>
                  </a:cubicBezTo>
                  <a:cubicBezTo>
                    <a:pt x="4608" y="6701"/>
                    <a:pt x="4611" y="6698"/>
                    <a:pt x="4612" y="6689"/>
                  </a:cubicBezTo>
                  <a:cubicBezTo>
                    <a:pt x="4613" y="6685"/>
                    <a:pt x="4613" y="6680"/>
                    <a:pt x="4615" y="6676"/>
                  </a:cubicBezTo>
                  <a:cubicBezTo>
                    <a:pt x="4616" y="6664"/>
                    <a:pt x="4618" y="6652"/>
                    <a:pt x="4621" y="6640"/>
                  </a:cubicBezTo>
                  <a:cubicBezTo>
                    <a:pt x="4625" y="6630"/>
                    <a:pt x="4620" y="6626"/>
                    <a:pt x="4616" y="6623"/>
                  </a:cubicBezTo>
                  <a:cubicBezTo>
                    <a:pt x="4615" y="6622"/>
                    <a:pt x="4614" y="6621"/>
                    <a:pt x="4613" y="6620"/>
                  </a:cubicBezTo>
                  <a:cubicBezTo>
                    <a:pt x="4612" y="6611"/>
                    <a:pt x="4605" y="6610"/>
                    <a:pt x="4599" y="6608"/>
                  </a:cubicBezTo>
                  <a:lnTo>
                    <a:pt x="4592" y="6608"/>
                  </a:lnTo>
                  <a:cubicBezTo>
                    <a:pt x="4591" y="6605"/>
                    <a:pt x="4594" y="6589"/>
                    <a:pt x="4595" y="6579"/>
                  </a:cubicBezTo>
                  <a:lnTo>
                    <a:pt x="4595" y="6574"/>
                  </a:lnTo>
                  <a:cubicBezTo>
                    <a:pt x="4597" y="6563"/>
                    <a:pt x="4603" y="6549"/>
                    <a:pt x="4609" y="6540"/>
                  </a:cubicBezTo>
                  <a:cubicBezTo>
                    <a:pt x="4616" y="6531"/>
                    <a:pt x="4624" y="6515"/>
                    <a:pt x="4631" y="6501"/>
                  </a:cubicBezTo>
                  <a:cubicBezTo>
                    <a:pt x="4633" y="6497"/>
                    <a:pt x="4634" y="6489"/>
                    <a:pt x="4636" y="6482"/>
                  </a:cubicBezTo>
                  <a:cubicBezTo>
                    <a:pt x="4641" y="6468"/>
                    <a:pt x="4645" y="6452"/>
                    <a:pt x="4651" y="6444"/>
                  </a:cubicBezTo>
                  <a:cubicBezTo>
                    <a:pt x="4658" y="6435"/>
                    <a:pt x="4658" y="6426"/>
                    <a:pt x="4656" y="6419"/>
                  </a:cubicBezTo>
                  <a:cubicBezTo>
                    <a:pt x="4656" y="6416"/>
                    <a:pt x="4656" y="6413"/>
                    <a:pt x="4658" y="6410"/>
                  </a:cubicBezTo>
                  <a:cubicBezTo>
                    <a:pt x="4659" y="6406"/>
                    <a:pt x="4667" y="6396"/>
                    <a:pt x="4674" y="6387"/>
                  </a:cubicBezTo>
                  <a:cubicBezTo>
                    <a:pt x="4680" y="6380"/>
                    <a:pt x="4686" y="6372"/>
                    <a:pt x="4690" y="6366"/>
                  </a:cubicBezTo>
                  <a:cubicBezTo>
                    <a:pt x="4693" y="6361"/>
                    <a:pt x="4694" y="6357"/>
                    <a:pt x="4694" y="6354"/>
                  </a:cubicBezTo>
                  <a:cubicBezTo>
                    <a:pt x="4692" y="6351"/>
                    <a:pt x="4690" y="6349"/>
                    <a:pt x="4686" y="6348"/>
                  </a:cubicBezTo>
                  <a:cubicBezTo>
                    <a:pt x="4684" y="6346"/>
                    <a:pt x="4681" y="6345"/>
                    <a:pt x="4679" y="6341"/>
                  </a:cubicBezTo>
                  <a:cubicBezTo>
                    <a:pt x="4674" y="6334"/>
                    <a:pt x="4678" y="6330"/>
                    <a:pt x="4685" y="6325"/>
                  </a:cubicBezTo>
                  <a:cubicBezTo>
                    <a:pt x="4685" y="6324"/>
                    <a:pt x="4686" y="6323"/>
                    <a:pt x="4689" y="6322"/>
                  </a:cubicBezTo>
                  <a:cubicBezTo>
                    <a:pt x="4694" y="6318"/>
                    <a:pt x="4703" y="6309"/>
                    <a:pt x="4702" y="6299"/>
                  </a:cubicBezTo>
                  <a:cubicBezTo>
                    <a:pt x="4700" y="6292"/>
                    <a:pt x="4708" y="6278"/>
                    <a:pt x="4715" y="6267"/>
                  </a:cubicBezTo>
                  <a:cubicBezTo>
                    <a:pt x="4716" y="6265"/>
                    <a:pt x="4718" y="6262"/>
                    <a:pt x="4720" y="6259"/>
                  </a:cubicBezTo>
                  <a:cubicBezTo>
                    <a:pt x="4724" y="6251"/>
                    <a:pt x="4732" y="6239"/>
                    <a:pt x="4740" y="6226"/>
                  </a:cubicBezTo>
                  <a:cubicBezTo>
                    <a:pt x="4749" y="6212"/>
                    <a:pt x="4757" y="6199"/>
                    <a:pt x="4762" y="6189"/>
                  </a:cubicBezTo>
                  <a:cubicBezTo>
                    <a:pt x="4767" y="6181"/>
                    <a:pt x="4778" y="6171"/>
                    <a:pt x="4786" y="6162"/>
                  </a:cubicBezTo>
                  <a:cubicBezTo>
                    <a:pt x="4792" y="6155"/>
                    <a:pt x="4797" y="6150"/>
                    <a:pt x="4800" y="6146"/>
                  </a:cubicBezTo>
                  <a:cubicBezTo>
                    <a:pt x="4804" y="6141"/>
                    <a:pt x="4811" y="6133"/>
                    <a:pt x="4818" y="6126"/>
                  </a:cubicBezTo>
                  <a:cubicBezTo>
                    <a:pt x="4824" y="6119"/>
                    <a:pt x="4830" y="6112"/>
                    <a:pt x="4835" y="6107"/>
                  </a:cubicBezTo>
                  <a:cubicBezTo>
                    <a:pt x="4839" y="6101"/>
                    <a:pt x="4843" y="6095"/>
                    <a:pt x="4848" y="6089"/>
                  </a:cubicBezTo>
                  <a:cubicBezTo>
                    <a:pt x="4853" y="6083"/>
                    <a:pt x="4860" y="6074"/>
                    <a:pt x="4869" y="6063"/>
                  </a:cubicBezTo>
                  <a:cubicBezTo>
                    <a:pt x="4878" y="6051"/>
                    <a:pt x="4883" y="6030"/>
                    <a:pt x="4887" y="6014"/>
                  </a:cubicBezTo>
                  <a:cubicBezTo>
                    <a:pt x="4890" y="6005"/>
                    <a:pt x="4891" y="5998"/>
                    <a:pt x="4894" y="5994"/>
                  </a:cubicBezTo>
                  <a:cubicBezTo>
                    <a:pt x="4894" y="5992"/>
                    <a:pt x="4897" y="5989"/>
                    <a:pt x="4898" y="5987"/>
                  </a:cubicBezTo>
                  <a:cubicBezTo>
                    <a:pt x="4904" y="5975"/>
                    <a:pt x="4911" y="5960"/>
                    <a:pt x="4914" y="5946"/>
                  </a:cubicBezTo>
                  <a:cubicBezTo>
                    <a:pt x="4916" y="5940"/>
                    <a:pt x="4916" y="5937"/>
                    <a:pt x="4914" y="5935"/>
                  </a:cubicBezTo>
                  <a:cubicBezTo>
                    <a:pt x="4914" y="5933"/>
                    <a:pt x="4913" y="5933"/>
                    <a:pt x="4911" y="5933"/>
                  </a:cubicBezTo>
                  <a:cubicBezTo>
                    <a:pt x="4909" y="5933"/>
                    <a:pt x="4907" y="5934"/>
                    <a:pt x="4904" y="5935"/>
                  </a:cubicBezTo>
                  <a:cubicBezTo>
                    <a:pt x="4904" y="5936"/>
                    <a:pt x="4902" y="5936"/>
                    <a:pt x="4902" y="5936"/>
                  </a:cubicBezTo>
                  <a:cubicBezTo>
                    <a:pt x="4901" y="5936"/>
                    <a:pt x="4900" y="5937"/>
                    <a:pt x="4899" y="5937"/>
                  </a:cubicBezTo>
                  <a:cubicBezTo>
                    <a:pt x="4896" y="5937"/>
                    <a:pt x="4893" y="5934"/>
                    <a:pt x="4888" y="5929"/>
                  </a:cubicBezTo>
                  <a:cubicBezTo>
                    <a:pt x="4882" y="5922"/>
                    <a:pt x="4876" y="5913"/>
                    <a:pt x="4875" y="5898"/>
                  </a:cubicBezTo>
                  <a:lnTo>
                    <a:pt x="4875" y="5884"/>
                  </a:lnTo>
                  <a:cubicBezTo>
                    <a:pt x="4874" y="5879"/>
                    <a:pt x="4874" y="5874"/>
                    <a:pt x="4873" y="5868"/>
                  </a:cubicBezTo>
                  <a:cubicBezTo>
                    <a:pt x="4872" y="5858"/>
                    <a:pt x="4870" y="5851"/>
                    <a:pt x="4860" y="5851"/>
                  </a:cubicBezTo>
                  <a:cubicBezTo>
                    <a:pt x="4859" y="5851"/>
                    <a:pt x="4858" y="5851"/>
                    <a:pt x="4856" y="5852"/>
                  </a:cubicBezTo>
                  <a:cubicBezTo>
                    <a:pt x="4855" y="5851"/>
                    <a:pt x="4855" y="5845"/>
                    <a:pt x="4856" y="5842"/>
                  </a:cubicBezTo>
                  <a:cubicBezTo>
                    <a:pt x="4856" y="5838"/>
                    <a:pt x="4856" y="5834"/>
                    <a:pt x="4856" y="5831"/>
                  </a:cubicBezTo>
                  <a:cubicBezTo>
                    <a:pt x="4855" y="5820"/>
                    <a:pt x="4855" y="5811"/>
                    <a:pt x="4857" y="5799"/>
                  </a:cubicBezTo>
                  <a:cubicBezTo>
                    <a:pt x="4858" y="5795"/>
                    <a:pt x="4859" y="5795"/>
                    <a:pt x="4863" y="5795"/>
                  </a:cubicBezTo>
                  <a:cubicBezTo>
                    <a:pt x="4868" y="5795"/>
                    <a:pt x="4873" y="5794"/>
                    <a:pt x="4877" y="5787"/>
                  </a:cubicBezTo>
                  <a:cubicBezTo>
                    <a:pt x="4880" y="5778"/>
                    <a:pt x="4876" y="5771"/>
                    <a:pt x="4871" y="5767"/>
                  </a:cubicBezTo>
                  <a:cubicBezTo>
                    <a:pt x="4869" y="5764"/>
                    <a:pt x="4867" y="5761"/>
                    <a:pt x="4863" y="5757"/>
                  </a:cubicBezTo>
                  <a:cubicBezTo>
                    <a:pt x="4861" y="5749"/>
                    <a:pt x="4857" y="5744"/>
                    <a:pt x="4854" y="5739"/>
                  </a:cubicBezTo>
                  <a:cubicBezTo>
                    <a:pt x="4852" y="5736"/>
                    <a:pt x="4850" y="5733"/>
                    <a:pt x="4847" y="5728"/>
                  </a:cubicBezTo>
                  <a:cubicBezTo>
                    <a:pt x="4842" y="5718"/>
                    <a:pt x="4842" y="5708"/>
                    <a:pt x="4842" y="5690"/>
                  </a:cubicBezTo>
                  <a:cubicBezTo>
                    <a:pt x="4842" y="5679"/>
                    <a:pt x="4840" y="5666"/>
                    <a:pt x="4839" y="5653"/>
                  </a:cubicBezTo>
                  <a:cubicBezTo>
                    <a:pt x="4838" y="5643"/>
                    <a:pt x="4837" y="5634"/>
                    <a:pt x="4837" y="5627"/>
                  </a:cubicBezTo>
                  <a:cubicBezTo>
                    <a:pt x="4837" y="5620"/>
                    <a:pt x="4839" y="5617"/>
                    <a:pt x="4843" y="5613"/>
                  </a:cubicBezTo>
                  <a:cubicBezTo>
                    <a:pt x="4845" y="5610"/>
                    <a:pt x="4847" y="5608"/>
                    <a:pt x="4848" y="5604"/>
                  </a:cubicBezTo>
                  <a:cubicBezTo>
                    <a:pt x="4854" y="5593"/>
                    <a:pt x="4854" y="5587"/>
                    <a:pt x="4854" y="5569"/>
                  </a:cubicBezTo>
                  <a:cubicBezTo>
                    <a:pt x="4853" y="5563"/>
                    <a:pt x="4854" y="5561"/>
                    <a:pt x="4854" y="5560"/>
                  </a:cubicBezTo>
                  <a:cubicBezTo>
                    <a:pt x="4854" y="5561"/>
                    <a:pt x="4855" y="5561"/>
                    <a:pt x="4857" y="5562"/>
                  </a:cubicBezTo>
                  <a:cubicBezTo>
                    <a:pt x="4857" y="5563"/>
                    <a:pt x="4858" y="5564"/>
                    <a:pt x="4859" y="5565"/>
                  </a:cubicBezTo>
                  <a:cubicBezTo>
                    <a:pt x="4861" y="5569"/>
                    <a:pt x="4863" y="5572"/>
                    <a:pt x="4868" y="5573"/>
                  </a:cubicBezTo>
                  <a:lnTo>
                    <a:pt x="4869" y="5573"/>
                  </a:lnTo>
                  <a:cubicBezTo>
                    <a:pt x="4873" y="5573"/>
                    <a:pt x="4877" y="5570"/>
                    <a:pt x="4882" y="5564"/>
                  </a:cubicBezTo>
                  <a:cubicBezTo>
                    <a:pt x="4886" y="5562"/>
                    <a:pt x="4889" y="5560"/>
                    <a:pt x="4893" y="5556"/>
                  </a:cubicBezTo>
                  <a:cubicBezTo>
                    <a:pt x="4903" y="5551"/>
                    <a:pt x="4903" y="5546"/>
                    <a:pt x="4904" y="5537"/>
                  </a:cubicBezTo>
                  <a:cubicBezTo>
                    <a:pt x="4904" y="5533"/>
                    <a:pt x="4905" y="5529"/>
                    <a:pt x="4905" y="5523"/>
                  </a:cubicBezTo>
                  <a:cubicBezTo>
                    <a:pt x="4908" y="5512"/>
                    <a:pt x="4911" y="5512"/>
                    <a:pt x="4912" y="5512"/>
                  </a:cubicBezTo>
                  <a:cubicBezTo>
                    <a:pt x="4914" y="5512"/>
                    <a:pt x="4915" y="5513"/>
                    <a:pt x="4916" y="5513"/>
                  </a:cubicBezTo>
                  <a:lnTo>
                    <a:pt x="4918" y="5513"/>
                  </a:lnTo>
                  <a:cubicBezTo>
                    <a:pt x="4919" y="5513"/>
                    <a:pt x="4920" y="5514"/>
                    <a:pt x="4921" y="5514"/>
                  </a:cubicBezTo>
                  <a:cubicBezTo>
                    <a:pt x="4924" y="5515"/>
                    <a:pt x="4927" y="5515"/>
                    <a:pt x="4931" y="5515"/>
                  </a:cubicBezTo>
                  <a:cubicBezTo>
                    <a:pt x="4934" y="5515"/>
                    <a:pt x="4937" y="5515"/>
                    <a:pt x="4939" y="5513"/>
                  </a:cubicBezTo>
                  <a:cubicBezTo>
                    <a:pt x="4940" y="5512"/>
                    <a:pt x="4941" y="5512"/>
                    <a:pt x="4942" y="5512"/>
                  </a:cubicBezTo>
                  <a:cubicBezTo>
                    <a:pt x="4946" y="5512"/>
                    <a:pt x="4951" y="5514"/>
                    <a:pt x="4957" y="5516"/>
                  </a:cubicBezTo>
                  <a:cubicBezTo>
                    <a:pt x="4960" y="5517"/>
                    <a:pt x="4963" y="5518"/>
                    <a:pt x="4966" y="5518"/>
                  </a:cubicBezTo>
                  <a:cubicBezTo>
                    <a:pt x="4969" y="5520"/>
                    <a:pt x="4973" y="5520"/>
                    <a:pt x="4976" y="5521"/>
                  </a:cubicBezTo>
                  <a:cubicBezTo>
                    <a:pt x="4984" y="5523"/>
                    <a:pt x="4995" y="5525"/>
                    <a:pt x="5007" y="5530"/>
                  </a:cubicBezTo>
                  <a:cubicBezTo>
                    <a:pt x="5017" y="5533"/>
                    <a:pt x="5020" y="5535"/>
                    <a:pt x="5023" y="5535"/>
                  </a:cubicBezTo>
                  <a:cubicBezTo>
                    <a:pt x="5024" y="5535"/>
                    <a:pt x="5025" y="5534"/>
                    <a:pt x="5026" y="5533"/>
                  </a:cubicBezTo>
                  <a:lnTo>
                    <a:pt x="5031" y="5533"/>
                  </a:lnTo>
                  <a:cubicBezTo>
                    <a:pt x="5039" y="5533"/>
                    <a:pt x="5042" y="5527"/>
                    <a:pt x="5044" y="5523"/>
                  </a:cubicBezTo>
                  <a:cubicBezTo>
                    <a:pt x="5044" y="5522"/>
                    <a:pt x="5045" y="5521"/>
                    <a:pt x="5045" y="5521"/>
                  </a:cubicBezTo>
                  <a:cubicBezTo>
                    <a:pt x="5052" y="5522"/>
                    <a:pt x="5055" y="5528"/>
                    <a:pt x="5059" y="5535"/>
                  </a:cubicBezTo>
                  <a:cubicBezTo>
                    <a:pt x="5061" y="5540"/>
                    <a:pt x="5064" y="5541"/>
                    <a:pt x="5069" y="5541"/>
                  </a:cubicBezTo>
                  <a:cubicBezTo>
                    <a:pt x="5072" y="5541"/>
                    <a:pt x="5078" y="5540"/>
                    <a:pt x="5082" y="5540"/>
                  </a:cubicBezTo>
                  <a:cubicBezTo>
                    <a:pt x="5085" y="5539"/>
                    <a:pt x="5089" y="5537"/>
                    <a:pt x="5093" y="5537"/>
                  </a:cubicBezTo>
                  <a:cubicBezTo>
                    <a:pt x="5094" y="5537"/>
                    <a:pt x="5094" y="5537"/>
                    <a:pt x="5095" y="5537"/>
                  </a:cubicBezTo>
                  <a:cubicBezTo>
                    <a:pt x="5096" y="5538"/>
                    <a:pt x="5097" y="5538"/>
                    <a:pt x="5098" y="5538"/>
                  </a:cubicBezTo>
                  <a:cubicBezTo>
                    <a:pt x="5105" y="5538"/>
                    <a:pt x="5110" y="5532"/>
                    <a:pt x="5116" y="5526"/>
                  </a:cubicBezTo>
                  <a:cubicBezTo>
                    <a:pt x="5118" y="5522"/>
                    <a:pt x="5120" y="5520"/>
                    <a:pt x="5123" y="5519"/>
                  </a:cubicBezTo>
                  <a:cubicBezTo>
                    <a:pt x="5133" y="5512"/>
                    <a:pt x="5138" y="5481"/>
                    <a:pt x="5139" y="5472"/>
                  </a:cubicBezTo>
                  <a:cubicBezTo>
                    <a:pt x="5140" y="5466"/>
                    <a:pt x="5146" y="5453"/>
                    <a:pt x="5152" y="5439"/>
                  </a:cubicBezTo>
                  <a:cubicBezTo>
                    <a:pt x="5156" y="5432"/>
                    <a:pt x="5159" y="5425"/>
                    <a:pt x="5162" y="5417"/>
                  </a:cubicBezTo>
                  <a:cubicBezTo>
                    <a:pt x="5169" y="5404"/>
                    <a:pt x="5185" y="5391"/>
                    <a:pt x="5198" y="5380"/>
                  </a:cubicBezTo>
                  <a:cubicBezTo>
                    <a:pt x="5204" y="5375"/>
                    <a:pt x="5209" y="5371"/>
                    <a:pt x="5213" y="5368"/>
                  </a:cubicBezTo>
                  <a:cubicBezTo>
                    <a:pt x="5216" y="5364"/>
                    <a:pt x="5220" y="5363"/>
                    <a:pt x="5228" y="5363"/>
                  </a:cubicBezTo>
                  <a:lnTo>
                    <a:pt x="5238" y="5363"/>
                  </a:lnTo>
                  <a:cubicBezTo>
                    <a:pt x="5242" y="5363"/>
                    <a:pt x="5246" y="5363"/>
                    <a:pt x="5250" y="5363"/>
                  </a:cubicBezTo>
                  <a:cubicBezTo>
                    <a:pt x="5254" y="5363"/>
                    <a:pt x="5258" y="5363"/>
                    <a:pt x="5262" y="5363"/>
                  </a:cubicBezTo>
                  <a:cubicBezTo>
                    <a:pt x="5267" y="5362"/>
                    <a:pt x="5271" y="5361"/>
                    <a:pt x="5275" y="5361"/>
                  </a:cubicBezTo>
                  <a:cubicBezTo>
                    <a:pt x="5279" y="5361"/>
                    <a:pt x="5282" y="5362"/>
                    <a:pt x="5285" y="5362"/>
                  </a:cubicBezTo>
                  <a:cubicBezTo>
                    <a:pt x="5289" y="5363"/>
                    <a:pt x="5291" y="5363"/>
                    <a:pt x="5295" y="5363"/>
                  </a:cubicBezTo>
                  <a:cubicBezTo>
                    <a:pt x="5296" y="5362"/>
                    <a:pt x="5297" y="5362"/>
                    <a:pt x="5298" y="5362"/>
                  </a:cubicBezTo>
                  <a:cubicBezTo>
                    <a:pt x="5302" y="5362"/>
                    <a:pt x="5309" y="5364"/>
                    <a:pt x="5317" y="5364"/>
                  </a:cubicBezTo>
                  <a:cubicBezTo>
                    <a:pt x="5326" y="5366"/>
                    <a:pt x="5335" y="5367"/>
                    <a:pt x="5341" y="5367"/>
                  </a:cubicBezTo>
                  <a:cubicBezTo>
                    <a:pt x="5344" y="5367"/>
                    <a:pt x="5346" y="5367"/>
                    <a:pt x="5348" y="5367"/>
                  </a:cubicBezTo>
                  <a:lnTo>
                    <a:pt x="5349" y="5367"/>
                  </a:lnTo>
                  <a:cubicBezTo>
                    <a:pt x="5359" y="5367"/>
                    <a:pt x="5391" y="5379"/>
                    <a:pt x="5410" y="5386"/>
                  </a:cubicBezTo>
                  <a:cubicBezTo>
                    <a:pt x="5415" y="5388"/>
                    <a:pt x="5419" y="5390"/>
                    <a:pt x="5422" y="5392"/>
                  </a:cubicBezTo>
                  <a:cubicBezTo>
                    <a:pt x="5428" y="5394"/>
                    <a:pt x="5432" y="5397"/>
                    <a:pt x="5437" y="5402"/>
                  </a:cubicBezTo>
                  <a:cubicBezTo>
                    <a:pt x="5441" y="5405"/>
                    <a:pt x="5445" y="5409"/>
                    <a:pt x="5453" y="5414"/>
                  </a:cubicBezTo>
                  <a:cubicBezTo>
                    <a:pt x="5457" y="5417"/>
                    <a:pt x="5459" y="5418"/>
                    <a:pt x="5462" y="5418"/>
                  </a:cubicBezTo>
                  <a:cubicBezTo>
                    <a:pt x="5469" y="5418"/>
                    <a:pt x="5469" y="5411"/>
                    <a:pt x="5469" y="5407"/>
                  </a:cubicBezTo>
                  <a:cubicBezTo>
                    <a:pt x="5469" y="5407"/>
                    <a:pt x="5470" y="5407"/>
                    <a:pt x="5470" y="5406"/>
                  </a:cubicBezTo>
                  <a:cubicBezTo>
                    <a:pt x="5471" y="5407"/>
                    <a:pt x="5473" y="5407"/>
                    <a:pt x="5475" y="5407"/>
                  </a:cubicBezTo>
                  <a:cubicBezTo>
                    <a:pt x="5480" y="5410"/>
                    <a:pt x="5484" y="5411"/>
                    <a:pt x="5497" y="5416"/>
                  </a:cubicBezTo>
                  <a:cubicBezTo>
                    <a:pt x="5509" y="5423"/>
                    <a:pt x="5518" y="5429"/>
                    <a:pt x="5528" y="5435"/>
                  </a:cubicBezTo>
                  <a:lnTo>
                    <a:pt x="5534" y="5440"/>
                  </a:lnTo>
                  <a:cubicBezTo>
                    <a:pt x="5543" y="5446"/>
                    <a:pt x="5548" y="5451"/>
                    <a:pt x="5557" y="5462"/>
                  </a:cubicBezTo>
                  <a:cubicBezTo>
                    <a:pt x="5561" y="5467"/>
                    <a:pt x="5565" y="5470"/>
                    <a:pt x="5570" y="5470"/>
                  </a:cubicBezTo>
                  <a:cubicBezTo>
                    <a:pt x="5573" y="5470"/>
                    <a:pt x="5575" y="5468"/>
                    <a:pt x="5578" y="5467"/>
                  </a:cubicBezTo>
                  <a:cubicBezTo>
                    <a:pt x="5581" y="5466"/>
                    <a:pt x="5585" y="5464"/>
                    <a:pt x="5589" y="5464"/>
                  </a:cubicBezTo>
                  <a:cubicBezTo>
                    <a:pt x="5590" y="5464"/>
                    <a:pt x="5592" y="5463"/>
                    <a:pt x="5594" y="5463"/>
                  </a:cubicBezTo>
                  <a:cubicBezTo>
                    <a:pt x="5601" y="5463"/>
                    <a:pt x="5608" y="5467"/>
                    <a:pt x="5618" y="5472"/>
                  </a:cubicBezTo>
                  <a:cubicBezTo>
                    <a:pt x="5619" y="5472"/>
                    <a:pt x="5621" y="5473"/>
                    <a:pt x="5623" y="5475"/>
                  </a:cubicBezTo>
                  <a:cubicBezTo>
                    <a:pt x="5629" y="5477"/>
                    <a:pt x="5634" y="5484"/>
                    <a:pt x="5638" y="5490"/>
                  </a:cubicBezTo>
                  <a:cubicBezTo>
                    <a:pt x="5645" y="5497"/>
                    <a:pt x="5650" y="5503"/>
                    <a:pt x="5657" y="5504"/>
                  </a:cubicBezTo>
                  <a:cubicBezTo>
                    <a:pt x="5658" y="5504"/>
                    <a:pt x="5658" y="5504"/>
                    <a:pt x="5659" y="5504"/>
                  </a:cubicBezTo>
                  <a:cubicBezTo>
                    <a:pt x="5666" y="5504"/>
                    <a:pt x="5679" y="5499"/>
                    <a:pt x="5690" y="5491"/>
                  </a:cubicBezTo>
                  <a:cubicBezTo>
                    <a:pt x="5698" y="5487"/>
                    <a:pt x="5706" y="5483"/>
                    <a:pt x="5710" y="5481"/>
                  </a:cubicBezTo>
                  <a:lnTo>
                    <a:pt x="5717" y="5479"/>
                  </a:lnTo>
                  <a:cubicBezTo>
                    <a:pt x="5727" y="5475"/>
                    <a:pt x="5737" y="5473"/>
                    <a:pt x="5752" y="5467"/>
                  </a:cubicBezTo>
                  <a:cubicBezTo>
                    <a:pt x="5766" y="5461"/>
                    <a:pt x="5769" y="5461"/>
                    <a:pt x="5774" y="5460"/>
                  </a:cubicBezTo>
                  <a:cubicBezTo>
                    <a:pt x="5776" y="5460"/>
                    <a:pt x="5778" y="5459"/>
                    <a:pt x="5781" y="5458"/>
                  </a:cubicBezTo>
                  <a:lnTo>
                    <a:pt x="5785" y="5458"/>
                  </a:lnTo>
                  <a:cubicBezTo>
                    <a:pt x="5797" y="5458"/>
                    <a:pt x="5818" y="5460"/>
                    <a:pt x="5838" y="5463"/>
                  </a:cubicBezTo>
                  <a:cubicBezTo>
                    <a:pt x="5854" y="5464"/>
                    <a:pt x="5867" y="5466"/>
                    <a:pt x="5872" y="5466"/>
                  </a:cubicBezTo>
                  <a:cubicBezTo>
                    <a:pt x="5880" y="5466"/>
                    <a:pt x="5888" y="5466"/>
                    <a:pt x="5895" y="5468"/>
                  </a:cubicBezTo>
                  <a:cubicBezTo>
                    <a:pt x="5897" y="5469"/>
                    <a:pt x="5901" y="5469"/>
                    <a:pt x="5904" y="5470"/>
                  </a:cubicBezTo>
                  <a:cubicBezTo>
                    <a:pt x="5916" y="5472"/>
                    <a:pt x="5927" y="5479"/>
                    <a:pt x="5940" y="5484"/>
                  </a:cubicBezTo>
                  <a:cubicBezTo>
                    <a:pt x="5948" y="5489"/>
                    <a:pt x="5956" y="5494"/>
                    <a:pt x="5963" y="5499"/>
                  </a:cubicBezTo>
                  <a:cubicBezTo>
                    <a:pt x="5966" y="5502"/>
                    <a:pt x="5970" y="5504"/>
                    <a:pt x="5974" y="5507"/>
                  </a:cubicBezTo>
                  <a:cubicBezTo>
                    <a:pt x="5983" y="5513"/>
                    <a:pt x="6018" y="5529"/>
                    <a:pt x="6041" y="5535"/>
                  </a:cubicBezTo>
                  <a:cubicBezTo>
                    <a:pt x="6043" y="5537"/>
                    <a:pt x="6048" y="5537"/>
                    <a:pt x="6050" y="5537"/>
                  </a:cubicBezTo>
                  <a:cubicBezTo>
                    <a:pt x="6063" y="5537"/>
                    <a:pt x="6069" y="5531"/>
                    <a:pt x="6074" y="5527"/>
                  </a:cubicBezTo>
                  <a:cubicBezTo>
                    <a:pt x="6078" y="5524"/>
                    <a:pt x="6080" y="5522"/>
                    <a:pt x="6083" y="5521"/>
                  </a:cubicBezTo>
                  <a:cubicBezTo>
                    <a:pt x="6094" y="5517"/>
                    <a:pt x="6109" y="5497"/>
                    <a:pt x="6124" y="5475"/>
                  </a:cubicBezTo>
                  <a:cubicBezTo>
                    <a:pt x="6127" y="5472"/>
                    <a:pt x="6129" y="5468"/>
                    <a:pt x="6131" y="5466"/>
                  </a:cubicBezTo>
                  <a:cubicBezTo>
                    <a:pt x="6135" y="5460"/>
                    <a:pt x="6145" y="5454"/>
                    <a:pt x="6156" y="5447"/>
                  </a:cubicBezTo>
                  <a:cubicBezTo>
                    <a:pt x="6170" y="5438"/>
                    <a:pt x="6186" y="5429"/>
                    <a:pt x="6194" y="5417"/>
                  </a:cubicBezTo>
                  <a:cubicBezTo>
                    <a:pt x="6208" y="5397"/>
                    <a:pt x="6215" y="5393"/>
                    <a:pt x="6226" y="5391"/>
                  </a:cubicBezTo>
                  <a:cubicBezTo>
                    <a:pt x="6229" y="5388"/>
                    <a:pt x="6232" y="5388"/>
                    <a:pt x="6234" y="5388"/>
                  </a:cubicBezTo>
                  <a:cubicBezTo>
                    <a:pt x="6241" y="5387"/>
                    <a:pt x="6246" y="5386"/>
                    <a:pt x="6250" y="5380"/>
                  </a:cubicBezTo>
                  <a:cubicBezTo>
                    <a:pt x="6252" y="5378"/>
                    <a:pt x="6254" y="5374"/>
                    <a:pt x="6256" y="5370"/>
                  </a:cubicBezTo>
                  <a:cubicBezTo>
                    <a:pt x="6260" y="5364"/>
                    <a:pt x="6268" y="5349"/>
                    <a:pt x="6273" y="5348"/>
                  </a:cubicBezTo>
                  <a:cubicBezTo>
                    <a:pt x="6279" y="5347"/>
                    <a:pt x="6284" y="5340"/>
                    <a:pt x="6287" y="5334"/>
                  </a:cubicBezTo>
                  <a:cubicBezTo>
                    <a:pt x="6289" y="5332"/>
                    <a:pt x="6290" y="5330"/>
                    <a:pt x="6292" y="5327"/>
                  </a:cubicBezTo>
                  <a:cubicBezTo>
                    <a:pt x="6294" y="5325"/>
                    <a:pt x="6296" y="5323"/>
                    <a:pt x="6298" y="5320"/>
                  </a:cubicBezTo>
                  <a:cubicBezTo>
                    <a:pt x="6303" y="5315"/>
                    <a:pt x="6310" y="5309"/>
                    <a:pt x="6314" y="5302"/>
                  </a:cubicBezTo>
                  <a:cubicBezTo>
                    <a:pt x="6317" y="5295"/>
                    <a:pt x="6328" y="5293"/>
                    <a:pt x="6336" y="5291"/>
                  </a:cubicBezTo>
                  <a:cubicBezTo>
                    <a:pt x="6342" y="5290"/>
                    <a:pt x="6346" y="5290"/>
                    <a:pt x="6347" y="5288"/>
                  </a:cubicBezTo>
                  <a:cubicBezTo>
                    <a:pt x="6351" y="5285"/>
                    <a:pt x="6353" y="5280"/>
                    <a:pt x="6357" y="5275"/>
                  </a:cubicBezTo>
                  <a:cubicBezTo>
                    <a:pt x="6361" y="5271"/>
                    <a:pt x="6364" y="5265"/>
                    <a:pt x="6366" y="5263"/>
                  </a:cubicBezTo>
                  <a:cubicBezTo>
                    <a:pt x="6370" y="5258"/>
                    <a:pt x="6372" y="5254"/>
                    <a:pt x="6373" y="5249"/>
                  </a:cubicBezTo>
                  <a:cubicBezTo>
                    <a:pt x="6375" y="5246"/>
                    <a:pt x="6376" y="5242"/>
                    <a:pt x="6379" y="5237"/>
                  </a:cubicBezTo>
                  <a:cubicBezTo>
                    <a:pt x="6382" y="5233"/>
                    <a:pt x="6385" y="5230"/>
                    <a:pt x="6388" y="5228"/>
                  </a:cubicBezTo>
                  <a:cubicBezTo>
                    <a:pt x="6392" y="5226"/>
                    <a:pt x="6394" y="5224"/>
                    <a:pt x="6396" y="5221"/>
                  </a:cubicBezTo>
                  <a:cubicBezTo>
                    <a:pt x="6399" y="5218"/>
                    <a:pt x="6402" y="5217"/>
                    <a:pt x="6407" y="5216"/>
                  </a:cubicBezTo>
                  <a:cubicBezTo>
                    <a:pt x="6410" y="5214"/>
                    <a:pt x="6415" y="5212"/>
                    <a:pt x="6420" y="5209"/>
                  </a:cubicBezTo>
                  <a:cubicBezTo>
                    <a:pt x="6426" y="5203"/>
                    <a:pt x="6426" y="5199"/>
                    <a:pt x="6426" y="5195"/>
                  </a:cubicBezTo>
                  <a:cubicBezTo>
                    <a:pt x="6426" y="5192"/>
                    <a:pt x="6426" y="5190"/>
                    <a:pt x="6426" y="5188"/>
                  </a:cubicBezTo>
                  <a:cubicBezTo>
                    <a:pt x="6428" y="5178"/>
                    <a:pt x="6429" y="5168"/>
                    <a:pt x="6429" y="5151"/>
                  </a:cubicBezTo>
                  <a:lnTo>
                    <a:pt x="6429" y="5136"/>
                  </a:lnTo>
                  <a:cubicBezTo>
                    <a:pt x="6431" y="5132"/>
                    <a:pt x="6443" y="5118"/>
                    <a:pt x="6446" y="5112"/>
                  </a:cubicBezTo>
                  <a:cubicBezTo>
                    <a:pt x="6452" y="5106"/>
                    <a:pt x="6451" y="5099"/>
                    <a:pt x="6451" y="5088"/>
                  </a:cubicBezTo>
                  <a:cubicBezTo>
                    <a:pt x="6451" y="5086"/>
                    <a:pt x="6450" y="5084"/>
                    <a:pt x="6450" y="5083"/>
                  </a:cubicBezTo>
                  <a:cubicBezTo>
                    <a:pt x="6448" y="5074"/>
                    <a:pt x="6451" y="5071"/>
                    <a:pt x="6457" y="5065"/>
                  </a:cubicBezTo>
                  <a:lnTo>
                    <a:pt x="6458" y="5065"/>
                  </a:lnTo>
                  <a:cubicBezTo>
                    <a:pt x="6460" y="5062"/>
                    <a:pt x="6463" y="5062"/>
                    <a:pt x="6468" y="5062"/>
                  </a:cubicBezTo>
                  <a:cubicBezTo>
                    <a:pt x="6472" y="5062"/>
                    <a:pt x="6476" y="5062"/>
                    <a:pt x="6482" y="5059"/>
                  </a:cubicBezTo>
                  <a:cubicBezTo>
                    <a:pt x="6490" y="5056"/>
                    <a:pt x="6493" y="5052"/>
                    <a:pt x="6495" y="5048"/>
                  </a:cubicBezTo>
                  <a:cubicBezTo>
                    <a:pt x="6496" y="5047"/>
                    <a:pt x="6497" y="5046"/>
                    <a:pt x="6499" y="5044"/>
                  </a:cubicBezTo>
                  <a:cubicBezTo>
                    <a:pt x="6500" y="5043"/>
                    <a:pt x="6502" y="5040"/>
                    <a:pt x="6504" y="5038"/>
                  </a:cubicBezTo>
                  <a:cubicBezTo>
                    <a:pt x="6508" y="5033"/>
                    <a:pt x="6512" y="5029"/>
                    <a:pt x="6516" y="5025"/>
                  </a:cubicBezTo>
                  <a:cubicBezTo>
                    <a:pt x="6524" y="5020"/>
                    <a:pt x="6524" y="5011"/>
                    <a:pt x="6524" y="5005"/>
                  </a:cubicBezTo>
                  <a:lnTo>
                    <a:pt x="6524" y="5003"/>
                  </a:lnTo>
                  <a:cubicBezTo>
                    <a:pt x="6524" y="4993"/>
                    <a:pt x="6525" y="4990"/>
                    <a:pt x="6525" y="4989"/>
                  </a:cubicBezTo>
                  <a:cubicBezTo>
                    <a:pt x="6529" y="4989"/>
                    <a:pt x="6536" y="4985"/>
                    <a:pt x="6544" y="4980"/>
                  </a:cubicBezTo>
                  <a:lnTo>
                    <a:pt x="6546" y="4978"/>
                  </a:lnTo>
                  <a:cubicBezTo>
                    <a:pt x="6551" y="4976"/>
                    <a:pt x="6559" y="4966"/>
                    <a:pt x="6562" y="4963"/>
                  </a:cubicBezTo>
                  <a:cubicBezTo>
                    <a:pt x="6572" y="4959"/>
                    <a:pt x="6571" y="4950"/>
                    <a:pt x="6570" y="4938"/>
                  </a:cubicBezTo>
                  <a:lnTo>
                    <a:pt x="6570" y="4937"/>
                  </a:lnTo>
                  <a:cubicBezTo>
                    <a:pt x="6568" y="4931"/>
                    <a:pt x="6574" y="4925"/>
                    <a:pt x="6577" y="4919"/>
                  </a:cubicBezTo>
                  <a:cubicBezTo>
                    <a:pt x="6579" y="4917"/>
                    <a:pt x="6581" y="4914"/>
                    <a:pt x="6582" y="4910"/>
                  </a:cubicBezTo>
                  <a:cubicBezTo>
                    <a:pt x="6584" y="4910"/>
                    <a:pt x="6587" y="4913"/>
                    <a:pt x="6590" y="4915"/>
                  </a:cubicBezTo>
                  <a:cubicBezTo>
                    <a:pt x="6595" y="4917"/>
                    <a:pt x="6600" y="4918"/>
                    <a:pt x="6605" y="4920"/>
                  </a:cubicBezTo>
                  <a:cubicBezTo>
                    <a:pt x="6608" y="4921"/>
                    <a:pt x="6611" y="4921"/>
                    <a:pt x="6613" y="4921"/>
                  </a:cubicBezTo>
                  <a:cubicBezTo>
                    <a:pt x="6618" y="4921"/>
                    <a:pt x="6620" y="4919"/>
                    <a:pt x="6621" y="4917"/>
                  </a:cubicBezTo>
                  <a:cubicBezTo>
                    <a:pt x="6623" y="4915"/>
                    <a:pt x="6624" y="4913"/>
                    <a:pt x="6627" y="4910"/>
                  </a:cubicBezTo>
                  <a:cubicBezTo>
                    <a:pt x="6634" y="4906"/>
                    <a:pt x="6635" y="4902"/>
                    <a:pt x="6638" y="4897"/>
                  </a:cubicBezTo>
                  <a:cubicBezTo>
                    <a:pt x="6640" y="4894"/>
                    <a:pt x="6641" y="4891"/>
                    <a:pt x="6645" y="4886"/>
                  </a:cubicBezTo>
                  <a:cubicBezTo>
                    <a:pt x="6647" y="4884"/>
                    <a:pt x="6648" y="4882"/>
                    <a:pt x="6649" y="4882"/>
                  </a:cubicBezTo>
                  <a:lnTo>
                    <a:pt x="6649" y="4883"/>
                  </a:lnTo>
                  <a:cubicBezTo>
                    <a:pt x="6651" y="4884"/>
                    <a:pt x="6653" y="4887"/>
                    <a:pt x="6657" y="4887"/>
                  </a:cubicBezTo>
                  <a:cubicBezTo>
                    <a:pt x="6657" y="4887"/>
                    <a:pt x="6658" y="4887"/>
                    <a:pt x="6659" y="4887"/>
                  </a:cubicBezTo>
                  <a:cubicBezTo>
                    <a:pt x="6669" y="4884"/>
                    <a:pt x="6672" y="4870"/>
                    <a:pt x="6672" y="4858"/>
                  </a:cubicBezTo>
                  <a:cubicBezTo>
                    <a:pt x="6671" y="4850"/>
                    <a:pt x="6668" y="4845"/>
                    <a:pt x="6666" y="4840"/>
                  </a:cubicBezTo>
                  <a:cubicBezTo>
                    <a:pt x="6663" y="4835"/>
                    <a:pt x="6660" y="4830"/>
                    <a:pt x="6660" y="4823"/>
                  </a:cubicBezTo>
                  <a:cubicBezTo>
                    <a:pt x="6660" y="4814"/>
                    <a:pt x="6662" y="4810"/>
                    <a:pt x="6667" y="4805"/>
                  </a:cubicBezTo>
                  <a:cubicBezTo>
                    <a:pt x="6669" y="4803"/>
                    <a:pt x="6672" y="4799"/>
                    <a:pt x="6675" y="4794"/>
                  </a:cubicBezTo>
                  <a:cubicBezTo>
                    <a:pt x="6681" y="4782"/>
                    <a:pt x="6677" y="4776"/>
                    <a:pt x="6673" y="4771"/>
                  </a:cubicBezTo>
                  <a:cubicBezTo>
                    <a:pt x="6670" y="4769"/>
                    <a:pt x="6668" y="4766"/>
                    <a:pt x="6667" y="4763"/>
                  </a:cubicBezTo>
                  <a:cubicBezTo>
                    <a:pt x="6665" y="4757"/>
                    <a:pt x="6663" y="4754"/>
                    <a:pt x="6662" y="4752"/>
                  </a:cubicBezTo>
                  <a:cubicBezTo>
                    <a:pt x="6659" y="4749"/>
                    <a:pt x="6656" y="4746"/>
                    <a:pt x="6656" y="4737"/>
                  </a:cubicBezTo>
                  <a:cubicBezTo>
                    <a:pt x="6656" y="4725"/>
                    <a:pt x="6661" y="4722"/>
                    <a:pt x="6665" y="4717"/>
                  </a:cubicBezTo>
                  <a:cubicBezTo>
                    <a:pt x="6666" y="4715"/>
                    <a:pt x="6668" y="4713"/>
                    <a:pt x="6670" y="4710"/>
                  </a:cubicBezTo>
                  <a:lnTo>
                    <a:pt x="6671" y="4708"/>
                  </a:lnTo>
                  <a:cubicBezTo>
                    <a:pt x="6675" y="4701"/>
                    <a:pt x="6676" y="4698"/>
                    <a:pt x="6684" y="4691"/>
                  </a:cubicBezTo>
                  <a:cubicBezTo>
                    <a:pt x="6694" y="4680"/>
                    <a:pt x="6695" y="4676"/>
                    <a:pt x="6692" y="4665"/>
                  </a:cubicBezTo>
                  <a:cubicBezTo>
                    <a:pt x="6690" y="4658"/>
                    <a:pt x="6682" y="4649"/>
                    <a:pt x="6674" y="4637"/>
                  </a:cubicBezTo>
                  <a:cubicBezTo>
                    <a:pt x="6672" y="4634"/>
                    <a:pt x="6669" y="4631"/>
                    <a:pt x="6668" y="4627"/>
                  </a:cubicBezTo>
                  <a:cubicBezTo>
                    <a:pt x="6655" y="4610"/>
                    <a:pt x="6647" y="4597"/>
                    <a:pt x="6641" y="4579"/>
                  </a:cubicBezTo>
                  <a:cubicBezTo>
                    <a:pt x="6637" y="4568"/>
                    <a:pt x="6637" y="4559"/>
                    <a:pt x="6638" y="4551"/>
                  </a:cubicBezTo>
                  <a:cubicBezTo>
                    <a:pt x="6638" y="4546"/>
                    <a:pt x="6638" y="4542"/>
                    <a:pt x="6637" y="4538"/>
                  </a:cubicBezTo>
                  <a:cubicBezTo>
                    <a:pt x="6635" y="4526"/>
                    <a:pt x="6634" y="4516"/>
                    <a:pt x="6629" y="4503"/>
                  </a:cubicBezTo>
                  <a:cubicBezTo>
                    <a:pt x="6624" y="4494"/>
                    <a:pt x="6621" y="4487"/>
                    <a:pt x="6617" y="4479"/>
                  </a:cubicBezTo>
                  <a:cubicBezTo>
                    <a:pt x="6614" y="4474"/>
                    <a:pt x="6611" y="4467"/>
                    <a:pt x="6607" y="4459"/>
                  </a:cubicBezTo>
                  <a:cubicBezTo>
                    <a:pt x="6600" y="4446"/>
                    <a:pt x="6602" y="4441"/>
                    <a:pt x="6603" y="4435"/>
                  </a:cubicBezTo>
                  <a:cubicBezTo>
                    <a:pt x="6603" y="4430"/>
                    <a:pt x="6603" y="4426"/>
                    <a:pt x="6603" y="4422"/>
                  </a:cubicBezTo>
                  <a:cubicBezTo>
                    <a:pt x="6601" y="4409"/>
                    <a:pt x="6598" y="4394"/>
                    <a:pt x="6597" y="4376"/>
                  </a:cubicBezTo>
                  <a:cubicBezTo>
                    <a:pt x="6596" y="4363"/>
                    <a:pt x="6601" y="4350"/>
                    <a:pt x="6604" y="4338"/>
                  </a:cubicBezTo>
                  <a:cubicBezTo>
                    <a:pt x="6606" y="4334"/>
                    <a:pt x="6607" y="4330"/>
                    <a:pt x="6607" y="4328"/>
                  </a:cubicBezTo>
                  <a:cubicBezTo>
                    <a:pt x="6609" y="4320"/>
                    <a:pt x="6618" y="4301"/>
                    <a:pt x="6621" y="4297"/>
                  </a:cubicBezTo>
                  <a:cubicBezTo>
                    <a:pt x="6623" y="4295"/>
                    <a:pt x="6623" y="4291"/>
                    <a:pt x="6622" y="4285"/>
                  </a:cubicBezTo>
                  <a:lnTo>
                    <a:pt x="6622" y="4275"/>
                  </a:lnTo>
                  <a:cubicBezTo>
                    <a:pt x="6623" y="4268"/>
                    <a:pt x="6621" y="4263"/>
                    <a:pt x="6618" y="4257"/>
                  </a:cubicBezTo>
                  <a:lnTo>
                    <a:pt x="6617" y="4255"/>
                  </a:lnTo>
                  <a:cubicBezTo>
                    <a:pt x="6613" y="4246"/>
                    <a:pt x="6611" y="4238"/>
                    <a:pt x="6609" y="4231"/>
                  </a:cubicBezTo>
                  <a:cubicBezTo>
                    <a:pt x="6606" y="4222"/>
                    <a:pt x="6606" y="4213"/>
                    <a:pt x="6606" y="4209"/>
                  </a:cubicBezTo>
                  <a:cubicBezTo>
                    <a:pt x="6606" y="4207"/>
                    <a:pt x="6609" y="4202"/>
                    <a:pt x="6612" y="4197"/>
                  </a:cubicBezTo>
                  <a:cubicBezTo>
                    <a:pt x="6614" y="4193"/>
                    <a:pt x="6616" y="4191"/>
                    <a:pt x="6618" y="4188"/>
                  </a:cubicBezTo>
                  <a:cubicBezTo>
                    <a:pt x="6620" y="4185"/>
                    <a:pt x="6620" y="4183"/>
                    <a:pt x="6621" y="4183"/>
                  </a:cubicBezTo>
                  <a:cubicBezTo>
                    <a:pt x="6622" y="4182"/>
                    <a:pt x="6624" y="4181"/>
                    <a:pt x="6633" y="4173"/>
                  </a:cubicBezTo>
                  <a:cubicBezTo>
                    <a:pt x="6636" y="4170"/>
                    <a:pt x="6637" y="4168"/>
                    <a:pt x="6640" y="4166"/>
                  </a:cubicBezTo>
                  <a:cubicBezTo>
                    <a:pt x="6640" y="4168"/>
                    <a:pt x="6640" y="4171"/>
                    <a:pt x="6640" y="4174"/>
                  </a:cubicBezTo>
                  <a:cubicBezTo>
                    <a:pt x="6641" y="4177"/>
                    <a:pt x="6643" y="4185"/>
                    <a:pt x="6650" y="4185"/>
                  </a:cubicBezTo>
                  <a:cubicBezTo>
                    <a:pt x="6652" y="4185"/>
                    <a:pt x="6654" y="4184"/>
                    <a:pt x="6655" y="4183"/>
                  </a:cubicBezTo>
                  <a:cubicBezTo>
                    <a:pt x="6656" y="4183"/>
                    <a:pt x="6656" y="4182"/>
                    <a:pt x="6659" y="4182"/>
                  </a:cubicBezTo>
                  <a:cubicBezTo>
                    <a:pt x="6664" y="4180"/>
                    <a:pt x="6663" y="4171"/>
                    <a:pt x="6662" y="4158"/>
                  </a:cubicBezTo>
                  <a:cubicBezTo>
                    <a:pt x="6662" y="4152"/>
                    <a:pt x="6661" y="4147"/>
                    <a:pt x="6661" y="4141"/>
                  </a:cubicBezTo>
                  <a:cubicBezTo>
                    <a:pt x="6661" y="4128"/>
                    <a:pt x="6659" y="4123"/>
                    <a:pt x="6656" y="4118"/>
                  </a:cubicBezTo>
                  <a:cubicBezTo>
                    <a:pt x="6655" y="4116"/>
                    <a:pt x="6653" y="4113"/>
                    <a:pt x="6652" y="4109"/>
                  </a:cubicBezTo>
                  <a:cubicBezTo>
                    <a:pt x="6651" y="4099"/>
                    <a:pt x="6647" y="4088"/>
                    <a:pt x="6644" y="4078"/>
                  </a:cubicBezTo>
                  <a:cubicBezTo>
                    <a:pt x="6643" y="4074"/>
                    <a:pt x="6642" y="4070"/>
                    <a:pt x="6641" y="4067"/>
                  </a:cubicBezTo>
                  <a:cubicBezTo>
                    <a:pt x="6637" y="4054"/>
                    <a:pt x="6617" y="4040"/>
                    <a:pt x="6610" y="4038"/>
                  </a:cubicBezTo>
                  <a:cubicBezTo>
                    <a:pt x="6608" y="4038"/>
                    <a:pt x="6607" y="4032"/>
                    <a:pt x="6607" y="4026"/>
                  </a:cubicBezTo>
                  <a:cubicBezTo>
                    <a:pt x="6607" y="4021"/>
                    <a:pt x="6607" y="4014"/>
                    <a:pt x="6606" y="4008"/>
                  </a:cubicBezTo>
                  <a:cubicBezTo>
                    <a:pt x="6602" y="3996"/>
                    <a:pt x="6600" y="3990"/>
                    <a:pt x="6593" y="3976"/>
                  </a:cubicBezTo>
                  <a:lnTo>
                    <a:pt x="6592" y="3972"/>
                  </a:lnTo>
                  <a:cubicBezTo>
                    <a:pt x="6588" y="3964"/>
                    <a:pt x="6585" y="3960"/>
                    <a:pt x="6583" y="3956"/>
                  </a:cubicBezTo>
                  <a:cubicBezTo>
                    <a:pt x="6580" y="3951"/>
                    <a:pt x="6579" y="3948"/>
                    <a:pt x="6577" y="3943"/>
                  </a:cubicBezTo>
                  <a:cubicBezTo>
                    <a:pt x="6574" y="3934"/>
                    <a:pt x="6573" y="3927"/>
                    <a:pt x="6573" y="3918"/>
                  </a:cubicBezTo>
                  <a:cubicBezTo>
                    <a:pt x="6572" y="3912"/>
                    <a:pt x="6565" y="3909"/>
                    <a:pt x="6558" y="3906"/>
                  </a:cubicBezTo>
                  <a:cubicBezTo>
                    <a:pt x="6553" y="3904"/>
                    <a:pt x="6547" y="3901"/>
                    <a:pt x="6545" y="3898"/>
                  </a:cubicBezTo>
                  <a:lnTo>
                    <a:pt x="6542" y="3893"/>
                  </a:lnTo>
                  <a:cubicBezTo>
                    <a:pt x="6535" y="3887"/>
                    <a:pt x="6530" y="3880"/>
                    <a:pt x="6522" y="3868"/>
                  </a:cubicBezTo>
                  <a:cubicBezTo>
                    <a:pt x="6518" y="3860"/>
                    <a:pt x="6515" y="3856"/>
                    <a:pt x="6513" y="3853"/>
                  </a:cubicBezTo>
                  <a:cubicBezTo>
                    <a:pt x="6511" y="3850"/>
                    <a:pt x="6506" y="3848"/>
                    <a:pt x="6503" y="3841"/>
                  </a:cubicBezTo>
                  <a:cubicBezTo>
                    <a:pt x="6499" y="3833"/>
                    <a:pt x="6499" y="3831"/>
                    <a:pt x="6501" y="3829"/>
                  </a:cubicBezTo>
                  <a:cubicBezTo>
                    <a:pt x="6502" y="3827"/>
                    <a:pt x="6503" y="3825"/>
                    <a:pt x="6503" y="3822"/>
                  </a:cubicBezTo>
                  <a:cubicBezTo>
                    <a:pt x="6504" y="3817"/>
                    <a:pt x="6501" y="3810"/>
                    <a:pt x="6497" y="3801"/>
                  </a:cubicBezTo>
                  <a:cubicBezTo>
                    <a:pt x="6494" y="3795"/>
                    <a:pt x="6490" y="3789"/>
                    <a:pt x="6489" y="3783"/>
                  </a:cubicBezTo>
                  <a:cubicBezTo>
                    <a:pt x="6488" y="3778"/>
                    <a:pt x="6486" y="3770"/>
                    <a:pt x="6483" y="3763"/>
                  </a:cubicBezTo>
                  <a:cubicBezTo>
                    <a:pt x="6481" y="3756"/>
                    <a:pt x="6478" y="3748"/>
                    <a:pt x="6476" y="3741"/>
                  </a:cubicBezTo>
                  <a:cubicBezTo>
                    <a:pt x="6474" y="3731"/>
                    <a:pt x="6469" y="3725"/>
                    <a:pt x="6465" y="3718"/>
                  </a:cubicBezTo>
                  <a:cubicBezTo>
                    <a:pt x="6464" y="3717"/>
                    <a:pt x="6462" y="3713"/>
                    <a:pt x="6460" y="3711"/>
                  </a:cubicBezTo>
                  <a:cubicBezTo>
                    <a:pt x="6456" y="3705"/>
                    <a:pt x="6444" y="3701"/>
                    <a:pt x="6428" y="3696"/>
                  </a:cubicBezTo>
                  <a:cubicBezTo>
                    <a:pt x="6421" y="3694"/>
                    <a:pt x="6411" y="3691"/>
                    <a:pt x="6410" y="3689"/>
                  </a:cubicBezTo>
                  <a:cubicBezTo>
                    <a:pt x="6408" y="3683"/>
                    <a:pt x="6402" y="3668"/>
                    <a:pt x="6399" y="3655"/>
                  </a:cubicBezTo>
                  <a:cubicBezTo>
                    <a:pt x="6398" y="3649"/>
                    <a:pt x="6395" y="3643"/>
                    <a:pt x="6392" y="3637"/>
                  </a:cubicBezTo>
                  <a:cubicBezTo>
                    <a:pt x="6389" y="3629"/>
                    <a:pt x="6387" y="3620"/>
                    <a:pt x="6384" y="3614"/>
                  </a:cubicBezTo>
                  <a:cubicBezTo>
                    <a:pt x="6381" y="3600"/>
                    <a:pt x="6371" y="3593"/>
                    <a:pt x="6366" y="3593"/>
                  </a:cubicBezTo>
                  <a:cubicBezTo>
                    <a:pt x="6364" y="3592"/>
                    <a:pt x="6357" y="3584"/>
                    <a:pt x="6353" y="3578"/>
                  </a:cubicBezTo>
                  <a:lnTo>
                    <a:pt x="6352" y="3576"/>
                  </a:lnTo>
                  <a:lnTo>
                    <a:pt x="6351" y="3576"/>
                  </a:lnTo>
                  <a:cubicBezTo>
                    <a:pt x="6348" y="3575"/>
                    <a:pt x="6341" y="3574"/>
                    <a:pt x="6333" y="3571"/>
                  </a:cubicBezTo>
                  <a:cubicBezTo>
                    <a:pt x="6318" y="3565"/>
                    <a:pt x="6298" y="3560"/>
                    <a:pt x="6290" y="3558"/>
                  </a:cubicBezTo>
                  <a:cubicBezTo>
                    <a:pt x="6282" y="3557"/>
                    <a:pt x="6275" y="3551"/>
                    <a:pt x="6266" y="3545"/>
                  </a:cubicBezTo>
                  <a:cubicBezTo>
                    <a:pt x="6263" y="3543"/>
                    <a:pt x="6260" y="3540"/>
                    <a:pt x="6256" y="3538"/>
                  </a:cubicBezTo>
                  <a:cubicBezTo>
                    <a:pt x="6243" y="3528"/>
                    <a:pt x="6238" y="3525"/>
                    <a:pt x="6234" y="3519"/>
                  </a:cubicBezTo>
                  <a:cubicBezTo>
                    <a:pt x="6230" y="3511"/>
                    <a:pt x="6220" y="3504"/>
                    <a:pt x="6204" y="3493"/>
                  </a:cubicBezTo>
                  <a:lnTo>
                    <a:pt x="6202" y="3492"/>
                  </a:lnTo>
                  <a:cubicBezTo>
                    <a:pt x="6189" y="3483"/>
                    <a:pt x="6184" y="3478"/>
                    <a:pt x="6179" y="3472"/>
                  </a:cubicBezTo>
                  <a:lnTo>
                    <a:pt x="6176" y="3470"/>
                  </a:lnTo>
                  <a:cubicBezTo>
                    <a:pt x="6174" y="3467"/>
                    <a:pt x="6171" y="3459"/>
                    <a:pt x="6168" y="3452"/>
                  </a:cubicBezTo>
                  <a:cubicBezTo>
                    <a:pt x="6166" y="3445"/>
                    <a:pt x="6164" y="3440"/>
                    <a:pt x="6162" y="3436"/>
                  </a:cubicBezTo>
                  <a:cubicBezTo>
                    <a:pt x="6158" y="3429"/>
                    <a:pt x="6141" y="3405"/>
                    <a:pt x="6141" y="3404"/>
                  </a:cubicBezTo>
                  <a:cubicBezTo>
                    <a:pt x="6132" y="3395"/>
                    <a:pt x="6122" y="3380"/>
                    <a:pt x="6120" y="3376"/>
                  </a:cubicBezTo>
                  <a:cubicBezTo>
                    <a:pt x="6120" y="3373"/>
                    <a:pt x="6123" y="3370"/>
                    <a:pt x="6125" y="3366"/>
                  </a:cubicBezTo>
                  <a:cubicBezTo>
                    <a:pt x="6127" y="3364"/>
                    <a:pt x="6128" y="3362"/>
                    <a:pt x="6129" y="3359"/>
                  </a:cubicBezTo>
                  <a:cubicBezTo>
                    <a:pt x="6132" y="3352"/>
                    <a:pt x="6136" y="3329"/>
                    <a:pt x="6134" y="3315"/>
                  </a:cubicBezTo>
                  <a:cubicBezTo>
                    <a:pt x="6132" y="3310"/>
                    <a:pt x="6133" y="3306"/>
                    <a:pt x="6134" y="3300"/>
                  </a:cubicBezTo>
                  <a:cubicBezTo>
                    <a:pt x="6135" y="3292"/>
                    <a:pt x="6136" y="3285"/>
                    <a:pt x="6134" y="3275"/>
                  </a:cubicBezTo>
                  <a:cubicBezTo>
                    <a:pt x="6131" y="3261"/>
                    <a:pt x="6125" y="3256"/>
                    <a:pt x="6117" y="3251"/>
                  </a:cubicBezTo>
                  <a:cubicBezTo>
                    <a:pt x="6115" y="3248"/>
                    <a:pt x="6112" y="3246"/>
                    <a:pt x="6109" y="3242"/>
                  </a:cubicBezTo>
                  <a:cubicBezTo>
                    <a:pt x="6099" y="3231"/>
                    <a:pt x="6094" y="3214"/>
                    <a:pt x="6095" y="3202"/>
                  </a:cubicBezTo>
                  <a:cubicBezTo>
                    <a:pt x="6097" y="3189"/>
                    <a:pt x="6085" y="3180"/>
                    <a:pt x="6079" y="3172"/>
                  </a:cubicBezTo>
                  <a:cubicBezTo>
                    <a:pt x="6079" y="3171"/>
                    <a:pt x="6078" y="3171"/>
                    <a:pt x="6078" y="3170"/>
                  </a:cubicBezTo>
                  <a:cubicBezTo>
                    <a:pt x="6072" y="3164"/>
                    <a:pt x="6053" y="3146"/>
                    <a:pt x="6040" y="3137"/>
                  </a:cubicBezTo>
                  <a:cubicBezTo>
                    <a:pt x="6033" y="3132"/>
                    <a:pt x="6014" y="3120"/>
                    <a:pt x="6000" y="3111"/>
                  </a:cubicBezTo>
                  <a:cubicBezTo>
                    <a:pt x="5995" y="3109"/>
                    <a:pt x="5987" y="3104"/>
                    <a:pt x="5980" y="3101"/>
                  </a:cubicBezTo>
                  <a:cubicBezTo>
                    <a:pt x="5972" y="3098"/>
                    <a:pt x="5963" y="3094"/>
                    <a:pt x="5962" y="3092"/>
                  </a:cubicBezTo>
                  <a:cubicBezTo>
                    <a:pt x="5960" y="3091"/>
                    <a:pt x="5956" y="3086"/>
                    <a:pt x="5952" y="3082"/>
                  </a:cubicBezTo>
                  <a:cubicBezTo>
                    <a:pt x="5944" y="3074"/>
                    <a:pt x="5932" y="3063"/>
                    <a:pt x="5927" y="3060"/>
                  </a:cubicBezTo>
                  <a:cubicBezTo>
                    <a:pt x="5922" y="3056"/>
                    <a:pt x="5915" y="3045"/>
                    <a:pt x="5909" y="3035"/>
                  </a:cubicBezTo>
                  <a:cubicBezTo>
                    <a:pt x="5906" y="3029"/>
                    <a:pt x="5902" y="3023"/>
                    <a:pt x="5899" y="3019"/>
                  </a:cubicBezTo>
                  <a:cubicBezTo>
                    <a:pt x="5892" y="3009"/>
                    <a:pt x="5889" y="2998"/>
                    <a:pt x="5886" y="2990"/>
                  </a:cubicBezTo>
                  <a:cubicBezTo>
                    <a:pt x="5886" y="2988"/>
                    <a:pt x="5884" y="2986"/>
                    <a:pt x="5883" y="2983"/>
                  </a:cubicBezTo>
                  <a:cubicBezTo>
                    <a:pt x="5878" y="2971"/>
                    <a:pt x="5873" y="2960"/>
                    <a:pt x="5869" y="2950"/>
                  </a:cubicBezTo>
                  <a:cubicBezTo>
                    <a:pt x="5864" y="2938"/>
                    <a:pt x="5863" y="2937"/>
                    <a:pt x="5862" y="2931"/>
                  </a:cubicBezTo>
                  <a:lnTo>
                    <a:pt x="5862" y="2929"/>
                  </a:lnTo>
                  <a:cubicBezTo>
                    <a:pt x="5860" y="2918"/>
                    <a:pt x="5851" y="2918"/>
                    <a:pt x="5832" y="2918"/>
                  </a:cubicBezTo>
                  <a:cubicBezTo>
                    <a:pt x="5816" y="2918"/>
                    <a:pt x="5813" y="2924"/>
                    <a:pt x="5811" y="2930"/>
                  </a:cubicBezTo>
                  <a:cubicBezTo>
                    <a:pt x="5810" y="2932"/>
                    <a:pt x="5810" y="2933"/>
                    <a:pt x="5810" y="2934"/>
                  </a:cubicBezTo>
                  <a:cubicBezTo>
                    <a:pt x="5805" y="2941"/>
                    <a:pt x="5797" y="2951"/>
                    <a:pt x="5789" y="2963"/>
                  </a:cubicBezTo>
                  <a:cubicBezTo>
                    <a:pt x="5786" y="2969"/>
                    <a:pt x="5782" y="2971"/>
                    <a:pt x="5775" y="2971"/>
                  </a:cubicBezTo>
                  <a:cubicBezTo>
                    <a:pt x="5771" y="2971"/>
                    <a:pt x="5766" y="2971"/>
                    <a:pt x="5761" y="2973"/>
                  </a:cubicBezTo>
                  <a:cubicBezTo>
                    <a:pt x="5755" y="2974"/>
                    <a:pt x="5752" y="2975"/>
                    <a:pt x="5749" y="2975"/>
                  </a:cubicBezTo>
                  <a:cubicBezTo>
                    <a:pt x="5746" y="2975"/>
                    <a:pt x="5744" y="2974"/>
                    <a:pt x="5739" y="2973"/>
                  </a:cubicBezTo>
                  <a:lnTo>
                    <a:pt x="5735" y="2971"/>
                  </a:lnTo>
                  <a:cubicBezTo>
                    <a:pt x="5731" y="2971"/>
                    <a:pt x="5728" y="2968"/>
                    <a:pt x="5725" y="2967"/>
                  </a:cubicBezTo>
                  <a:cubicBezTo>
                    <a:pt x="5721" y="2966"/>
                    <a:pt x="5718" y="2965"/>
                    <a:pt x="5712" y="2965"/>
                  </a:cubicBezTo>
                  <a:cubicBezTo>
                    <a:pt x="5710" y="2965"/>
                    <a:pt x="5707" y="2965"/>
                    <a:pt x="5704" y="2965"/>
                  </a:cubicBezTo>
                  <a:cubicBezTo>
                    <a:pt x="5697" y="2965"/>
                    <a:pt x="5693" y="2966"/>
                    <a:pt x="5691" y="2966"/>
                  </a:cubicBezTo>
                  <a:cubicBezTo>
                    <a:pt x="5690" y="2966"/>
                    <a:pt x="5689" y="2967"/>
                    <a:pt x="5687" y="2967"/>
                  </a:cubicBezTo>
                  <a:cubicBezTo>
                    <a:pt x="5687" y="2967"/>
                    <a:pt x="5686" y="2967"/>
                    <a:pt x="5685" y="2966"/>
                  </a:cubicBezTo>
                  <a:cubicBezTo>
                    <a:pt x="5684" y="2965"/>
                    <a:pt x="5682" y="2964"/>
                    <a:pt x="5680" y="2963"/>
                  </a:cubicBezTo>
                  <a:cubicBezTo>
                    <a:pt x="5675" y="2960"/>
                    <a:pt x="5668" y="2957"/>
                    <a:pt x="5662" y="2957"/>
                  </a:cubicBezTo>
                  <a:cubicBezTo>
                    <a:pt x="5658" y="2958"/>
                    <a:pt x="5656" y="2960"/>
                    <a:pt x="5656" y="2961"/>
                  </a:cubicBezTo>
                  <a:cubicBezTo>
                    <a:pt x="5655" y="2965"/>
                    <a:pt x="5658" y="2971"/>
                    <a:pt x="5660" y="2975"/>
                  </a:cubicBezTo>
                  <a:cubicBezTo>
                    <a:pt x="5655" y="2977"/>
                    <a:pt x="5647" y="2979"/>
                    <a:pt x="5638" y="2979"/>
                  </a:cubicBezTo>
                  <a:cubicBezTo>
                    <a:pt x="5626" y="2979"/>
                    <a:pt x="5615" y="2975"/>
                    <a:pt x="5599" y="2971"/>
                  </a:cubicBezTo>
                  <a:lnTo>
                    <a:pt x="5596" y="2969"/>
                  </a:lnTo>
                  <a:cubicBezTo>
                    <a:pt x="5584" y="2966"/>
                    <a:pt x="5581" y="2964"/>
                    <a:pt x="5574" y="2960"/>
                  </a:cubicBezTo>
                  <a:cubicBezTo>
                    <a:pt x="5573" y="2959"/>
                    <a:pt x="5571" y="2958"/>
                    <a:pt x="5569" y="2957"/>
                  </a:cubicBezTo>
                  <a:cubicBezTo>
                    <a:pt x="5563" y="2953"/>
                    <a:pt x="5561" y="2950"/>
                    <a:pt x="5560" y="2948"/>
                  </a:cubicBezTo>
                  <a:cubicBezTo>
                    <a:pt x="5558" y="2947"/>
                    <a:pt x="5557" y="2944"/>
                    <a:pt x="5552" y="2941"/>
                  </a:cubicBezTo>
                  <a:cubicBezTo>
                    <a:pt x="5548" y="2937"/>
                    <a:pt x="5545" y="2935"/>
                    <a:pt x="5541" y="2934"/>
                  </a:cubicBezTo>
                  <a:cubicBezTo>
                    <a:pt x="5536" y="2932"/>
                    <a:pt x="5532" y="2930"/>
                    <a:pt x="5528" y="2923"/>
                  </a:cubicBezTo>
                  <a:cubicBezTo>
                    <a:pt x="5524" y="2917"/>
                    <a:pt x="5522" y="2917"/>
                    <a:pt x="5520" y="2917"/>
                  </a:cubicBezTo>
                  <a:lnTo>
                    <a:pt x="5517" y="2917"/>
                  </a:lnTo>
                  <a:lnTo>
                    <a:pt x="5516" y="2919"/>
                  </a:lnTo>
                  <a:lnTo>
                    <a:pt x="5513" y="2919"/>
                  </a:lnTo>
                  <a:cubicBezTo>
                    <a:pt x="5507" y="2917"/>
                    <a:pt x="5503" y="2916"/>
                    <a:pt x="5499" y="2916"/>
                  </a:cubicBezTo>
                  <a:lnTo>
                    <a:pt x="5483" y="2916"/>
                  </a:lnTo>
                  <a:cubicBezTo>
                    <a:pt x="5480" y="2916"/>
                    <a:pt x="5480" y="2915"/>
                    <a:pt x="5479" y="2915"/>
                  </a:cubicBezTo>
                  <a:cubicBezTo>
                    <a:pt x="5480" y="2915"/>
                    <a:pt x="5480" y="2914"/>
                    <a:pt x="5480" y="2913"/>
                  </a:cubicBezTo>
                  <a:cubicBezTo>
                    <a:pt x="5480" y="2909"/>
                    <a:pt x="5481" y="2902"/>
                    <a:pt x="5474" y="2897"/>
                  </a:cubicBezTo>
                  <a:cubicBezTo>
                    <a:pt x="5465" y="2890"/>
                    <a:pt x="5448" y="2883"/>
                    <a:pt x="5433" y="2876"/>
                  </a:cubicBezTo>
                  <a:lnTo>
                    <a:pt x="5424" y="2872"/>
                  </a:lnTo>
                  <a:cubicBezTo>
                    <a:pt x="5414" y="2868"/>
                    <a:pt x="5400" y="2866"/>
                    <a:pt x="5387" y="2864"/>
                  </a:cubicBezTo>
                  <a:cubicBezTo>
                    <a:pt x="5378" y="2863"/>
                    <a:pt x="5366" y="2861"/>
                    <a:pt x="5356" y="2859"/>
                  </a:cubicBezTo>
                  <a:cubicBezTo>
                    <a:pt x="5349" y="2857"/>
                    <a:pt x="5342" y="2856"/>
                    <a:pt x="5337" y="2856"/>
                  </a:cubicBezTo>
                  <a:cubicBezTo>
                    <a:pt x="5333" y="2856"/>
                    <a:pt x="5332" y="2857"/>
                    <a:pt x="5329" y="2858"/>
                  </a:cubicBezTo>
                  <a:cubicBezTo>
                    <a:pt x="5328" y="2859"/>
                    <a:pt x="5328" y="2859"/>
                    <a:pt x="5326" y="2859"/>
                  </a:cubicBezTo>
                  <a:cubicBezTo>
                    <a:pt x="5322" y="2859"/>
                    <a:pt x="5319" y="2857"/>
                    <a:pt x="5312" y="2854"/>
                  </a:cubicBezTo>
                  <a:cubicBezTo>
                    <a:pt x="5309" y="2851"/>
                    <a:pt x="5305" y="2847"/>
                    <a:pt x="5299" y="2844"/>
                  </a:cubicBezTo>
                  <a:cubicBezTo>
                    <a:pt x="5295" y="2843"/>
                    <a:pt x="5291" y="2843"/>
                    <a:pt x="5287" y="2843"/>
                  </a:cubicBezTo>
                  <a:cubicBezTo>
                    <a:pt x="5284" y="2843"/>
                    <a:pt x="5282" y="2843"/>
                    <a:pt x="5279" y="2843"/>
                  </a:cubicBezTo>
                  <a:cubicBezTo>
                    <a:pt x="5277" y="2843"/>
                    <a:pt x="5274" y="2844"/>
                    <a:pt x="5270" y="2844"/>
                  </a:cubicBezTo>
                  <a:cubicBezTo>
                    <a:pt x="5267" y="2844"/>
                    <a:pt x="5263" y="2843"/>
                    <a:pt x="5259" y="2842"/>
                  </a:cubicBezTo>
                  <a:cubicBezTo>
                    <a:pt x="5246" y="2839"/>
                    <a:pt x="5243" y="2838"/>
                    <a:pt x="5240" y="2837"/>
                  </a:cubicBezTo>
                  <a:cubicBezTo>
                    <a:pt x="5237" y="2836"/>
                    <a:pt x="5235" y="2835"/>
                    <a:pt x="5229" y="2834"/>
                  </a:cubicBezTo>
                  <a:cubicBezTo>
                    <a:pt x="5225" y="2832"/>
                    <a:pt x="5220" y="2832"/>
                    <a:pt x="5215" y="2832"/>
                  </a:cubicBezTo>
                  <a:cubicBezTo>
                    <a:pt x="5211" y="2832"/>
                    <a:pt x="5207" y="2832"/>
                    <a:pt x="5202" y="2832"/>
                  </a:cubicBezTo>
                  <a:cubicBezTo>
                    <a:pt x="5194" y="2833"/>
                    <a:pt x="5185" y="2834"/>
                    <a:pt x="5174" y="2834"/>
                  </a:cubicBezTo>
                  <a:cubicBezTo>
                    <a:pt x="5158" y="2834"/>
                    <a:pt x="5155" y="2834"/>
                    <a:pt x="5153" y="2838"/>
                  </a:cubicBezTo>
                  <a:cubicBezTo>
                    <a:pt x="5152" y="2840"/>
                    <a:pt x="5153" y="2843"/>
                    <a:pt x="5154" y="2844"/>
                  </a:cubicBezTo>
                  <a:cubicBezTo>
                    <a:pt x="5151" y="2846"/>
                    <a:pt x="5150" y="2849"/>
                    <a:pt x="5147" y="2854"/>
                  </a:cubicBezTo>
                  <a:cubicBezTo>
                    <a:pt x="5145" y="2857"/>
                    <a:pt x="5142" y="2862"/>
                    <a:pt x="5140" y="2863"/>
                  </a:cubicBezTo>
                  <a:cubicBezTo>
                    <a:pt x="5140" y="2862"/>
                    <a:pt x="5137" y="2858"/>
                    <a:pt x="5134" y="2854"/>
                  </a:cubicBezTo>
                  <a:cubicBezTo>
                    <a:pt x="5132" y="2849"/>
                    <a:pt x="5130" y="2846"/>
                    <a:pt x="5128" y="2843"/>
                  </a:cubicBezTo>
                  <a:cubicBezTo>
                    <a:pt x="5124" y="2837"/>
                    <a:pt x="5122" y="2834"/>
                    <a:pt x="5118" y="2834"/>
                  </a:cubicBezTo>
                  <a:cubicBezTo>
                    <a:pt x="5116" y="2834"/>
                    <a:pt x="5115" y="2835"/>
                    <a:pt x="5113" y="2836"/>
                  </a:cubicBezTo>
                  <a:cubicBezTo>
                    <a:pt x="5112" y="2836"/>
                    <a:pt x="5112" y="2837"/>
                    <a:pt x="5110" y="2837"/>
                  </a:cubicBezTo>
                  <a:cubicBezTo>
                    <a:pt x="5103" y="2837"/>
                    <a:pt x="5095" y="2835"/>
                    <a:pt x="5085" y="2833"/>
                  </a:cubicBezTo>
                  <a:lnTo>
                    <a:pt x="5081" y="2832"/>
                  </a:lnTo>
                  <a:cubicBezTo>
                    <a:pt x="5074" y="2831"/>
                    <a:pt x="5073" y="2830"/>
                    <a:pt x="5071" y="2826"/>
                  </a:cubicBezTo>
                  <a:cubicBezTo>
                    <a:pt x="5069" y="2822"/>
                    <a:pt x="5066" y="2817"/>
                    <a:pt x="5061" y="2813"/>
                  </a:cubicBezTo>
                  <a:cubicBezTo>
                    <a:pt x="5055" y="2807"/>
                    <a:pt x="5055" y="2806"/>
                    <a:pt x="5053" y="2806"/>
                  </a:cubicBezTo>
                  <a:lnTo>
                    <a:pt x="5051" y="2806"/>
                  </a:lnTo>
                  <a:lnTo>
                    <a:pt x="5050" y="2808"/>
                  </a:lnTo>
                  <a:cubicBezTo>
                    <a:pt x="5049" y="2810"/>
                    <a:pt x="5049" y="2811"/>
                    <a:pt x="5050" y="2813"/>
                  </a:cubicBezTo>
                  <a:cubicBezTo>
                    <a:pt x="5050" y="2814"/>
                    <a:pt x="5050" y="2815"/>
                    <a:pt x="5050" y="2815"/>
                  </a:cubicBezTo>
                  <a:cubicBezTo>
                    <a:pt x="5047" y="2818"/>
                    <a:pt x="5044" y="2821"/>
                    <a:pt x="5041" y="2824"/>
                  </a:cubicBezTo>
                  <a:cubicBezTo>
                    <a:pt x="5039" y="2827"/>
                    <a:pt x="5038" y="2829"/>
                    <a:pt x="5034" y="2830"/>
                  </a:cubicBezTo>
                  <a:cubicBezTo>
                    <a:pt x="5033" y="2830"/>
                    <a:pt x="5032" y="2830"/>
                    <a:pt x="5031" y="2830"/>
                  </a:cubicBezTo>
                  <a:cubicBezTo>
                    <a:pt x="5027" y="2830"/>
                    <a:pt x="5022" y="2829"/>
                    <a:pt x="5018" y="2828"/>
                  </a:cubicBezTo>
                  <a:cubicBezTo>
                    <a:pt x="5014" y="2826"/>
                    <a:pt x="5011" y="2825"/>
                    <a:pt x="5007" y="2825"/>
                  </a:cubicBezTo>
                  <a:cubicBezTo>
                    <a:pt x="5006" y="2825"/>
                    <a:pt x="5005" y="2823"/>
                    <a:pt x="5004" y="2821"/>
                  </a:cubicBezTo>
                  <a:cubicBezTo>
                    <a:pt x="5003" y="2818"/>
                    <a:pt x="5002" y="2813"/>
                    <a:pt x="4997" y="2813"/>
                  </a:cubicBezTo>
                  <a:cubicBezTo>
                    <a:pt x="4997" y="2813"/>
                    <a:pt x="4996" y="2813"/>
                    <a:pt x="4995" y="2813"/>
                  </a:cubicBezTo>
                  <a:cubicBezTo>
                    <a:pt x="4984" y="2815"/>
                    <a:pt x="4975" y="2823"/>
                    <a:pt x="4972" y="2826"/>
                  </a:cubicBezTo>
                  <a:cubicBezTo>
                    <a:pt x="4968" y="2829"/>
                    <a:pt x="4968" y="2833"/>
                    <a:pt x="4968" y="2835"/>
                  </a:cubicBezTo>
                  <a:cubicBezTo>
                    <a:pt x="4960" y="2834"/>
                    <a:pt x="4920" y="2825"/>
                    <a:pt x="4909" y="2823"/>
                  </a:cubicBezTo>
                  <a:cubicBezTo>
                    <a:pt x="4905" y="2821"/>
                    <a:pt x="4899" y="2817"/>
                    <a:pt x="4892" y="2812"/>
                  </a:cubicBezTo>
                  <a:cubicBezTo>
                    <a:pt x="4885" y="2807"/>
                    <a:pt x="4877" y="2802"/>
                    <a:pt x="4868" y="2798"/>
                  </a:cubicBezTo>
                  <a:cubicBezTo>
                    <a:pt x="4861" y="2796"/>
                    <a:pt x="4855" y="2795"/>
                    <a:pt x="4848" y="2795"/>
                  </a:cubicBezTo>
                  <a:cubicBezTo>
                    <a:pt x="4835" y="2795"/>
                    <a:pt x="4825" y="2799"/>
                    <a:pt x="4821" y="2806"/>
                  </a:cubicBezTo>
                  <a:cubicBezTo>
                    <a:pt x="4819" y="2810"/>
                    <a:pt x="4817" y="2813"/>
                    <a:pt x="4817" y="2816"/>
                  </a:cubicBezTo>
                  <a:cubicBezTo>
                    <a:pt x="4816" y="2819"/>
                    <a:pt x="4816" y="2823"/>
                    <a:pt x="4806" y="2831"/>
                  </a:cubicBezTo>
                  <a:cubicBezTo>
                    <a:pt x="4804" y="2832"/>
                    <a:pt x="4802" y="2833"/>
                    <a:pt x="4799" y="2833"/>
                  </a:cubicBezTo>
                  <a:cubicBezTo>
                    <a:pt x="4792" y="2833"/>
                    <a:pt x="4782" y="2827"/>
                    <a:pt x="4774" y="2821"/>
                  </a:cubicBezTo>
                  <a:cubicBezTo>
                    <a:pt x="4768" y="2816"/>
                    <a:pt x="4764" y="2813"/>
                    <a:pt x="4760" y="2813"/>
                  </a:cubicBezTo>
                  <a:cubicBezTo>
                    <a:pt x="4757" y="2813"/>
                    <a:pt x="4755" y="2815"/>
                    <a:pt x="4754" y="2816"/>
                  </a:cubicBezTo>
                  <a:cubicBezTo>
                    <a:pt x="4751" y="2821"/>
                    <a:pt x="4754" y="2827"/>
                    <a:pt x="4757" y="2836"/>
                  </a:cubicBezTo>
                  <a:cubicBezTo>
                    <a:pt x="4759" y="2839"/>
                    <a:pt x="4760" y="2843"/>
                    <a:pt x="4761" y="2847"/>
                  </a:cubicBezTo>
                  <a:cubicBezTo>
                    <a:pt x="4766" y="2861"/>
                    <a:pt x="4768" y="2864"/>
                    <a:pt x="4772" y="2866"/>
                  </a:cubicBezTo>
                  <a:cubicBezTo>
                    <a:pt x="4772" y="2867"/>
                    <a:pt x="4773" y="2868"/>
                    <a:pt x="4774" y="2868"/>
                  </a:cubicBezTo>
                  <a:cubicBezTo>
                    <a:pt x="4774" y="2869"/>
                    <a:pt x="4776" y="2870"/>
                    <a:pt x="4776" y="2870"/>
                  </a:cubicBezTo>
                  <a:cubicBezTo>
                    <a:pt x="4781" y="2874"/>
                    <a:pt x="4787" y="2879"/>
                    <a:pt x="4792" y="2892"/>
                  </a:cubicBezTo>
                  <a:cubicBezTo>
                    <a:pt x="4796" y="2901"/>
                    <a:pt x="4795" y="2902"/>
                    <a:pt x="4789" y="2905"/>
                  </a:cubicBezTo>
                  <a:cubicBezTo>
                    <a:pt x="4788" y="2906"/>
                    <a:pt x="4785" y="2907"/>
                    <a:pt x="4782" y="2911"/>
                  </a:cubicBezTo>
                  <a:cubicBezTo>
                    <a:pt x="4775" y="2918"/>
                    <a:pt x="4770" y="2927"/>
                    <a:pt x="4764" y="2941"/>
                  </a:cubicBezTo>
                  <a:lnTo>
                    <a:pt x="4761" y="2946"/>
                  </a:lnTo>
                  <a:cubicBezTo>
                    <a:pt x="4756" y="2957"/>
                    <a:pt x="4757" y="2960"/>
                    <a:pt x="4760" y="2965"/>
                  </a:cubicBezTo>
                  <a:cubicBezTo>
                    <a:pt x="4761" y="2967"/>
                    <a:pt x="4761" y="2968"/>
                    <a:pt x="4761" y="2971"/>
                  </a:cubicBezTo>
                  <a:cubicBezTo>
                    <a:pt x="4760" y="2982"/>
                    <a:pt x="4763" y="2995"/>
                    <a:pt x="4768" y="3003"/>
                  </a:cubicBezTo>
                  <a:cubicBezTo>
                    <a:pt x="4769" y="3005"/>
                    <a:pt x="4772" y="3010"/>
                    <a:pt x="4776" y="3015"/>
                  </a:cubicBezTo>
                  <a:cubicBezTo>
                    <a:pt x="4783" y="3021"/>
                    <a:pt x="4790" y="3029"/>
                    <a:pt x="4795" y="3038"/>
                  </a:cubicBezTo>
                  <a:cubicBezTo>
                    <a:pt x="4798" y="3043"/>
                    <a:pt x="4802" y="3047"/>
                    <a:pt x="4806" y="3052"/>
                  </a:cubicBezTo>
                  <a:cubicBezTo>
                    <a:pt x="4813" y="3060"/>
                    <a:pt x="4818" y="3066"/>
                    <a:pt x="4818" y="3075"/>
                  </a:cubicBezTo>
                  <a:cubicBezTo>
                    <a:pt x="4818" y="3085"/>
                    <a:pt x="4813" y="3090"/>
                    <a:pt x="4803" y="3097"/>
                  </a:cubicBezTo>
                  <a:cubicBezTo>
                    <a:pt x="4803" y="3097"/>
                    <a:pt x="4801" y="3099"/>
                    <a:pt x="4799" y="3100"/>
                  </a:cubicBezTo>
                  <a:cubicBezTo>
                    <a:pt x="4798" y="3101"/>
                    <a:pt x="4797" y="3101"/>
                    <a:pt x="4796" y="3101"/>
                  </a:cubicBezTo>
                  <a:cubicBezTo>
                    <a:pt x="4795" y="3101"/>
                    <a:pt x="4793" y="3101"/>
                    <a:pt x="4791" y="3100"/>
                  </a:cubicBezTo>
                  <a:cubicBezTo>
                    <a:pt x="4788" y="3099"/>
                    <a:pt x="4783" y="3097"/>
                    <a:pt x="4776" y="3097"/>
                  </a:cubicBezTo>
                  <a:cubicBezTo>
                    <a:pt x="4771" y="3097"/>
                    <a:pt x="4765" y="3098"/>
                    <a:pt x="4760" y="3099"/>
                  </a:cubicBezTo>
                  <a:cubicBezTo>
                    <a:pt x="4748" y="3103"/>
                    <a:pt x="4743" y="3103"/>
                    <a:pt x="4742" y="3107"/>
                  </a:cubicBezTo>
                  <a:cubicBezTo>
                    <a:pt x="4742" y="3110"/>
                    <a:pt x="4744" y="3112"/>
                    <a:pt x="4748" y="3113"/>
                  </a:cubicBezTo>
                  <a:cubicBezTo>
                    <a:pt x="4750" y="3115"/>
                    <a:pt x="4752" y="3118"/>
                    <a:pt x="4752" y="3122"/>
                  </a:cubicBezTo>
                  <a:cubicBezTo>
                    <a:pt x="4752" y="3131"/>
                    <a:pt x="4741" y="3134"/>
                    <a:pt x="4722" y="3140"/>
                  </a:cubicBezTo>
                  <a:cubicBezTo>
                    <a:pt x="4720" y="3140"/>
                    <a:pt x="4716" y="3141"/>
                    <a:pt x="4713" y="3142"/>
                  </a:cubicBezTo>
                  <a:cubicBezTo>
                    <a:pt x="4701" y="3146"/>
                    <a:pt x="4697" y="3148"/>
                    <a:pt x="4693" y="3153"/>
                  </a:cubicBezTo>
                  <a:cubicBezTo>
                    <a:pt x="4690" y="3156"/>
                    <a:pt x="4683" y="3161"/>
                    <a:pt x="4671" y="3167"/>
                  </a:cubicBezTo>
                  <a:cubicBezTo>
                    <a:pt x="4661" y="3173"/>
                    <a:pt x="4646" y="3176"/>
                    <a:pt x="4628" y="3176"/>
                  </a:cubicBezTo>
                  <a:cubicBezTo>
                    <a:pt x="4613" y="3176"/>
                    <a:pt x="4601" y="3174"/>
                    <a:pt x="4588" y="3173"/>
                  </a:cubicBezTo>
                  <a:cubicBezTo>
                    <a:pt x="4583" y="3173"/>
                    <a:pt x="4579" y="3172"/>
                    <a:pt x="4575" y="3172"/>
                  </a:cubicBezTo>
                  <a:cubicBezTo>
                    <a:pt x="4573" y="3172"/>
                    <a:pt x="4571" y="3172"/>
                    <a:pt x="4569" y="3172"/>
                  </a:cubicBezTo>
                  <a:cubicBezTo>
                    <a:pt x="4553" y="3172"/>
                    <a:pt x="4545" y="3179"/>
                    <a:pt x="4537" y="3185"/>
                  </a:cubicBezTo>
                  <a:cubicBezTo>
                    <a:pt x="4532" y="3189"/>
                    <a:pt x="4529" y="3193"/>
                    <a:pt x="4524" y="3194"/>
                  </a:cubicBezTo>
                  <a:cubicBezTo>
                    <a:pt x="4520" y="3195"/>
                    <a:pt x="4516" y="3196"/>
                    <a:pt x="4512" y="3197"/>
                  </a:cubicBezTo>
                  <a:cubicBezTo>
                    <a:pt x="4500" y="3199"/>
                    <a:pt x="4489" y="3201"/>
                    <a:pt x="4480" y="3213"/>
                  </a:cubicBezTo>
                  <a:cubicBezTo>
                    <a:pt x="4471" y="3221"/>
                    <a:pt x="4468" y="3233"/>
                    <a:pt x="4465" y="3247"/>
                  </a:cubicBezTo>
                  <a:cubicBezTo>
                    <a:pt x="4462" y="3259"/>
                    <a:pt x="4459" y="3272"/>
                    <a:pt x="4454" y="3280"/>
                  </a:cubicBezTo>
                  <a:cubicBezTo>
                    <a:pt x="4444" y="3292"/>
                    <a:pt x="4437" y="3297"/>
                    <a:pt x="4423" y="3297"/>
                  </a:cubicBezTo>
                  <a:cubicBezTo>
                    <a:pt x="4419" y="3297"/>
                    <a:pt x="4414" y="3297"/>
                    <a:pt x="4408" y="3295"/>
                  </a:cubicBezTo>
                  <a:cubicBezTo>
                    <a:pt x="4407" y="3295"/>
                    <a:pt x="4406" y="3295"/>
                    <a:pt x="4405" y="3295"/>
                  </a:cubicBezTo>
                  <a:cubicBezTo>
                    <a:pt x="4377" y="3295"/>
                    <a:pt x="4299" y="3330"/>
                    <a:pt x="4290" y="3336"/>
                  </a:cubicBezTo>
                  <a:lnTo>
                    <a:pt x="4288" y="3337"/>
                  </a:lnTo>
                  <a:cubicBezTo>
                    <a:pt x="4280" y="3343"/>
                    <a:pt x="4271" y="3349"/>
                    <a:pt x="4254" y="3364"/>
                  </a:cubicBezTo>
                  <a:cubicBezTo>
                    <a:pt x="4246" y="3372"/>
                    <a:pt x="4241" y="3373"/>
                    <a:pt x="4236" y="3373"/>
                  </a:cubicBezTo>
                  <a:cubicBezTo>
                    <a:pt x="4234" y="3373"/>
                    <a:pt x="4231" y="3372"/>
                    <a:pt x="4228" y="3372"/>
                  </a:cubicBezTo>
                  <a:cubicBezTo>
                    <a:pt x="4225" y="3371"/>
                    <a:pt x="4221" y="3370"/>
                    <a:pt x="4216" y="3370"/>
                  </a:cubicBezTo>
                  <a:cubicBezTo>
                    <a:pt x="4196" y="3370"/>
                    <a:pt x="4186" y="3355"/>
                    <a:pt x="4185" y="3352"/>
                  </a:cubicBezTo>
                  <a:cubicBezTo>
                    <a:pt x="4177" y="3342"/>
                    <a:pt x="4165" y="3319"/>
                    <a:pt x="4164" y="3311"/>
                  </a:cubicBezTo>
                  <a:cubicBezTo>
                    <a:pt x="4164" y="3306"/>
                    <a:pt x="4165" y="3304"/>
                    <a:pt x="4166" y="3301"/>
                  </a:cubicBezTo>
                  <a:cubicBezTo>
                    <a:pt x="4167" y="3297"/>
                    <a:pt x="4169" y="3294"/>
                    <a:pt x="4169" y="3289"/>
                  </a:cubicBezTo>
                  <a:cubicBezTo>
                    <a:pt x="4169" y="3285"/>
                    <a:pt x="4171" y="3278"/>
                    <a:pt x="4172" y="3269"/>
                  </a:cubicBezTo>
                  <a:cubicBezTo>
                    <a:pt x="4174" y="3260"/>
                    <a:pt x="4176" y="3252"/>
                    <a:pt x="4178" y="3244"/>
                  </a:cubicBezTo>
                  <a:cubicBezTo>
                    <a:pt x="4180" y="3231"/>
                    <a:pt x="4173" y="3223"/>
                    <a:pt x="4169" y="3219"/>
                  </a:cubicBezTo>
                  <a:cubicBezTo>
                    <a:pt x="4167" y="3216"/>
                    <a:pt x="4165" y="3214"/>
                    <a:pt x="4164" y="3212"/>
                  </a:cubicBezTo>
                  <a:cubicBezTo>
                    <a:pt x="4162" y="3203"/>
                    <a:pt x="4152" y="3198"/>
                    <a:pt x="4142" y="3194"/>
                  </a:cubicBezTo>
                  <a:lnTo>
                    <a:pt x="4140" y="3194"/>
                  </a:lnTo>
                  <a:cubicBezTo>
                    <a:pt x="4137" y="3193"/>
                    <a:pt x="4137" y="3190"/>
                    <a:pt x="4135" y="3188"/>
                  </a:cubicBezTo>
                  <a:cubicBezTo>
                    <a:pt x="4132" y="3183"/>
                    <a:pt x="4129" y="3176"/>
                    <a:pt x="4119" y="3174"/>
                  </a:cubicBezTo>
                  <a:cubicBezTo>
                    <a:pt x="4109" y="3172"/>
                    <a:pt x="4106" y="3172"/>
                    <a:pt x="4098" y="3168"/>
                  </a:cubicBezTo>
                  <a:lnTo>
                    <a:pt x="4089" y="3166"/>
                  </a:lnTo>
                  <a:cubicBezTo>
                    <a:pt x="4082" y="3164"/>
                    <a:pt x="4079" y="3162"/>
                    <a:pt x="4077" y="3161"/>
                  </a:cubicBezTo>
                  <a:cubicBezTo>
                    <a:pt x="4074" y="3160"/>
                    <a:pt x="4073" y="3159"/>
                    <a:pt x="4068" y="3159"/>
                  </a:cubicBezTo>
                  <a:cubicBezTo>
                    <a:pt x="4064" y="3158"/>
                    <a:pt x="4062" y="3158"/>
                    <a:pt x="4057" y="3157"/>
                  </a:cubicBezTo>
                  <a:cubicBezTo>
                    <a:pt x="4053" y="3157"/>
                    <a:pt x="4049" y="3157"/>
                    <a:pt x="4038" y="3156"/>
                  </a:cubicBezTo>
                  <a:cubicBezTo>
                    <a:pt x="4036" y="3155"/>
                    <a:pt x="4035" y="3155"/>
                    <a:pt x="4033" y="3155"/>
                  </a:cubicBezTo>
                  <a:cubicBezTo>
                    <a:pt x="4024" y="3155"/>
                    <a:pt x="4021" y="3162"/>
                    <a:pt x="4018" y="3167"/>
                  </a:cubicBezTo>
                  <a:cubicBezTo>
                    <a:pt x="4016" y="3169"/>
                    <a:pt x="4014" y="3173"/>
                    <a:pt x="4011" y="3175"/>
                  </a:cubicBezTo>
                  <a:cubicBezTo>
                    <a:pt x="4006" y="3181"/>
                    <a:pt x="3993" y="3182"/>
                    <a:pt x="3984" y="3183"/>
                  </a:cubicBezTo>
                  <a:cubicBezTo>
                    <a:pt x="3975" y="3184"/>
                    <a:pt x="3971" y="3184"/>
                    <a:pt x="3969" y="3188"/>
                  </a:cubicBezTo>
                  <a:cubicBezTo>
                    <a:pt x="3967" y="3192"/>
                    <a:pt x="3966" y="3203"/>
                    <a:pt x="3969" y="3214"/>
                  </a:cubicBezTo>
                  <a:cubicBezTo>
                    <a:pt x="3969" y="3215"/>
                    <a:pt x="3969" y="3215"/>
                    <a:pt x="3968" y="3216"/>
                  </a:cubicBezTo>
                  <a:cubicBezTo>
                    <a:pt x="3967" y="3217"/>
                    <a:pt x="3962" y="3219"/>
                    <a:pt x="3952" y="3219"/>
                  </a:cubicBezTo>
                  <a:lnTo>
                    <a:pt x="3919" y="3219"/>
                  </a:lnTo>
                  <a:cubicBezTo>
                    <a:pt x="3908" y="3220"/>
                    <a:pt x="3905" y="3223"/>
                    <a:pt x="3904" y="3228"/>
                  </a:cubicBezTo>
                  <a:cubicBezTo>
                    <a:pt x="3903" y="3230"/>
                    <a:pt x="3903" y="3232"/>
                    <a:pt x="3900" y="3233"/>
                  </a:cubicBezTo>
                  <a:cubicBezTo>
                    <a:pt x="3898" y="3234"/>
                    <a:pt x="3894" y="3235"/>
                    <a:pt x="3889" y="3235"/>
                  </a:cubicBezTo>
                  <a:cubicBezTo>
                    <a:pt x="3882" y="3235"/>
                    <a:pt x="3873" y="3233"/>
                    <a:pt x="3870" y="3232"/>
                  </a:cubicBezTo>
                  <a:lnTo>
                    <a:pt x="3866" y="3232"/>
                  </a:lnTo>
                  <a:cubicBezTo>
                    <a:pt x="3860" y="3232"/>
                    <a:pt x="3847" y="3235"/>
                    <a:pt x="3842" y="3240"/>
                  </a:cubicBezTo>
                  <a:cubicBezTo>
                    <a:pt x="3836" y="3244"/>
                    <a:pt x="3832" y="3254"/>
                    <a:pt x="3830" y="3266"/>
                  </a:cubicBezTo>
                  <a:cubicBezTo>
                    <a:pt x="3829" y="3271"/>
                    <a:pt x="3826" y="3272"/>
                    <a:pt x="3822" y="3272"/>
                  </a:cubicBezTo>
                  <a:lnTo>
                    <a:pt x="3820" y="3272"/>
                  </a:lnTo>
                  <a:cubicBezTo>
                    <a:pt x="3820" y="3272"/>
                    <a:pt x="3808" y="3268"/>
                    <a:pt x="3799" y="3268"/>
                  </a:cubicBezTo>
                  <a:cubicBezTo>
                    <a:pt x="3797" y="3268"/>
                    <a:pt x="3795" y="3268"/>
                    <a:pt x="3794" y="3269"/>
                  </a:cubicBezTo>
                  <a:cubicBezTo>
                    <a:pt x="3789" y="3269"/>
                    <a:pt x="3785" y="3270"/>
                    <a:pt x="3782" y="3273"/>
                  </a:cubicBezTo>
                  <a:cubicBezTo>
                    <a:pt x="3778" y="3275"/>
                    <a:pt x="3773" y="3277"/>
                    <a:pt x="3767" y="3279"/>
                  </a:cubicBezTo>
                  <a:cubicBezTo>
                    <a:pt x="3762" y="3280"/>
                    <a:pt x="3755" y="3281"/>
                    <a:pt x="3748" y="3281"/>
                  </a:cubicBezTo>
                  <a:cubicBezTo>
                    <a:pt x="3738" y="3283"/>
                    <a:pt x="3728" y="3285"/>
                    <a:pt x="3722" y="3286"/>
                  </a:cubicBezTo>
                  <a:lnTo>
                    <a:pt x="3708" y="3286"/>
                  </a:lnTo>
                  <a:cubicBezTo>
                    <a:pt x="3705" y="3286"/>
                    <a:pt x="3700" y="3286"/>
                    <a:pt x="3696" y="3288"/>
                  </a:cubicBezTo>
                  <a:cubicBezTo>
                    <a:pt x="3692" y="3290"/>
                    <a:pt x="3687" y="3292"/>
                    <a:pt x="3681" y="3294"/>
                  </a:cubicBezTo>
                  <a:cubicBezTo>
                    <a:pt x="3677" y="3295"/>
                    <a:pt x="3673" y="3296"/>
                    <a:pt x="3668" y="3299"/>
                  </a:cubicBezTo>
                  <a:cubicBezTo>
                    <a:pt x="3664" y="3300"/>
                    <a:pt x="3662" y="3302"/>
                    <a:pt x="3658" y="3304"/>
                  </a:cubicBezTo>
                  <a:cubicBezTo>
                    <a:pt x="3649" y="3309"/>
                    <a:pt x="3640" y="3315"/>
                    <a:pt x="3630" y="3315"/>
                  </a:cubicBezTo>
                  <a:cubicBezTo>
                    <a:pt x="3629" y="3315"/>
                    <a:pt x="3628" y="3315"/>
                    <a:pt x="3627" y="3315"/>
                  </a:cubicBezTo>
                  <a:cubicBezTo>
                    <a:pt x="3620" y="3314"/>
                    <a:pt x="3617" y="3313"/>
                    <a:pt x="3614" y="3313"/>
                  </a:cubicBezTo>
                  <a:cubicBezTo>
                    <a:pt x="3606" y="3313"/>
                    <a:pt x="3604" y="3315"/>
                    <a:pt x="3600" y="3317"/>
                  </a:cubicBezTo>
                  <a:cubicBezTo>
                    <a:pt x="3595" y="3319"/>
                    <a:pt x="3592" y="3322"/>
                    <a:pt x="3591" y="3324"/>
                  </a:cubicBezTo>
                  <a:cubicBezTo>
                    <a:pt x="3587" y="3329"/>
                    <a:pt x="3583" y="3332"/>
                    <a:pt x="3578" y="3332"/>
                  </a:cubicBezTo>
                  <a:cubicBezTo>
                    <a:pt x="3576" y="3333"/>
                    <a:pt x="3574" y="3333"/>
                    <a:pt x="3572" y="3333"/>
                  </a:cubicBezTo>
                  <a:cubicBezTo>
                    <a:pt x="3568" y="3333"/>
                    <a:pt x="3563" y="3332"/>
                    <a:pt x="3557" y="3326"/>
                  </a:cubicBezTo>
                  <a:cubicBezTo>
                    <a:pt x="3551" y="3321"/>
                    <a:pt x="3548" y="3319"/>
                    <a:pt x="3546" y="3316"/>
                  </a:cubicBezTo>
                  <a:cubicBezTo>
                    <a:pt x="3542" y="3313"/>
                    <a:pt x="3538" y="3310"/>
                    <a:pt x="3533" y="3305"/>
                  </a:cubicBezTo>
                  <a:cubicBezTo>
                    <a:pt x="3529" y="3300"/>
                    <a:pt x="3524" y="3297"/>
                    <a:pt x="3518" y="3297"/>
                  </a:cubicBezTo>
                  <a:cubicBezTo>
                    <a:pt x="3516" y="3297"/>
                    <a:pt x="3514" y="3299"/>
                    <a:pt x="3512" y="3299"/>
                  </a:cubicBezTo>
                  <a:cubicBezTo>
                    <a:pt x="3510" y="3300"/>
                    <a:pt x="3509" y="3300"/>
                    <a:pt x="3509" y="3300"/>
                  </a:cubicBezTo>
                  <a:cubicBezTo>
                    <a:pt x="3509" y="3300"/>
                    <a:pt x="3509" y="3299"/>
                    <a:pt x="3508" y="3296"/>
                  </a:cubicBezTo>
                  <a:cubicBezTo>
                    <a:pt x="3506" y="3292"/>
                    <a:pt x="3503" y="3286"/>
                    <a:pt x="3495" y="3280"/>
                  </a:cubicBezTo>
                  <a:cubicBezTo>
                    <a:pt x="3485" y="3274"/>
                    <a:pt x="3480" y="3274"/>
                    <a:pt x="3475" y="3274"/>
                  </a:cubicBezTo>
                  <a:cubicBezTo>
                    <a:pt x="3472" y="3274"/>
                    <a:pt x="3470" y="3274"/>
                    <a:pt x="3465" y="3272"/>
                  </a:cubicBezTo>
                  <a:cubicBezTo>
                    <a:pt x="3461" y="3270"/>
                    <a:pt x="3458" y="3270"/>
                    <a:pt x="3456" y="3269"/>
                  </a:cubicBezTo>
                  <a:cubicBezTo>
                    <a:pt x="3452" y="3266"/>
                    <a:pt x="3449" y="3266"/>
                    <a:pt x="3443" y="3265"/>
                  </a:cubicBezTo>
                  <a:cubicBezTo>
                    <a:pt x="3442" y="3265"/>
                    <a:pt x="3440" y="3265"/>
                    <a:pt x="3439" y="3265"/>
                  </a:cubicBezTo>
                  <a:cubicBezTo>
                    <a:pt x="3433" y="3265"/>
                    <a:pt x="3430" y="3268"/>
                    <a:pt x="3426" y="3272"/>
                  </a:cubicBezTo>
                  <a:cubicBezTo>
                    <a:pt x="3425" y="3273"/>
                    <a:pt x="3425" y="3274"/>
                    <a:pt x="3424" y="3274"/>
                  </a:cubicBezTo>
                  <a:cubicBezTo>
                    <a:pt x="3421" y="3275"/>
                    <a:pt x="3416" y="3278"/>
                    <a:pt x="3407" y="3278"/>
                  </a:cubicBezTo>
                  <a:cubicBezTo>
                    <a:pt x="3405" y="3278"/>
                    <a:pt x="3401" y="3277"/>
                    <a:pt x="3397" y="3277"/>
                  </a:cubicBezTo>
                  <a:cubicBezTo>
                    <a:pt x="3395" y="3277"/>
                    <a:pt x="3393" y="3276"/>
                    <a:pt x="3392" y="3275"/>
                  </a:cubicBezTo>
                  <a:lnTo>
                    <a:pt x="3387" y="3275"/>
                  </a:lnTo>
                  <a:lnTo>
                    <a:pt x="3386" y="3278"/>
                  </a:lnTo>
                  <a:lnTo>
                    <a:pt x="3386" y="3280"/>
                  </a:lnTo>
                  <a:cubicBezTo>
                    <a:pt x="3386" y="3281"/>
                    <a:pt x="3386" y="3281"/>
                    <a:pt x="3385" y="3281"/>
                  </a:cubicBezTo>
                  <a:lnTo>
                    <a:pt x="3384" y="3283"/>
                  </a:lnTo>
                  <a:cubicBezTo>
                    <a:pt x="3380" y="3289"/>
                    <a:pt x="3374" y="3299"/>
                    <a:pt x="3367" y="3303"/>
                  </a:cubicBezTo>
                  <a:cubicBezTo>
                    <a:pt x="3360" y="3307"/>
                    <a:pt x="3354" y="3310"/>
                    <a:pt x="3350" y="3310"/>
                  </a:cubicBezTo>
                  <a:lnTo>
                    <a:pt x="3348" y="3310"/>
                  </a:lnTo>
                  <a:cubicBezTo>
                    <a:pt x="3347" y="3309"/>
                    <a:pt x="3345" y="3309"/>
                    <a:pt x="3344" y="3309"/>
                  </a:cubicBezTo>
                  <a:cubicBezTo>
                    <a:pt x="3341" y="3309"/>
                    <a:pt x="3339" y="3309"/>
                    <a:pt x="3336" y="3310"/>
                  </a:cubicBezTo>
                  <a:cubicBezTo>
                    <a:pt x="3334" y="3310"/>
                    <a:pt x="3331" y="3311"/>
                    <a:pt x="3329" y="3311"/>
                  </a:cubicBezTo>
                  <a:cubicBezTo>
                    <a:pt x="3326" y="3311"/>
                    <a:pt x="3324" y="3310"/>
                    <a:pt x="3322" y="3310"/>
                  </a:cubicBezTo>
                  <a:cubicBezTo>
                    <a:pt x="3320" y="3308"/>
                    <a:pt x="3318" y="3307"/>
                    <a:pt x="3316" y="3306"/>
                  </a:cubicBezTo>
                  <a:cubicBezTo>
                    <a:pt x="3312" y="3303"/>
                    <a:pt x="3310" y="3301"/>
                    <a:pt x="3308" y="3301"/>
                  </a:cubicBezTo>
                  <a:cubicBezTo>
                    <a:pt x="3307" y="3301"/>
                    <a:pt x="3304" y="3302"/>
                    <a:pt x="3303" y="3304"/>
                  </a:cubicBezTo>
                  <a:cubicBezTo>
                    <a:pt x="3303" y="3304"/>
                    <a:pt x="3302" y="3305"/>
                    <a:pt x="3302" y="3305"/>
                  </a:cubicBezTo>
                  <a:cubicBezTo>
                    <a:pt x="3299" y="3305"/>
                    <a:pt x="3296" y="3303"/>
                    <a:pt x="3293" y="3302"/>
                  </a:cubicBezTo>
                  <a:cubicBezTo>
                    <a:pt x="3291" y="3301"/>
                    <a:pt x="3288" y="3300"/>
                    <a:pt x="3285" y="3300"/>
                  </a:cubicBezTo>
                  <a:cubicBezTo>
                    <a:pt x="3284" y="3299"/>
                    <a:pt x="3283" y="3299"/>
                    <a:pt x="3282" y="3299"/>
                  </a:cubicBezTo>
                  <a:cubicBezTo>
                    <a:pt x="3280" y="3299"/>
                    <a:pt x="3277" y="3300"/>
                    <a:pt x="3273" y="3301"/>
                  </a:cubicBezTo>
                  <a:cubicBezTo>
                    <a:pt x="3270" y="3302"/>
                    <a:pt x="3266" y="3303"/>
                    <a:pt x="3262" y="3303"/>
                  </a:cubicBezTo>
                  <a:cubicBezTo>
                    <a:pt x="3258" y="3303"/>
                    <a:pt x="3255" y="3302"/>
                    <a:pt x="3250" y="3300"/>
                  </a:cubicBezTo>
                  <a:cubicBezTo>
                    <a:pt x="3248" y="3299"/>
                    <a:pt x="3246" y="3296"/>
                    <a:pt x="3242" y="3294"/>
                  </a:cubicBezTo>
                  <a:cubicBezTo>
                    <a:pt x="3233" y="3289"/>
                    <a:pt x="3223" y="3283"/>
                    <a:pt x="3217" y="3275"/>
                  </a:cubicBezTo>
                  <a:cubicBezTo>
                    <a:pt x="3213" y="3267"/>
                    <a:pt x="3211" y="3263"/>
                    <a:pt x="3210" y="3257"/>
                  </a:cubicBezTo>
                  <a:cubicBezTo>
                    <a:pt x="3210" y="3253"/>
                    <a:pt x="3208" y="3249"/>
                    <a:pt x="3206" y="3242"/>
                  </a:cubicBezTo>
                  <a:cubicBezTo>
                    <a:pt x="3202" y="3233"/>
                    <a:pt x="3201" y="3225"/>
                    <a:pt x="3201" y="3220"/>
                  </a:cubicBezTo>
                  <a:cubicBezTo>
                    <a:pt x="3201" y="3215"/>
                    <a:pt x="3200" y="3212"/>
                    <a:pt x="3199" y="3208"/>
                  </a:cubicBezTo>
                  <a:cubicBezTo>
                    <a:pt x="3197" y="3205"/>
                    <a:pt x="3197" y="3196"/>
                    <a:pt x="3196" y="3188"/>
                  </a:cubicBezTo>
                  <a:cubicBezTo>
                    <a:pt x="3195" y="3180"/>
                    <a:pt x="3193" y="3171"/>
                    <a:pt x="3192" y="3166"/>
                  </a:cubicBezTo>
                  <a:cubicBezTo>
                    <a:pt x="3191" y="3161"/>
                    <a:pt x="3189" y="3156"/>
                    <a:pt x="3188" y="3152"/>
                  </a:cubicBezTo>
                  <a:cubicBezTo>
                    <a:pt x="3187" y="3147"/>
                    <a:pt x="3186" y="3142"/>
                    <a:pt x="3185" y="3139"/>
                  </a:cubicBezTo>
                  <a:cubicBezTo>
                    <a:pt x="3184" y="3133"/>
                    <a:pt x="3178" y="3116"/>
                    <a:pt x="3174" y="3108"/>
                  </a:cubicBezTo>
                  <a:cubicBezTo>
                    <a:pt x="3173" y="3104"/>
                    <a:pt x="3171" y="3098"/>
                    <a:pt x="3170" y="3093"/>
                  </a:cubicBezTo>
                  <a:cubicBezTo>
                    <a:pt x="3169" y="3088"/>
                    <a:pt x="3168" y="3086"/>
                    <a:pt x="3167" y="3083"/>
                  </a:cubicBezTo>
                  <a:cubicBezTo>
                    <a:pt x="3165" y="3077"/>
                    <a:pt x="3161" y="3064"/>
                    <a:pt x="3161" y="3060"/>
                  </a:cubicBezTo>
                  <a:cubicBezTo>
                    <a:pt x="3161" y="3053"/>
                    <a:pt x="3160" y="3048"/>
                    <a:pt x="3156" y="3040"/>
                  </a:cubicBezTo>
                  <a:cubicBezTo>
                    <a:pt x="3153" y="3033"/>
                    <a:pt x="3150" y="3026"/>
                    <a:pt x="3140" y="3020"/>
                  </a:cubicBezTo>
                  <a:lnTo>
                    <a:pt x="3138" y="3020"/>
                  </a:lnTo>
                  <a:cubicBezTo>
                    <a:pt x="3139" y="3018"/>
                    <a:pt x="3144" y="3014"/>
                    <a:pt x="3148" y="3014"/>
                  </a:cubicBezTo>
                  <a:cubicBezTo>
                    <a:pt x="3154" y="3012"/>
                    <a:pt x="3155" y="3002"/>
                    <a:pt x="3155" y="2987"/>
                  </a:cubicBezTo>
                  <a:cubicBezTo>
                    <a:pt x="3155" y="2978"/>
                    <a:pt x="3152" y="2976"/>
                    <a:pt x="3149" y="2976"/>
                  </a:cubicBezTo>
                  <a:cubicBezTo>
                    <a:pt x="3149" y="2972"/>
                    <a:pt x="3152" y="2965"/>
                    <a:pt x="3155" y="2961"/>
                  </a:cubicBezTo>
                  <a:cubicBezTo>
                    <a:pt x="3160" y="2957"/>
                    <a:pt x="3162" y="2952"/>
                    <a:pt x="3165" y="2947"/>
                  </a:cubicBezTo>
                  <a:cubicBezTo>
                    <a:pt x="3165" y="2946"/>
                    <a:pt x="3167" y="2943"/>
                    <a:pt x="3168" y="2942"/>
                  </a:cubicBezTo>
                  <a:cubicBezTo>
                    <a:pt x="3171" y="2935"/>
                    <a:pt x="3169" y="2931"/>
                    <a:pt x="3167" y="2929"/>
                  </a:cubicBezTo>
                  <a:cubicBezTo>
                    <a:pt x="3167" y="2927"/>
                    <a:pt x="3166" y="2926"/>
                    <a:pt x="3165" y="2924"/>
                  </a:cubicBezTo>
                  <a:cubicBezTo>
                    <a:pt x="3165" y="2921"/>
                    <a:pt x="3163" y="2917"/>
                    <a:pt x="3161" y="2913"/>
                  </a:cubicBezTo>
                  <a:cubicBezTo>
                    <a:pt x="3161" y="2908"/>
                    <a:pt x="3160" y="2905"/>
                    <a:pt x="3159" y="2901"/>
                  </a:cubicBezTo>
                  <a:cubicBezTo>
                    <a:pt x="3158" y="2897"/>
                    <a:pt x="3158" y="2896"/>
                    <a:pt x="3158" y="2895"/>
                  </a:cubicBezTo>
                  <a:lnTo>
                    <a:pt x="3159" y="2895"/>
                  </a:lnTo>
                  <a:cubicBezTo>
                    <a:pt x="3159" y="2895"/>
                    <a:pt x="3160" y="2894"/>
                    <a:pt x="3161" y="2893"/>
                  </a:cubicBezTo>
                  <a:cubicBezTo>
                    <a:pt x="3167" y="2888"/>
                    <a:pt x="3165" y="2882"/>
                    <a:pt x="3161" y="2877"/>
                  </a:cubicBezTo>
                  <a:lnTo>
                    <a:pt x="3161" y="2876"/>
                  </a:lnTo>
                  <a:cubicBezTo>
                    <a:pt x="3159" y="2871"/>
                    <a:pt x="3154" y="2864"/>
                    <a:pt x="3144" y="2861"/>
                  </a:cubicBezTo>
                  <a:cubicBezTo>
                    <a:pt x="3143" y="2861"/>
                    <a:pt x="3142" y="2860"/>
                    <a:pt x="3142" y="2860"/>
                  </a:cubicBezTo>
                  <a:cubicBezTo>
                    <a:pt x="3142" y="2857"/>
                    <a:pt x="3144" y="2851"/>
                    <a:pt x="3145" y="2848"/>
                  </a:cubicBezTo>
                  <a:cubicBezTo>
                    <a:pt x="3149" y="2845"/>
                    <a:pt x="3152" y="2842"/>
                    <a:pt x="3159" y="2839"/>
                  </a:cubicBezTo>
                  <a:cubicBezTo>
                    <a:pt x="3161" y="2838"/>
                    <a:pt x="3161" y="2838"/>
                    <a:pt x="3161" y="2838"/>
                  </a:cubicBezTo>
                  <a:cubicBezTo>
                    <a:pt x="3161" y="2838"/>
                    <a:pt x="3161" y="2840"/>
                    <a:pt x="3162" y="2840"/>
                  </a:cubicBezTo>
                  <a:cubicBezTo>
                    <a:pt x="3163" y="2842"/>
                    <a:pt x="3165" y="2845"/>
                    <a:pt x="3169" y="2847"/>
                  </a:cubicBezTo>
                  <a:cubicBezTo>
                    <a:pt x="3170" y="2848"/>
                    <a:pt x="3171" y="2852"/>
                    <a:pt x="3173" y="2855"/>
                  </a:cubicBezTo>
                  <a:cubicBezTo>
                    <a:pt x="3176" y="2861"/>
                    <a:pt x="3180" y="2869"/>
                    <a:pt x="3188" y="2869"/>
                  </a:cubicBezTo>
                  <a:lnTo>
                    <a:pt x="3191" y="2869"/>
                  </a:lnTo>
                  <a:cubicBezTo>
                    <a:pt x="3193" y="2868"/>
                    <a:pt x="3197" y="2868"/>
                    <a:pt x="3198" y="2867"/>
                  </a:cubicBezTo>
                  <a:cubicBezTo>
                    <a:pt x="3203" y="2867"/>
                    <a:pt x="3206" y="2866"/>
                    <a:pt x="3214" y="2862"/>
                  </a:cubicBezTo>
                  <a:cubicBezTo>
                    <a:pt x="3219" y="2860"/>
                    <a:pt x="3223" y="2857"/>
                    <a:pt x="3226" y="2855"/>
                  </a:cubicBezTo>
                  <a:cubicBezTo>
                    <a:pt x="3228" y="2852"/>
                    <a:pt x="3231" y="2849"/>
                    <a:pt x="3238" y="2846"/>
                  </a:cubicBezTo>
                  <a:lnTo>
                    <a:pt x="3240" y="2846"/>
                  </a:lnTo>
                  <a:cubicBezTo>
                    <a:pt x="3241" y="2848"/>
                    <a:pt x="3242" y="2852"/>
                    <a:pt x="3247" y="2854"/>
                  </a:cubicBezTo>
                  <a:cubicBezTo>
                    <a:pt x="3252" y="2858"/>
                    <a:pt x="3255" y="2860"/>
                    <a:pt x="3257" y="2864"/>
                  </a:cubicBezTo>
                  <a:cubicBezTo>
                    <a:pt x="3259" y="2867"/>
                    <a:pt x="3261" y="2871"/>
                    <a:pt x="3267" y="2877"/>
                  </a:cubicBezTo>
                  <a:cubicBezTo>
                    <a:pt x="3273" y="2885"/>
                    <a:pt x="3276" y="2889"/>
                    <a:pt x="3278" y="2892"/>
                  </a:cubicBezTo>
                  <a:cubicBezTo>
                    <a:pt x="3279" y="2895"/>
                    <a:pt x="3282" y="2898"/>
                    <a:pt x="3286" y="2901"/>
                  </a:cubicBezTo>
                  <a:cubicBezTo>
                    <a:pt x="3288" y="2902"/>
                    <a:pt x="3289" y="2903"/>
                    <a:pt x="3291" y="2903"/>
                  </a:cubicBezTo>
                  <a:cubicBezTo>
                    <a:pt x="3294" y="2903"/>
                    <a:pt x="3296" y="2902"/>
                    <a:pt x="3297" y="2901"/>
                  </a:cubicBezTo>
                  <a:cubicBezTo>
                    <a:pt x="3299" y="2900"/>
                    <a:pt x="3300" y="2900"/>
                    <a:pt x="3302" y="2900"/>
                  </a:cubicBezTo>
                  <a:cubicBezTo>
                    <a:pt x="3307" y="2901"/>
                    <a:pt x="3310" y="2902"/>
                    <a:pt x="3315" y="2903"/>
                  </a:cubicBezTo>
                  <a:cubicBezTo>
                    <a:pt x="3317" y="2904"/>
                    <a:pt x="3319" y="2905"/>
                    <a:pt x="3322" y="2906"/>
                  </a:cubicBezTo>
                  <a:cubicBezTo>
                    <a:pt x="3327" y="2908"/>
                    <a:pt x="3331" y="2908"/>
                    <a:pt x="3336" y="2908"/>
                  </a:cubicBezTo>
                  <a:cubicBezTo>
                    <a:pt x="3340" y="2908"/>
                    <a:pt x="3343" y="2908"/>
                    <a:pt x="3348" y="2907"/>
                  </a:cubicBezTo>
                  <a:cubicBezTo>
                    <a:pt x="3357" y="2906"/>
                    <a:pt x="3369" y="2903"/>
                    <a:pt x="3377" y="2900"/>
                  </a:cubicBezTo>
                  <a:cubicBezTo>
                    <a:pt x="3378" y="2899"/>
                    <a:pt x="3380" y="2898"/>
                    <a:pt x="3381" y="2897"/>
                  </a:cubicBezTo>
                  <a:cubicBezTo>
                    <a:pt x="3386" y="2895"/>
                    <a:pt x="3391" y="2891"/>
                    <a:pt x="3399" y="2884"/>
                  </a:cubicBezTo>
                  <a:cubicBezTo>
                    <a:pt x="3401" y="2881"/>
                    <a:pt x="3402" y="2877"/>
                    <a:pt x="3405" y="2876"/>
                  </a:cubicBezTo>
                  <a:cubicBezTo>
                    <a:pt x="3408" y="2870"/>
                    <a:pt x="3409" y="2869"/>
                    <a:pt x="3413" y="2869"/>
                  </a:cubicBezTo>
                  <a:cubicBezTo>
                    <a:pt x="3418" y="2868"/>
                    <a:pt x="3426" y="2864"/>
                    <a:pt x="3437" y="2859"/>
                  </a:cubicBezTo>
                  <a:cubicBezTo>
                    <a:pt x="3446" y="2854"/>
                    <a:pt x="3453" y="2848"/>
                    <a:pt x="3458" y="2846"/>
                  </a:cubicBezTo>
                  <a:lnTo>
                    <a:pt x="3461" y="2846"/>
                  </a:lnTo>
                  <a:cubicBezTo>
                    <a:pt x="3468" y="2844"/>
                    <a:pt x="3468" y="2844"/>
                    <a:pt x="3472" y="2844"/>
                  </a:cubicBezTo>
                  <a:cubicBezTo>
                    <a:pt x="3474" y="2844"/>
                    <a:pt x="3476" y="2843"/>
                    <a:pt x="3480" y="2843"/>
                  </a:cubicBezTo>
                  <a:cubicBezTo>
                    <a:pt x="3482" y="2843"/>
                    <a:pt x="3484" y="2842"/>
                    <a:pt x="3486" y="2842"/>
                  </a:cubicBezTo>
                  <a:cubicBezTo>
                    <a:pt x="3488" y="2842"/>
                    <a:pt x="3488" y="2842"/>
                    <a:pt x="3489" y="2844"/>
                  </a:cubicBezTo>
                  <a:cubicBezTo>
                    <a:pt x="3490" y="2845"/>
                    <a:pt x="3491" y="2846"/>
                    <a:pt x="3495" y="2848"/>
                  </a:cubicBezTo>
                  <a:cubicBezTo>
                    <a:pt x="3498" y="2853"/>
                    <a:pt x="3498" y="2854"/>
                    <a:pt x="3497" y="2862"/>
                  </a:cubicBezTo>
                  <a:lnTo>
                    <a:pt x="3497" y="2871"/>
                  </a:lnTo>
                  <a:cubicBezTo>
                    <a:pt x="3497" y="2882"/>
                    <a:pt x="3500" y="2886"/>
                    <a:pt x="3503" y="2889"/>
                  </a:cubicBezTo>
                  <a:cubicBezTo>
                    <a:pt x="3505" y="2890"/>
                    <a:pt x="3505" y="2891"/>
                    <a:pt x="3506" y="2892"/>
                  </a:cubicBezTo>
                  <a:cubicBezTo>
                    <a:pt x="3509" y="2897"/>
                    <a:pt x="3514" y="2901"/>
                    <a:pt x="3518" y="2905"/>
                  </a:cubicBezTo>
                  <a:cubicBezTo>
                    <a:pt x="3520" y="2906"/>
                    <a:pt x="3521" y="2907"/>
                    <a:pt x="3523" y="2908"/>
                  </a:cubicBezTo>
                  <a:cubicBezTo>
                    <a:pt x="3525" y="2912"/>
                    <a:pt x="3528" y="2912"/>
                    <a:pt x="3531" y="2912"/>
                  </a:cubicBezTo>
                  <a:cubicBezTo>
                    <a:pt x="3535" y="2912"/>
                    <a:pt x="3538" y="2912"/>
                    <a:pt x="3542" y="2911"/>
                  </a:cubicBezTo>
                  <a:cubicBezTo>
                    <a:pt x="3546" y="2909"/>
                    <a:pt x="3551" y="2908"/>
                    <a:pt x="3556" y="2908"/>
                  </a:cubicBezTo>
                  <a:cubicBezTo>
                    <a:pt x="3563" y="2908"/>
                    <a:pt x="3565" y="2907"/>
                    <a:pt x="3567" y="2906"/>
                  </a:cubicBezTo>
                  <a:cubicBezTo>
                    <a:pt x="3569" y="2905"/>
                    <a:pt x="3570" y="2904"/>
                    <a:pt x="3573" y="2903"/>
                  </a:cubicBezTo>
                  <a:cubicBezTo>
                    <a:pt x="3578" y="2902"/>
                    <a:pt x="3579" y="2901"/>
                    <a:pt x="3581" y="2898"/>
                  </a:cubicBezTo>
                  <a:cubicBezTo>
                    <a:pt x="3585" y="2898"/>
                    <a:pt x="3586" y="2896"/>
                    <a:pt x="3589" y="2895"/>
                  </a:cubicBezTo>
                  <a:cubicBezTo>
                    <a:pt x="3596" y="2891"/>
                    <a:pt x="3597" y="2886"/>
                    <a:pt x="3597" y="2881"/>
                  </a:cubicBezTo>
                  <a:cubicBezTo>
                    <a:pt x="3597" y="2878"/>
                    <a:pt x="3597" y="2875"/>
                    <a:pt x="3598" y="2872"/>
                  </a:cubicBezTo>
                  <a:cubicBezTo>
                    <a:pt x="3601" y="2867"/>
                    <a:pt x="3598" y="2860"/>
                    <a:pt x="3597" y="2854"/>
                  </a:cubicBezTo>
                  <a:lnTo>
                    <a:pt x="3598" y="2854"/>
                  </a:lnTo>
                  <a:cubicBezTo>
                    <a:pt x="3603" y="2858"/>
                    <a:pt x="3609" y="2862"/>
                    <a:pt x="3616" y="2862"/>
                  </a:cubicBezTo>
                  <a:lnTo>
                    <a:pt x="3619" y="2862"/>
                  </a:lnTo>
                  <a:cubicBezTo>
                    <a:pt x="3627" y="2860"/>
                    <a:pt x="3630" y="2849"/>
                    <a:pt x="3632" y="2844"/>
                  </a:cubicBezTo>
                  <a:cubicBezTo>
                    <a:pt x="3635" y="2845"/>
                    <a:pt x="3637" y="2846"/>
                    <a:pt x="3640" y="2848"/>
                  </a:cubicBezTo>
                  <a:cubicBezTo>
                    <a:pt x="3644" y="2849"/>
                    <a:pt x="3647" y="2852"/>
                    <a:pt x="3649" y="2854"/>
                  </a:cubicBezTo>
                  <a:cubicBezTo>
                    <a:pt x="3650" y="2855"/>
                    <a:pt x="3649" y="2862"/>
                    <a:pt x="3648" y="2866"/>
                  </a:cubicBezTo>
                  <a:cubicBezTo>
                    <a:pt x="3648" y="2871"/>
                    <a:pt x="3647" y="2876"/>
                    <a:pt x="3648" y="2881"/>
                  </a:cubicBezTo>
                  <a:cubicBezTo>
                    <a:pt x="3649" y="2882"/>
                    <a:pt x="3650" y="2884"/>
                    <a:pt x="3650" y="2886"/>
                  </a:cubicBezTo>
                  <a:cubicBezTo>
                    <a:pt x="3654" y="2892"/>
                    <a:pt x="3656" y="2901"/>
                    <a:pt x="3660" y="2904"/>
                  </a:cubicBezTo>
                  <a:cubicBezTo>
                    <a:pt x="3664" y="2910"/>
                    <a:pt x="3675" y="2919"/>
                    <a:pt x="3683" y="2919"/>
                  </a:cubicBezTo>
                  <a:cubicBezTo>
                    <a:pt x="3684" y="2919"/>
                    <a:pt x="3684" y="2919"/>
                    <a:pt x="3685" y="2919"/>
                  </a:cubicBezTo>
                  <a:cubicBezTo>
                    <a:pt x="3687" y="2918"/>
                    <a:pt x="3688" y="2917"/>
                    <a:pt x="3689" y="2914"/>
                  </a:cubicBezTo>
                  <a:cubicBezTo>
                    <a:pt x="3693" y="2906"/>
                    <a:pt x="3695" y="2894"/>
                    <a:pt x="3694" y="2890"/>
                  </a:cubicBezTo>
                  <a:cubicBezTo>
                    <a:pt x="3692" y="2884"/>
                    <a:pt x="3676" y="2870"/>
                    <a:pt x="3667" y="2870"/>
                  </a:cubicBezTo>
                  <a:cubicBezTo>
                    <a:pt x="3667" y="2868"/>
                    <a:pt x="3668" y="2865"/>
                    <a:pt x="3669" y="2862"/>
                  </a:cubicBezTo>
                  <a:lnTo>
                    <a:pt x="3669" y="2861"/>
                  </a:lnTo>
                  <a:cubicBezTo>
                    <a:pt x="3669" y="2860"/>
                    <a:pt x="3670" y="2856"/>
                    <a:pt x="3669" y="2851"/>
                  </a:cubicBezTo>
                  <a:cubicBezTo>
                    <a:pt x="3670" y="2849"/>
                    <a:pt x="3673" y="2849"/>
                    <a:pt x="3674" y="2849"/>
                  </a:cubicBezTo>
                  <a:cubicBezTo>
                    <a:pt x="3680" y="2851"/>
                    <a:pt x="3685" y="2849"/>
                    <a:pt x="3692" y="2858"/>
                  </a:cubicBezTo>
                  <a:cubicBezTo>
                    <a:pt x="3694" y="2862"/>
                    <a:pt x="3697" y="2862"/>
                    <a:pt x="3699" y="2862"/>
                  </a:cubicBezTo>
                  <a:cubicBezTo>
                    <a:pt x="3705" y="2862"/>
                    <a:pt x="3709" y="2857"/>
                    <a:pt x="3710" y="2857"/>
                  </a:cubicBezTo>
                  <a:lnTo>
                    <a:pt x="3711" y="2855"/>
                  </a:lnTo>
                  <a:lnTo>
                    <a:pt x="3710" y="2854"/>
                  </a:lnTo>
                  <a:cubicBezTo>
                    <a:pt x="3710" y="2853"/>
                    <a:pt x="3707" y="2844"/>
                    <a:pt x="3692" y="2835"/>
                  </a:cubicBezTo>
                  <a:cubicBezTo>
                    <a:pt x="3688" y="2832"/>
                    <a:pt x="3685" y="2831"/>
                    <a:pt x="3682" y="2831"/>
                  </a:cubicBezTo>
                  <a:cubicBezTo>
                    <a:pt x="3680" y="2831"/>
                    <a:pt x="3678" y="2832"/>
                    <a:pt x="3678" y="2833"/>
                  </a:cubicBezTo>
                  <a:lnTo>
                    <a:pt x="3677" y="2833"/>
                  </a:lnTo>
                  <a:cubicBezTo>
                    <a:pt x="3674" y="2833"/>
                    <a:pt x="3673" y="2832"/>
                    <a:pt x="3673" y="2825"/>
                  </a:cubicBezTo>
                  <a:lnTo>
                    <a:pt x="3673" y="2825"/>
                  </a:lnTo>
                  <a:cubicBezTo>
                    <a:pt x="3674" y="2825"/>
                    <a:pt x="3675" y="2825"/>
                    <a:pt x="3676" y="2825"/>
                  </a:cubicBezTo>
                  <a:cubicBezTo>
                    <a:pt x="3677" y="2825"/>
                    <a:pt x="3678" y="2825"/>
                    <a:pt x="3679" y="2825"/>
                  </a:cubicBezTo>
                  <a:cubicBezTo>
                    <a:pt x="3680" y="2825"/>
                    <a:pt x="3682" y="2825"/>
                    <a:pt x="3685" y="2826"/>
                  </a:cubicBezTo>
                  <a:cubicBezTo>
                    <a:pt x="3688" y="2826"/>
                    <a:pt x="3690" y="2826"/>
                    <a:pt x="3692" y="2826"/>
                  </a:cubicBezTo>
                  <a:cubicBezTo>
                    <a:pt x="3693" y="2826"/>
                    <a:pt x="3694" y="2826"/>
                    <a:pt x="3695" y="2826"/>
                  </a:cubicBezTo>
                  <a:lnTo>
                    <a:pt x="3701" y="2826"/>
                  </a:lnTo>
                  <a:cubicBezTo>
                    <a:pt x="3704" y="2826"/>
                    <a:pt x="3704" y="2826"/>
                    <a:pt x="3705" y="2830"/>
                  </a:cubicBezTo>
                  <a:cubicBezTo>
                    <a:pt x="3706" y="2833"/>
                    <a:pt x="3708" y="2838"/>
                    <a:pt x="3712" y="2844"/>
                  </a:cubicBezTo>
                  <a:cubicBezTo>
                    <a:pt x="3722" y="2858"/>
                    <a:pt x="3739" y="2867"/>
                    <a:pt x="3740" y="2868"/>
                  </a:cubicBezTo>
                  <a:lnTo>
                    <a:pt x="3747" y="2871"/>
                  </a:lnTo>
                  <a:lnTo>
                    <a:pt x="3747" y="2871"/>
                  </a:lnTo>
                  <a:lnTo>
                    <a:pt x="3746" y="2864"/>
                  </a:lnTo>
                  <a:cubicBezTo>
                    <a:pt x="3745" y="2862"/>
                    <a:pt x="3742" y="2848"/>
                    <a:pt x="3736" y="2842"/>
                  </a:cubicBezTo>
                  <a:cubicBezTo>
                    <a:pt x="3735" y="2841"/>
                    <a:pt x="3732" y="2839"/>
                    <a:pt x="3730" y="2837"/>
                  </a:cubicBezTo>
                  <a:cubicBezTo>
                    <a:pt x="3726" y="2835"/>
                    <a:pt x="3722" y="2833"/>
                    <a:pt x="3722" y="2830"/>
                  </a:cubicBezTo>
                  <a:lnTo>
                    <a:pt x="3722" y="2828"/>
                  </a:lnTo>
                  <a:cubicBezTo>
                    <a:pt x="3722" y="2822"/>
                    <a:pt x="3722" y="2817"/>
                    <a:pt x="3714" y="2812"/>
                  </a:cubicBezTo>
                  <a:cubicBezTo>
                    <a:pt x="3712" y="2810"/>
                    <a:pt x="3709" y="2808"/>
                    <a:pt x="3707" y="2807"/>
                  </a:cubicBezTo>
                  <a:cubicBezTo>
                    <a:pt x="3710" y="2806"/>
                    <a:pt x="3716" y="2805"/>
                    <a:pt x="3722" y="2805"/>
                  </a:cubicBezTo>
                  <a:cubicBezTo>
                    <a:pt x="3726" y="2805"/>
                    <a:pt x="3728" y="2803"/>
                    <a:pt x="3729" y="2801"/>
                  </a:cubicBezTo>
                  <a:cubicBezTo>
                    <a:pt x="3732" y="2799"/>
                    <a:pt x="3732" y="2793"/>
                    <a:pt x="3730" y="2792"/>
                  </a:cubicBezTo>
                  <a:cubicBezTo>
                    <a:pt x="3730" y="2783"/>
                    <a:pt x="3732" y="2776"/>
                    <a:pt x="3733" y="2774"/>
                  </a:cubicBezTo>
                  <a:cubicBezTo>
                    <a:pt x="3735" y="2774"/>
                    <a:pt x="3736" y="2774"/>
                    <a:pt x="3738" y="2776"/>
                  </a:cubicBezTo>
                  <a:cubicBezTo>
                    <a:pt x="3739" y="2776"/>
                    <a:pt x="3741" y="2777"/>
                    <a:pt x="3743" y="2778"/>
                  </a:cubicBezTo>
                  <a:cubicBezTo>
                    <a:pt x="3744" y="2779"/>
                    <a:pt x="3747" y="2779"/>
                    <a:pt x="3748" y="2779"/>
                  </a:cubicBezTo>
                  <a:cubicBezTo>
                    <a:pt x="3755" y="2779"/>
                    <a:pt x="3759" y="2774"/>
                    <a:pt x="3760" y="2774"/>
                  </a:cubicBezTo>
                  <a:lnTo>
                    <a:pt x="3760" y="2773"/>
                  </a:lnTo>
                  <a:cubicBezTo>
                    <a:pt x="3760" y="2772"/>
                    <a:pt x="3766" y="2760"/>
                    <a:pt x="3759" y="2749"/>
                  </a:cubicBezTo>
                  <a:cubicBezTo>
                    <a:pt x="3757" y="2747"/>
                    <a:pt x="3755" y="2745"/>
                    <a:pt x="3752" y="2745"/>
                  </a:cubicBezTo>
                  <a:cubicBezTo>
                    <a:pt x="3750" y="2745"/>
                    <a:pt x="3748" y="2746"/>
                    <a:pt x="3747" y="2748"/>
                  </a:cubicBezTo>
                  <a:cubicBezTo>
                    <a:pt x="3745" y="2750"/>
                    <a:pt x="3743" y="2752"/>
                    <a:pt x="3739" y="2753"/>
                  </a:cubicBezTo>
                  <a:cubicBezTo>
                    <a:pt x="3735" y="2755"/>
                    <a:pt x="3729" y="2757"/>
                    <a:pt x="3726" y="2759"/>
                  </a:cubicBezTo>
                  <a:lnTo>
                    <a:pt x="3726" y="2745"/>
                  </a:lnTo>
                  <a:lnTo>
                    <a:pt x="3726" y="2742"/>
                  </a:lnTo>
                  <a:lnTo>
                    <a:pt x="3730" y="2742"/>
                  </a:lnTo>
                  <a:cubicBezTo>
                    <a:pt x="3735" y="2742"/>
                    <a:pt x="3741" y="2742"/>
                    <a:pt x="3751" y="2740"/>
                  </a:cubicBezTo>
                  <a:cubicBezTo>
                    <a:pt x="3753" y="2739"/>
                    <a:pt x="3755" y="2737"/>
                    <a:pt x="3756" y="2736"/>
                  </a:cubicBezTo>
                  <a:cubicBezTo>
                    <a:pt x="3756" y="2736"/>
                    <a:pt x="3756" y="2737"/>
                    <a:pt x="3757" y="2737"/>
                  </a:cubicBezTo>
                  <a:cubicBezTo>
                    <a:pt x="3759" y="2742"/>
                    <a:pt x="3762" y="2743"/>
                    <a:pt x="3764" y="2743"/>
                  </a:cubicBezTo>
                  <a:cubicBezTo>
                    <a:pt x="3767" y="2743"/>
                    <a:pt x="3771" y="2739"/>
                    <a:pt x="3774" y="2735"/>
                  </a:cubicBezTo>
                  <a:cubicBezTo>
                    <a:pt x="3776" y="2732"/>
                    <a:pt x="3779" y="2729"/>
                    <a:pt x="3780" y="2727"/>
                  </a:cubicBezTo>
                  <a:cubicBezTo>
                    <a:pt x="3782" y="2726"/>
                    <a:pt x="3786" y="2723"/>
                    <a:pt x="3784" y="2719"/>
                  </a:cubicBezTo>
                  <a:cubicBezTo>
                    <a:pt x="3784" y="2718"/>
                    <a:pt x="3783" y="2717"/>
                    <a:pt x="3782" y="2717"/>
                  </a:cubicBezTo>
                  <a:cubicBezTo>
                    <a:pt x="3784" y="2713"/>
                    <a:pt x="3786" y="2709"/>
                    <a:pt x="3788" y="2707"/>
                  </a:cubicBezTo>
                  <a:cubicBezTo>
                    <a:pt x="3790" y="2708"/>
                    <a:pt x="3790" y="2713"/>
                    <a:pt x="3793" y="2720"/>
                  </a:cubicBezTo>
                  <a:cubicBezTo>
                    <a:pt x="3793" y="2722"/>
                    <a:pt x="3793" y="2728"/>
                    <a:pt x="3797" y="2728"/>
                  </a:cubicBezTo>
                  <a:cubicBezTo>
                    <a:pt x="3800" y="2728"/>
                    <a:pt x="3800" y="2727"/>
                    <a:pt x="3801" y="2727"/>
                  </a:cubicBezTo>
                  <a:cubicBezTo>
                    <a:pt x="3802" y="2727"/>
                    <a:pt x="3804" y="2727"/>
                    <a:pt x="3805" y="2727"/>
                  </a:cubicBezTo>
                  <a:cubicBezTo>
                    <a:pt x="3806" y="2727"/>
                    <a:pt x="3806" y="2727"/>
                    <a:pt x="3807" y="2727"/>
                  </a:cubicBezTo>
                  <a:cubicBezTo>
                    <a:pt x="3809" y="2728"/>
                    <a:pt x="3810" y="2729"/>
                    <a:pt x="3811" y="2729"/>
                  </a:cubicBezTo>
                  <a:cubicBezTo>
                    <a:pt x="3813" y="2729"/>
                    <a:pt x="3815" y="2728"/>
                    <a:pt x="3816" y="2726"/>
                  </a:cubicBezTo>
                  <a:cubicBezTo>
                    <a:pt x="3819" y="2722"/>
                    <a:pt x="3820" y="2713"/>
                    <a:pt x="3819" y="2698"/>
                  </a:cubicBezTo>
                  <a:cubicBezTo>
                    <a:pt x="3819" y="2694"/>
                    <a:pt x="3819" y="2685"/>
                    <a:pt x="3811" y="2685"/>
                  </a:cubicBezTo>
                  <a:lnTo>
                    <a:pt x="3805" y="2685"/>
                  </a:lnTo>
                  <a:cubicBezTo>
                    <a:pt x="3803" y="2686"/>
                    <a:pt x="3800" y="2686"/>
                    <a:pt x="3797" y="2686"/>
                  </a:cubicBezTo>
                  <a:cubicBezTo>
                    <a:pt x="3790" y="2687"/>
                    <a:pt x="3786" y="2688"/>
                    <a:pt x="3784" y="2688"/>
                  </a:cubicBezTo>
                  <a:lnTo>
                    <a:pt x="3780" y="2683"/>
                  </a:lnTo>
                  <a:cubicBezTo>
                    <a:pt x="3777" y="2679"/>
                    <a:pt x="3776" y="2678"/>
                    <a:pt x="3774" y="2678"/>
                  </a:cubicBezTo>
                  <a:lnTo>
                    <a:pt x="3771" y="2678"/>
                  </a:lnTo>
                  <a:lnTo>
                    <a:pt x="3771" y="2681"/>
                  </a:lnTo>
                  <a:cubicBezTo>
                    <a:pt x="3767" y="2681"/>
                    <a:pt x="3767" y="2681"/>
                    <a:pt x="3764" y="2680"/>
                  </a:cubicBezTo>
                  <a:cubicBezTo>
                    <a:pt x="3764" y="2679"/>
                    <a:pt x="3762" y="2677"/>
                    <a:pt x="3758" y="2676"/>
                  </a:cubicBezTo>
                  <a:cubicBezTo>
                    <a:pt x="3753" y="2674"/>
                    <a:pt x="3753" y="2668"/>
                    <a:pt x="3753" y="2667"/>
                  </a:cubicBezTo>
                  <a:cubicBezTo>
                    <a:pt x="3753" y="2666"/>
                    <a:pt x="3755" y="2664"/>
                    <a:pt x="3756" y="2659"/>
                  </a:cubicBezTo>
                  <a:cubicBezTo>
                    <a:pt x="3756" y="2655"/>
                    <a:pt x="3758" y="2651"/>
                    <a:pt x="3760" y="2646"/>
                  </a:cubicBezTo>
                  <a:cubicBezTo>
                    <a:pt x="3764" y="2636"/>
                    <a:pt x="3763" y="2628"/>
                    <a:pt x="3763" y="2628"/>
                  </a:cubicBezTo>
                  <a:cubicBezTo>
                    <a:pt x="3762" y="2622"/>
                    <a:pt x="3760" y="2616"/>
                    <a:pt x="3760" y="2612"/>
                  </a:cubicBezTo>
                  <a:lnTo>
                    <a:pt x="3760" y="2612"/>
                  </a:lnTo>
                  <a:cubicBezTo>
                    <a:pt x="3760" y="2613"/>
                    <a:pt x="3762" y="2613"/>
                    <a:pt x="3762" y="2613"/>
                  </a:cubicBezTo>
                  <a:cubicBezTo>
                    <a:pt x="3766" y="2615"/>
                    <a:pt x="3769" y="2617"/>
                    <a:pt x="3775" y="2623"/>
                  </a:cubicBezTo>
                  <a:cubicBezTo>
                    <a:pt x="3779" y="2626"/>
                    <a:pt x="3777" y="2633"/>
                    <a:pt x="3770" y="2644"/>
                  </a:cubicBezTo>
                  <a:cubicBezTo>
                    <a:pt x="3768" y="2646"/>
                    <a:pt x="3768" y="2647"/>
                    <a:pt x="3768" y="2649"/>
                  </a:cubicBezTo>
                  <a:cubicBezTo>
                    <a:pt x="3770" y="2653"/>
                    <a:pt x="3774" y="2657"/>
                    <a:pt x="3779" y="2660"/>
                  </a:cubicBezTo>
                  <a:cubicBezTo>
                    <a:pt x="3780" y="2662"/>
                    <a:pt x="3783" y="2662"/>
                    <a:pt x="3786" y="2662"/>
                  </a:cubicBezTo>
                  <a:cubicBezTo>
                    <a:pt x="3793" y="2662"/>
                    <a:pt x="3802" y="2660"/>
                    <a:pt x="3805" y="2658"/>
                  </a:cubicBezTo>
                  <a:cubicBezTo>
                    <a:pt x="3806" y="2657"/>
                    <a:pt x="3807" y="2657"/>
                    <a:pt x="3809" y="2657"/>
                  </a:cubicBezTo>
                  <a:cubicBezTo>
                    <a:pt x="3814" y="2655"/>
                    <a:pt x="3819" y="2653"/>
                    <a:pt x="3823" y="2645"/>
                  </a:cubicBezTo>
                  <a:cubicBezTo>
                    <a:pt x="3825" y="2642"/>
                    <a:pt x="3825" y="2638"/>
                    <a:pt x="3823" y="2635"/>
                  </a:cubicBezTo>
                  <a:cubicBezTo>
                    <a:pt x="3819" y="2629"/>
                    <a:pt x="3811" y="2625"/>
                    <a:pt x="3805" y="2624"/>
                  </a:cubicBezTo>
                  <a:lnTo>
                    <a:pt x="3804" y="2624"/>
                  </a:lnTo>
                  <a:cubicBezTo>
                    <a:pt x="3804" y="2624"/>
                    <a:pt x="3806" y="2622"/>
                    <a:pt x="3806" y="2620"/>
                  </a:cubicBezTo>
                  <a:cubicBezTo>
                    <a:pt x="3807" y="2617"/>
                    <a:pt x="3808" y="2614"/>
                    <a:pt x="3808" y="2610"/>
                  </a:cubicBezTo>
                  <a:cubicBezTo>
                    <a:pt x="3808" y="2605"/>
                    <a:pt x="3809" y="2599"/>
                    <a:pt x="3812" y="2586"/>
                  </a:cubicBezTo>
                  <a:cubicBezTo>
                    <a:pt x="3814" y="2577"/>
                    <a:pt x="3812" y="2573"/>
                    <a:pt x="3810" y="2570"/>
                  </a:cubicBezTo>
                  <a:cubicBezTo>
                    <a:pt x="3807" y="2565"/>
                    <a:pt x="3801" y="2563"/>
                    <a:pt x="3797" y="2563"/>
                  </a:cubicBezTo>
                  <a:cubicBezTo>
                    <a:pt x="3796" y="2563"/>
                    <a:pt x="3795" y="2563"/>
                    <a:pt x="3795" y="2563"/>
                  </a:cubicBezTo>
                  <a:cubicBezTo>
                    <a:pt x="3794" y="2563"/>
                    <a:pt x="3793" y="2563"/>
                    <a:pt x="3792" y="2563"/>
                  </a:cubicBezTo>
                  <a:lnTo>
                    <a:pt x="3786" y="2563"/>
                  </a:lnTo>
                  <a:cubicBezTo>
                    <a:pt x="3782" y="2561"/>
                    <a:pt x="3775" y="2548"/>
                    <a:pt x="3776" y="2541"/>
                  </a:cubicBezTo>
                  <a:cubicBezTo>
                    <a:pt x="3776" y="2538"/>
                    <a:pt x="3777" y="2538"/>
                    <a:pt x="3782" y="2538"/>
                  </a:cubicBezTo>
                  <a:cubicBezTo>
                    <a:pt x="3784" y="2537"/>
                    <a:pt x="3786" y="2537"/>
                    <a:pt x="3787" y="2537"/>
                  </a:cubicBezTo>
                  <a:cubicBezTo>
                    <a:pt x="3792" y="2537"/>
                    <a:pt x="3794" y="2536"/>
                    <a:pt x="3797" y="2536"/>
                  </a:cubicBezTo>
                  <a:cubicBezTo>
                    <a:pt x="3800" y="2535"/>
                    <a:pt x="3802" y="2535"/>
                    <a:pt x="3805" y="2535"/>
                  </a:cubicBezTo>
                  <a:cubicBezTo>
                    <a:pt x="3816" y="2534"/>
                    <a:pt x="3818" y="2523"/>
                    <a:pt x="3820" y="2505"/>
                  </a:cubicBezTo>
                  <a:cubicBezTo>
                    <a:pt x="3823" y="2508"/>
                    <a:pt x="3825" y="2510"/>
                    <a:pt x="3828" y="2511"/>
                  </a:cubicBezTo>
                  <a:cubicBezTo>
                    <a:pt x="3831" y="2512"/>
                    <a:pt x="3833" y="2512"/>
                    <a:pt x="3836" y="2512"/>
                  </a:cubicBezTo>
                  <a:cubicBezTo>
                    <a:pt x="3843" y="2512"/>
                    <a:pt x="3850" y="2510"/>
                    <a:pt x="3859" y="2507"/>
                  </a:cubicBezTo>
                  <a:cubicBezTo>
                    <a:pt x="3862" y="2506"/>
                    <a:pt x="3866" y="2505"/>
                    <a:pt x="3870" y="2503"/>
                  </a:cubicBezTo>
                  <a:cubicBezTo>
                    <a:pt x="3885" y="2499"/>
                    <a:pt x="3888" y="2499"/>
                    <a:pt x="3891" y="2499"/>
                  </a:cubicBezTo>
                  <a:lnTo>
                    <a:pt x="3896" y="2499"/>
                  </a:lnTo>
                  <a:cubicBezTo>
                    <a:pt x="3896" y="2498"/>
                    <a:pt x="3897" y="2498"/>
                    <a:pt x="3898" y="2498"/>
                  </a:cubicBezTo>
                  <a:cubicBezTo>
                    <a:pt x="3900" y="2498"/>
                    <a:pt x="3902" y="2497"/>
                    <a:pt x="3903" y="2497"/>
                  </a:cubicBezTo>
                  <a:cubicBezTo>
                    <a:pt x="3905" y="2497"/>
                    <a:pt x="3909" y="2498"/>
                    <a:pt x="3915" y="2501"/>
                  </a:cubicBezTo>
                  <a:cubicBezTo>
                    <a:pt x="3923" y="2508"/>
                    <a:pt x="3926" y="2511"/>
                    <a:pt x="3933" y="2520"/>
                  </a:cubicBezTo>
                  <a:cubicBezTo>
                    <a:pt x="3937" y="2526"/>
                    <a:pt x="3941" y="2529"/>
                    <a:pt x="3944" y="2529"/>
                  </a:cubicBezTo>
                  <a:cubicBezTo>
                    <a:pt x="3947" y="2531"/>
                    <a:pt x="3947" y="2532"/>
                    <a:pt x="3947" y="2536"/>
                  </a:cubicBezTo>
                  <a:cubicBezTo>
                    <a:pt x="3947" y="2546"/>
                    <a:pt x="3955" y="2551"/>
                    <a:pt x="3963" y="2556"/>
                  </a:cubicBezTo>
                  <a:cubicBezTo>
                    <a:pt x="3965" y="2558"/>
                    <a:pt x="3968" y="2560"/>
                    <a:pt x="3969" y="2561"/>
                  </a:cubicBezTo>
                  <a:cubicBezTo>
                    <a:pt x="3973" y="2563"/>
                    <a:pt x="3976" y="2564"/>
                    <a:pt x="3980" y="2564"/>
                  </a:cubicBezTo>
                  <a:cubicBezTo>
                    <a:pt x="3985" y="2564"/>
                    <a:pt x="3989" y="2563"/>
                    <a:pt x="3993" y="2561"/>
                  </a:cubicBezTo>
                  <a:cubicBezTo>
                    <a:pt x="3995" y="2561"/>
                    <a:pt x="3996" y="2561"/>
                    <a:pt x="3998" y="2560"/>
                  </a:cubicBezTo>
                  <a:cubicBezTo>
                    <a:pt x="4003" y="2560"/>
                    <a:pt x="4010" y="2554"/>
                    <a:pt x="4017" y="2548"/>
                  </a:cubicBezTo>
                  <a:cubicBezTo>
                    <a:pt x="4020" y="2545"/>
                    <a:pt x="4021" y="2543"/>
                    <a:pt x="4024" y="2541"/>
                  </a:cubicBezTo>
                  <a:cubicBezTo>
                    <a:pt x="4027" y="2539"/>
                    <a:pt x="4029" y="2539"/>
                    <a:pt x="4031" y="2539"/>
                  </a:cubicBezTo>
                  <a:cubicBezTo>
                    <a:pt x="4032" y="2539"/>
                    <a:pt x="4032" y="2540"/>
                    <a:pt x="4032" y="2542"/>
                  </a:cubicBezTo>
                  <a:lnTo>
                    <a:pt x="4032" y="2567"/>
                  </a:lnTo>
                  <a:cubicBezTo>
                    <a:pt x="4032" y="2570"/>
                    <a:pt x="4027" y="2576"/>
                    <a:pt x="4023" y="2583"/>
                  </a:cubicBezTo>
                  <a:cubicBezTo>
                    <a:pt x="4021" y="2586"/>
                    <a:pt x="4020" y="2589"/>
                    <a:pt x="4018" y="2591"/>
                  </a:cubicBezTo>
                  <a:cubicBezTo>
                    <a:pt x="4014" y="2598"/>
                    <a:pt x="4010" y="2601"/>
                    <a:pt x="4005" y="2604"/>
                  </a:cubicBezTo>
                  <a:cubicBezTo>
                    <a:pt x="4003" y="2606"/>
                    <a:pt x="4001" y="2607"/>
                    <a:pt x="3998" y="2610"/>
                  </a:cubicBezTo>
                  <a:cubicBezTo>
                    <a:pt x="3995" y="2614"/>
                    <a:pt x="3985" y="2625"/>
                    <a:pt x="3977" y="2637"/>
                  </a:cubicBezTo>
                  <a:cubicBezTo>
                    <a:pt x="3976" y="2642"/>
                    <a:pt x="3973" y="2645"/>
                    <a:pt x="3972" y="2649"/>
                  </a:cubicBezTo>
                  <a:cubicBezTo>
                    <a:pt x="3968" y="2653"/>
                    <a:pt x="3966" y="2657"/>
                    <a:pt x="3962" y="2663"/>
                  </a:cubicBezTo>
                  <a:cubicBezTo>
                    <a:pt x="3959" y="2668"/>
                    <a:pt x="3956" y="2669"/>
                    <a:pt x="3953" y="2670"/>
                  </a:cubicBezTo>
                  <a:cubicBezTo>
                    <a:pt x="3950" y="2672"/>
                    <a:pt x="3948" y="2672"/>
                    <a:pt x="3946" y="2674"/>
                  </a:cubicBezTo>
                  <a:cubicBezTo>
                    <a:pt x="3941" y="2677"/>
                    <a:pt x="3935" y="2685"/>
                    <a:pt x="3931" y="2690"/>
                  </a:cubicBezTo>
                  <a:lnTo>
                    <a:pt x="3930" y="2692"/>
                  </a:lnTo>
                  <a:cubicBezTo>
                    <a:pt x="3929" y="2694"/>
                    <a:pt x="3927" y="2695"/>
                    <a:pt x="3925" y="2698"/>
                  </a:cubicBezTo>
                  <a:cubicBezTo>
                    <a:pt x="3922" y="2702"/>
                    <a:pt x="3919" y="2705"/>
                    <a:pt x="3915" y="2710"/>
                  </a:cubicBezTo>
                  <a:cubicBezTo>
                    <a:pt x="3910" y="2714"/>
                    <a:pt x="3909" y="2714"/>
                    <a:pt x="3904" y="2716"/>
                  </a:cubicBezTo>
                  <a:cubicBezTo>
                    <a:pt x="3900" y="2716"/>
                    <a:pt x="3896" y="2717"/>
                    <a:pt x="3890" y="2721"/>
                  </a:cubicBezTo>
                  <a:cubicBezTo>
                    <a:pt x="3880" y="2726"/>
                    <a:pt x="3882" y="2733"/>
                    <a:pt x="3883" y="2736"/>
                  </a:cubicBezTo>
                  <a:cubicBezTo>
                    <a:pt x="3884" y="2741"/>
                    <a:pt x="3890" y="2747"/>
                    <a:pt x="3896" y="2747"/>
                  </a:cubicBezTo>
                  <a:cubicBezTo>
                    <a:pt x="3896" y="2747"/>
                    <a:pt x="3897" y="2747"/>
                    <a:pt x="3897" y="2747"/>
                  </a:cubicBezTo>
                  <a:cubicBezTo>
                    <a:pt x="3901" y="2746"/>
                    <a:pt x="3903" y="2745"/>
                    <a:pt x="3905" y="2744"/>
                  </a:cubicBezTo>
                  <a:cubicBezTo>
                    <a:pt x="3907" y="2742"/>
                    <a:pt x="3910" y="2740"/>
                    <a:pt x="3915" y="2739"/>
                  </a:cubicBezTo>
                  <a:cubicBezTo>
                    <a:pt x="3921" y="2738"/>
                    <a:pt x="3925" y="2734"/>
                    <a:pt x="3929" y="2730"/>
                  </a:cubicBezTo>
                  <a:cubicBezTo>
                    <a:pt x="3931" y="2728"/>
                    <a:pt x="3933" y="2726"/>
                    <a:pt x="3935" y="2724"/>
                  </a:cubicBezTo>
                  <a:lnTo>
                    <a:pt x="3935" y="2724"/>
                  </a:lnTo>
                  <a:cubicBezTo>
                    <a:pt x="3934" y="2728"/>
                    <a:pt x="3931" y="2735"/>
                    <a:pt x="3929" y="2738"/>
                  </a:cubicBezTo>
                  <a:cubicBezTo>
                    <a:pt x="3927" y="2742"/>
                    <a:pt x="3925" y="2746"/>
                    <a:pt x="3923" y="2748"/>
                  </a:cubicBezTo>
                  <a:cubicBezTo>
                    <a:pt x="3919" y="2758"/>
                    <a:pt x="3919" y="2758"/>
                    <a:pt x="3916" y="2769"/>
                  </a:cubicBezTo>
                  <a:cubicBezTo>
                    <a:pt x="3916" y="2774"/>
                    <a:pt x="3916" y="2777"/>
                    <a:pt x="3918" y="2779"/>
                  </a:cubicBezTo>
                  <a:cubicBezTo>
                    <a:pt x="3920" y="2781"/>
                    <a:pt x="3922" y="2782"/>
                    <a:pt x="3925" y="2782"/>
                  </a:cubicBezTo>
                  <a:cubicBezTo>
                    <a:pt x="3928" y="2782"/>
                    <a:pt x="3931" y="2780"/>
                    <a:pt x="3933" y="2777"/>
                  </a:cubicBezTo>
                  <a:cubicBezTo>
                    <a:pt x="3935" y="2774"/>
                    <a:pt x="3937" y="2772"/>
                    <a:pt x="3939" y="2770"/>
                  </a:cubicBezTo>
                  <a:cubicBezTo>
                    <a:pt x="3942" y="2767"/>
                    <a:pt x="3945" y="2765"/>
                    <a:pt x="3948" y="2760"/>
                  </a:cubicBezTo>
                  <a:cubicBezTo>
                    <a:pt x="3949" y="2758"/>
                    <a:pt x="3951" y="2758"/>
                    <a:pt x="3953" y="2758"/>
                  </a:cubicBezTo>
                  <a:cubicBezTo>
                    <a:pt x="3954" y="2758"/>
                    <a:pt x="3956" y="2758"/>
                    <a:pt x="3958" y="2758"/>
                  </a:cubicBezTo>
                  <a:cubicBezTo>
                    <a:pt x="3959" y="2758"/>
                    <a:pt x="3961" y="2759"/>
                    <a:pt x="3963" y="2759"/>
                  </a:cubicBezTo>
                  <a:cubicBezTo>
                    <a:pt x="3964" y="2759"/>
                    <a:pt x="3965" y="2759"/>
                    <a:pt x="3966" y="2758"/>
                  </a:cubicBezTo>
                  <a:cubicBezTo>
                    <a:pt x="3974" y="2757"/>
                    <a:pt x="3977" y="2749"/>
                    <a:pt x="3980" y="2740"/>
                  </a:cubicBezTo>
                  <a:cubicBezTo>
                    <a:pt x="3981" y="2736"/>
                    <a:pt x="3982" y="2730"/>
                    <a:pt x="3985" y="2726"/>
                  </a:cubicBezTo>
                  <a:cubicBezTo>
                    <a:pt x="3986" y="2723"/>
                    <a:pt x="3988" y="2720"/>
                    <a:pt x="3989" y="2720"/>
                  </a:cubicBezTo>
                  <a:cubicBezTo>
                    <a:pt x="3990" y="2720"/>
                    <a:pt x="3993" y="2721"/>
                    <a:pt x="3995" y="2723"/>
                  </a:cubicBezTo>
                  <a:cubicBezTo>
                    <a:pt x="3997" y="2725"/>
                    <a:pt x="3999" y="2726"/>
                    <a:pt x="4002" y="2727"/>
                  </a:cubicBezTo>
                  <a:cubicBezTo>
                    <a:pt x="4003" y="2728"/>
                    <a:pt x="4005" y="2728"/>
                    <a:pt x="4007" y="2728"/>
                  </a:cubicBezTo>
                  <a:cubicBezTo>
                    <a:pt x="4010" y="2728"/>
                    <a:pt x="4013" y="2727"/>
                    <a:pt x="4017" y="2726"/>
                  </a:cubicBezTo>
                  <a:cubicBezTo>
                    <a:pt x="4019" y="2725"/>
                    <a:pt x="4021" y="2724"/>
                    <a:pt x="4024" y="2723"/>
                  </a:cubicBezTo>
                  <a:cubicBezTo>
                    <a:pt x="4028" y="2722"/>
                    <a:pt x="4032" y="2721"/>
                    <a:pt x="4036" y="2719"/>
                  </a:cubicBezTo>
                  <a:cubicBezTo>
                    <a:pt x="4040" y="2718"/>
                    <a:pt x="4045" y="2715"/>
                    <a:pt x="4050" y="2715"/>
                  </a:cubicBezTo>
                  <a:cubicBezTo>
                    <a:pt x="4051" y="2715"/>
                    <a:pt x="4053" y="2716"/>
                    <a:pt x="4054" y="2716"/>
                  </a:cubicBezTo>
                  <a:cubicBezTo>
                    <a:pt x="4057" y="2717"/>
                    <a:pt x="4061" y="2717"/>
                    <a:pt x="4063" y="2717"/>
                  </a:cubicBezTo>
                  <a:cubicBezTo>
                    <a:pt x="4066" y="2717"/>
                    <a:pt x="4068" y="2717"/>
                    <a:pt x="4070" y="2717"/>
                  </a:cubicBezTo>
                  <a:cubicBezTo>
                    <a:pt x="4072" y="2716"/>
                    <a:pt x="4073" y="2716"/>
                    <a:pt x="4075" y="2716"/>
                  </a:cubicBezTo>
                  <a:cubicBezTo>
                    <a:pt x="4076" y="2716"/>
                    <a:pt x="4076" y="2716"/>
                    <a:pt x="4077" y="2716"/>
                  </a:cubicBezTo>
                  <a:cubicBezTo>
                    <a:pt x="4081" y="2716"/>
                    <a:pt x="4086" y="2714"/>
                    <a:pt x="4091" y="2713"/>
                  </a:cubicBezTo>
                  <a:cubicBezTo>
                    <a:pt x="4096" y="2712"/>
                    <a:pt x="4100" y="2711"/>
                    <a:pt x="4102" y="2711"/>
                  </a:cubicBezTo>
                  <a:cubicBezTo>
                    <a:pt x="4106" y="2711"/>
                    <a:pt x="4107" y="2715"/>
                    <a:pt x="4107" y="2716"/>
                  </a:cubicBezTo>
                  <a:lnTo>
                    <a:pt x="4107" y="2720"/>
                  </a:lnTo>
                  <a:lnTo>
                    <a:pt x="4111" y="2719"/>
                  </a:lnTo>
                  <a:cubicBezTo>
                    <a:pt x="4123" y="2717"/>
                    <a:pt x="4126" y="2705"/>
                    <a:pt x="4127" y="2698"/>
                  </a:cubicBezTo>
                  <a:cubicBezTo>
                    <a:pt x="4127" y="2694"/>
                    <a:pt x="4128" y="2691"/>
                    <a:pt x="4131" y="2686"/>
                  </a:cubicBezTo>
                  <a:cubicBezTo>
                    <a:pt x="4134" y="2683"/>
                    <a:pt x="4136" y="2679"/>
                    <a:pt x="4139" y="2673"/>
                  </a:cubicBezTo>
                  <a:cubicBezTo>
                    <a:pt x="4145" y="2659"/>
                    <a:pt x="4148" y="2657"/>
                    <a:pt x="4157" y="2650"/>
                  </a:cubicBezTo>
                  <a:lnTo>
                    <a:pt x="4160" y="2649"/>
                  </a:lnTo>
                  <a:cubicBezTo>
                    <a:pt x="4165" y="2645"/>
                    <a:pt x="4169" y="2640"/>
                    <a:pt x="4173" y="2636"/>
                  </a:cubicBezTo>
                  <a:cubicBezTo>
                    <a:pt x="4177" y="2633"/>
                    <a:pt x="4181" y="2629"/>
                    <a:pt x="4183" y="2629"/>
                  </a:cubicBezTo>
                  <a:cubicBezTo>
                    <a:pt x="4188" y="2629"/>
                    <a:pt x="4193" y="2629"/>
                    <a:pt x="4201" y="2623"/>
                  </a:cubicBezTo>
                  <a:cubicBezTo>
                    <a:pt x="4207" y="2619"/>
                    <a:pt x="4219" y="2609"/>
                    <a:pt x="4219" y="2596"/>
                  </a:cubicBezTo>
                  <a:cubicBezTo>
                    <a:pt x="4219" y="2587"/>
                    <a:pt x="4214" y="2586"/>
                    <a:pt x="4212" y="2586"/>
                  </a:cubicBezTo>
                  <a:cubicBezTo>
                    <a:pt x="4210" y="2586"/>
                    <a:pt x="4207" y="2587"/>
                    <a:pt x="4205" y="2588"/>
                  </a:cubicBezTo>
                  <a:cubicBezTo>
                    <a:pt x="4203" y="2589"/>
                    <a:pt x="4201" y="2590"/>
                    <a:pt x="4201" y="2590"/>
                  </a:cubicBezTo>
                  <a:cubicBezTo>
                    <a:pt x="4199" y="2590"/>
                    <a:pt x="4199" y="2589"/>
                    <a:pt x="4198" y="2588"/>
                  </a:cubicBezTo>
                  <a:cubicBezTo>
                    <a:pt x="4197" y="2586"/>
                    <a:pt x="4198" y="2585"/>
                    <a:pt x="4199" y="2583"/>
                  </a:cubicBezTo>
                  <a:lnTo>
                    <a:pt x="4200" y="2581"/>
                  </a:lnTo>
                  <a:cubicBezTo>
                    <a:pt x="4203" y="2577"/>
                    <a:pt x="4207" y="2570"/>
                    <a:pt x="4213" y="2570"/>
                  </a:cubicBezTo>
                  <a:cubicBezTo>
                    <a:pt x="4222" y="2570"/>
                    <a:pt x="4230" y="2564"/>
                    <a:pt x="4235" y="2553"/>
                  </a:cubicBezTo>
                  <a:cubicBezTo>
                    <a:pt x="4238" y="2544"/>
                    <a:pt x="4238" y="2537"/>
                    <a:pt x="4237" y="2528"/>
                  </a:cubicBezTo>
                  <a:lnTo>
                    <a:pt x="4237" y="2516"/>
                  </a:lnTo>
                  <a:cubicBezTo>
                    <a:pt x="4237" y="2507"/>
                    <a:pt x="4236" y="2500"/>
                    <a:pt x="4236" y="2495"/>
                  </a:cubicBezTo>
                  <a:cubicBezTo>
                    <a:pt x="4236" y="2489"/>
                    <a:pt x="4235" y="2485"/>
                    <a:pt x="4235" y="2482"/>
                  </a:cubicBezTo>
                  <a:cubicBezTo>
                    <a:pt x="4235" y="2477"/>
                    <a:pt x="4237" y="2475"/>
                    <a:pt x="4238" y="2473"/>
                  </a:cubicBezTo>
                  <a:cubicBezTo>
                    <a:pt x="4241" y="2471"/>
                    <a:pt x="4242" y="2470"/>
                    <a:pt x="4243" y="2468"/>
                  </a:cubicBezTo>
                  <a:cubicBezTo>
                    <a:pt x="4245" y="2463"/>
                    <a:pt x="4241" y="2457"/>
                    <a:pt x="4237" y="2453"/>
                  </a:cubicBezTo>
                  <a:cubicBezTo>
                    <a:pt x="4235" y="2450"/>
                    <a:pt x="4232" y="2447"/>
                    <a:pt x="4229" y="2443"/>
                  </a:cubicBezTo>
                  <a:cubicBezTo>
                    <a:pt x="4227" y="2436"/>
                    <a:pt x="4228" y="2434"/>
                    <a:pt x="4228" y="2434"/>
                  </a:cubicBezTo>
                  <a:lnTo>
                    <a:pt x="4233" y="2434"/>
                  </a:lnTo>
                  <a:cubicBezTo>
                    <a:pt x="4246" y="2434"/>
                    <a:pt x="4251" y="2422"/>
                    <a:pt x="4257" y="2411"/>
                  </a:cubicBezTo>
                  <a:cubicBezTo>
                    <a:pt x="4260" y="2405"/>
                    <a:pt x="4267" y="2398"/>
                    <a:pt x="4277" y="2393"/>
                  </a:cubicBezTo>
                  <a:cubicBezTo>
                    <a:pt x="4280" y="2390"/>
                    <a:pt x="4283" y="2388"/>
                    <a:pt x="4286" y="2386"/>
                  </a:cubicBezTo>
                  <a:cubicBezTo>
                    <a:pt x="4296" y="2378"/>
                    <a:pt x="4304" y="2371"/>
                    <a:pt x="4321" y="2361"/>
                  </a:cubicBezTo>
                  <a:cubicBezTo>
                    <a:pt x="4325" y="2358"/>
                    <a:pt x="4330" y="2355"/>
                    <a:pt x="4333" y="2353"/>
                  </a:cubicBezTo>
                  <a:cubicBezTo>
                    <a:pt x="4342" y="2347"/>
                    <a:pt x="4345" y="2344"/>
                    <a:pt x="4358" y="2342"/>
                  </a:cubicBezTo>
                  <a:cubicBezTo>
                    <a:pt x="4362" y="2342"/>
                    <a:pt x="4365" y="2342"/>
                    <a:pt x="4369" y="2342"/>
                  </a:cubicBezTo>
                  <a:cubicBezTo>
                    <a:pt x="4375" y="2342"/>
                    <a:pt x="4382" y="2342"/>
                    <a:pt x="4389" y="2342"/>
                  </a:cubicBezTo>
                  <a:lnTo>
                    <a:pt x="4409" y="2342"/>
                  </a:lnTo>
                  <a:cubicBezTo>
                    <a:pt x="4416" y="2342"/>
                    <a:pt x="4421" y="2341"/>
                    <a:pt x="4423" y="2339"/>
                  </a:cubicBezTo>
                  <a:cubicBezTo>
                    <a:pt x="4424" y="2337"/>
                    <a:pt x="4423" y="2334"/>
                    <a:pt x="4423" y="2332"/>
                  </a:cubicBezTo>
                  <a:cubicBezTo>
                    <a:pt x="4421" y="2330"/>
                    <a:pt x="4421" y="2327"/>
                    <a:pt x="4421" y="2325"/>
                  </a:cubicBezTo>
                  <a:cubicBezTo>
                    <a:pt x="4421" y="2317"/>
                    <a:pt x="4423" y="2317"/>
                    <a:pt x="4431" y="2315"/>
                  </a:cubicBezTo>
                  <a:lnTo>
                    <a:pt x="4433" y="2314"/>
                  </a:lnTo>
                  <a:cubicBezTo>
                    <a:pt x="4444" y="2310"/>
                    <a:pt x="4450" y="2304"/>
                    <a:pt x="4457" y="2296"/>
                  </a:cubicBezTo>
                  <a:lnTo>
                    <a:pt x="4458" y="2295"/>
                  </a:lnTo>
                  <a:cubicBezTo>
                    <a:pt x="4464" y="2287"/>
                    <a:pt x="4465" y="2285"/>
                    <a:pt x="4465" y="2280"/>
                  </a:cubicBezTo>
                  <a:cubicBezTo>
                    <a:pt x="4465" y="2279"/>
                    <a:pt x="4465" y="2278"/>
                    <a:pt x="4466" y="2277"/>
                  </a:cubicBezTo>
                  <a:cubicBezTo>
                    <a:pt x="4467" y="2272"/>
                    <a:pt x="4474" y="2265"/>
                    <a:pt x="4486" y="2262"/>
                  </a:cubicBezTo>
                  <a:cubicBezTo>
                    <a:pt x="4490" y="2260"/>
                    <a:pt x="4493" y="2259"/>
                    <a:pt x="4495" y="2258"/>
                  </a:cubicBezTo>
                  <a:cubicBezTo>
                    <a:pt x="4498" y="2257"/>
                    <a:pt x="4500" y="2255"/>
                    <a:pt x="4510" y="2254"/>
                  </a:cubicBezTo>
                  <a:cubicBezTo>
                    <a:pt x="4513" y="2254"/>
                    <a:pt x="4516" y="2252"/>
                    <a:pt x="4519" y="2249"/>
                  </a:cubicBezTo>
                  <a:cubicBezTo>
                    <a:pt x="4521" y="2246"/>
                    <a:pt x="4520" y="2242"/>
                    <a:pt x="4519" y="2238"/>
                  </a:cubicBezTo>
                  <a:cubicBezTo>
                    <a:pt x="4517" y="2235"/>
                    <a:pt x="4516" y="2231"/>
                    <a:pt x="4516" y="2227"/>
                  </a:cubicBezTo>
                  <a:cubicBezTo>
                    <a:pt x="4516" y="2226"/>
                    <a:pt x="4516" y="2221"/>
                    <a:pt x="4516" y="2218"/>
                  </a:cubicBezTo>
                  <a:cubicBezTo>
                    <a:pt x="4519" y="2215"/>
                    <a:pt x="4522" y="2210"/>
                    <a:pt x="4528" y="2199"/>
                  </a:cubicBezTo>
                  <a:cubicBezTo>
                    <a:pt x="4533" y="2190"/>
                    <a:pt x="4535" y="2188"/>
                    <a:pt x="4536" y="2188"/>
                  </a:cubicBezTo>
                  <a:lnTo>
                    <a:pt x="4537" y="2188"/>
                  </a:lnTo>
                  <a:cubicBezTo>
                    <a:pt x="4537" y="2188"/>
                    <a:pt x="4536" y="2192"/>
                    <a:pt x="4535" y="2196"/>
                  </a:cubicBezTo>
                  <a:cubicBezTo>
                    <a:pt x="4535" y="2197"/>
                    <a:pt x="4535" y="2198"/>
                    <a:pt x="4535" y="2200"/>
                  </a:cubicBezTo>
                  <a:cubicBezTo>
                    <a:pt x="4535" y="2203"/>
                    <a:pt x="4535" y="2205"/>
                    <a:pt x="4537" y="2206"/>
                  </a:cubicBezTo>
                  <a:cubicBezTo>
                    <a:pt x="4537" y="2207"/>
                    <a:pt x="4541" y="2209"/>
                    <a:pt x="4544" y="2209"/>
                  </a:cubicBezTo>
                  <a:cubicBezTo>
                    <a:pt x="4550" y="2209"/>
                    <a:pt x="4556" y="2207"/>
                    <a:pt x="4561" y="2202"/>
                  </a:cubicBezTo>
                  <a:cubicBezTo>
                    <a:pt x="4570" y="2197"/>
                    <a:pt x="4571" y="2192"/>
                    <a:pt x="4572" y="2186"/>
                  </a:cubicBezTo>
                  <a:cubicBezTo>
                    <a:pt x="4572" y="2183"/>
                    <a:pt x="4572" y="2181"/>
                    <a:pt x="4573" y="2179"/>
                  </a:cubicBezTo>
                  <a:cubicBezTo>
                    <a:pt x="4576" y="2185"/>
                    <a:pt x="4580" y="2192"/>
                    <a:pt x="4584" y="2196"/>
                  </a:cubicBezTo>
                  <a:cubicBezTo>
                    <a:pt x="4585" y="2196"/>
                    <a:pt x="4587" y="2197"/>
                    <a:pt x="4588" y="2197"/>
                  </a:cubicBezTo>
                  <a:cubicBezTo>
                    <a:pt x="4594" y="2197"/>
                    <a:pt x="4595" y="2188"/>
                    <a:pt x="4595" y="2181"/>
                  </a:cubicBezTo>
                  <a:cubicBezTo>
                    <a:pt x="4595" y="2179"/>
                    <a:pt x="4596" y="2177"/>
                    <a:pt x="4596" y="2174"/>
                  </a:cubicBezTo>
                  <a:cubicBezTo>
                    <a:pt x="4597" y="2172"/>
                    <a:pt x="4597" y="2170"/>
                    <a:pt x="4599" y="2169"/>
                  </a:cubicBezTo>
                  <a:cubicBezTo>
                    <a:pt x="4599" y="2161"/>
                    <a:pt x="4599" y="2156"/>
                    <a:pt x="4606" y="2152"/>
                  </a:cubicBezTo>
                  <a:cubicBezTo>
                    <a:pt x="4616" y="2147"/>
                    <a:pt x="4618" y="2144"/>
                    <a:pt x="4622" y="2132"/>
                  </a:cubicBezTo>
                  <a:cubicBezTo>
                    <a:pt x="4623" y="2129"/>
                    <a:pt x="4624" y="2126"/>
                    <a:pt x="4624" y="2123"/>
                  </a:cubicBezTo>
                  <a:cubicBezTo>
                    <a:pt x="4624" y="2120"/>
                    <a:pt x="4624" y="2119"/>
                    <a:pt x="4630" y="2117"/>
                  </a:cubicBezTo>
                  <a:cubicBezTo>
                    <a:pt x="4633" y="2116"/>
                    <a:pt x="4635" y="2116"/>
                    <a:pt x="4636" y="2116"/>
                  </a:cubicBezTo>
                  <a:cubicBezTo>
                    <a:pt x="4638" y="2116"/>
                    <a:pt x="4638" y="2116"/>
                    <a:pt x="4641" y="2119"/>
                  </a:cubicBezTo>
                  <a:cubicBezTo>
                    <a:pt x="4643" y="2120"/>
                    <a:pt x="4644" y="2120"/>
                    <a:pt x="4645" y="2122"/>
                  </a:cubicBezTo>
                  <a:cubicBezTo>
                    <a:pt x="4653" y="2128"/>
                    <a:pt x="4659" y="2131"/>
                    <a:pt x="4670" y="2137"/>
                  </a:cubicBezTo>
                  <a:cubicBezTo>
                    <a:pt x="4673" y="2138"/>
                    <a:pt x="4675" y="2138"/>
                    <a:pt x="4677" y="2138"/>
                  </a:cubicBezTo>
                  <a:cubicBezTo>
                    <a:pt x="4679" y="2138"/>
                    <a:pt x="4680" y="2138"/>
                    <a:pt x="4681" y="2138"/>
                  </a:cubicBezTo>
                  <a:cubicBezTo>
                    <a:pt x="4681" y="2138"/>
                    <a:pt x="4683" y="2138"/>
                    <a:pt x="4685" y="2142"/>
                  </a:cubicBezTo>
                  <a:cubicBezTo>
                    <a:pt x="4691" y="2146"/>
                    <a:pt x="4690" y="2148"/>
                    <a:pt x="4685" y="2152"/>
                  </a:cubicBezTo>
                  <a:cubicBezTo>
                    <a:pt x="4684" y="2154"/>
                    <a:pt x="4683" y="2155"/>
                    <a:pt x="4681" y="2157"/>
                  </a:cubicBezTo>
                  <a:cubicBezTo>
                    <a:pt x="4680" y="2160"/>
                    <a:pt x="4680" y="2160"/>
                    <a:pt x="4679" y="2161"/>
                  </a:cubicBezTo>
                  <a:cubicBezTo>
                    <a:pt x="4676" y="2162"/>
                    <a:pt x="4673" y="2165"/>
                    <a:pt x="4670" y="2173"/>
                  </a:cubicBezTo>
                  <a:cubicBezTo>
                    <a:pt x="4667" y="2182"/>
                    <a:pt x="4667" y="2184"/>
                    <a:pt x="4675" y="2188"/>
                  </a:cubicBezTo>
                  <a:cubicBezTo>
                    <a:pt x="4676" y="2188"/>
                    <a:pt x="4678" y="2189"/>
                    <a:pt x="4681" y="2191"/>
                  </a:cubicBezTo>
                  <a:cubicBezTo>
                    <a:pt x="4683" y="2192"/>
                    <a:pt x="4685" y="2194"/>
                    <a:pt x="4688" y="2194"/>
                  </a:cubicBezTo>
                  <a:lnTo>
                    <a:pt x="4688" y="2197"/>
                  </a:lnTo>
                  <a:cubicBezTo>
                    <a:pt x="4688" y="2202"/>
                    <a:pt x="4686" y="2206"/>
                    <a:pt x="4685" y="2211"/>
                  </a:cubicBezTo>
                  <a:cubicBezTo>
                    <a:pt x="4685" y="2214"/>
                    <a:pt x="4684" y="2218"/>
                    <a:pt x="4684" y="2224"/>
                  </a:cubicBezTo>
                  <a:cubicBezTo>
                    <a:pt x="4683" y="2227"/>
                    <a:pt x="4681" y="2229"/>
                    <a:pt x="4676" y="2233"/>
                  </a:cubicBezTo>
                  <a:cubicBezTo>
                    <a:pt x="4672" y="2235"/>
                    <a:pt x="4667" y="2238"/>
                    <a:pt x="4663" y="2243"/>
                  </a:cubicBezTo>
                  <a:cubicBezTo>
                    <a:pt x="4653" y="2254"/>
                    <a:pt x="4638" y="2262"/>
                    <a:pt x="4632" y="2264"/>
                  </a:cubicBezTo>
                  <a:cubicBezTo>
                    <a:pt x="4622" y="2267"/>
                    <a:pt x="4603" y="2281"/>
                    <a:pt x="4595" y="2294"/>
                  </a:cubicBezTo>
                  <a:cubicBezTo>
                    <a:pt x="4590" y="2301"/>
                    <a:pt x="4590" y="2303"/>
                    <a:pt x="4590" y="2308"/>
                  </a:cubicBezTo>
                  <a:cubicBezTo>
                    <a:pt x="4590" y="2309"/>
                    <a:pt x="4590" y="2312"/>
                    <a:pt x="4590" y="2317"/>
                  </a:cubicBezTo>
                  <a:cubicBezTo>
                    <a:pt x="4588" y="2327"/>
                    <a:pt x="4584" y="2335"/>
                    <a:pt x="4579" y="2345"/>
                  </a:cubicBezTo>
                  <a:cubicBezTo>
                    <a:pt x="4577" y="2348"/>
                    <a:pt x="4576" y="2349"/>
                    <a:pt x="4575" y="2351"/>
                  </a:cubicBezTo>
                  <a:cubicBezTo>
                    <a:pt x="4569" y="2360"/>
                    <a:pt x="4563" y="2365"/>
                    <a:pt x="4557" y="2372"/>
                  </a:cubicBezTo>
                  <a:cubicBezTo>
                    <a:pt x="4554" y="2375"/>
                    <a:pt x="4552" y="2379"/>
                    <a:pt x="4549" y="2382"/>
                  </a:cubicBezTo>
                  <a:cubicBezTo>
                    <a:pt x="4543" y="2389"/>
                    <a:pt x="4537" y="2392"/>
                    <a:pt x="4530" y="2397"/>
                  </a:cubicBezTo>
                  <a:cubicBezTo>
                    <a:pt x="4525" y="2400"/>
                    <a:pt x="4519" y="2405"/>
                    <a:pt x="4513" y="2410"/>
                  </a:cubicBezTo>
                  <a:cubicBezTo>
                    <a:pt x="4507" y="2415"/>
                    <a:pt x="4504" y="2416"/>
                    <a:pt x="4502" y="2416"/>
                  </a:cubicBezTo>
                  <a:cubicBezTo>
                    <a:pt x="4500" y="2416"/>
                    <a:pt x="4498" y="2415"/>
                    <a:pt x="4496" y="2414"/>
                  </a:cubicBezTo>
                  <a:cubicBezTo>
                    <a:pt x="4493" y="2413"/>
                    <a:pt x="4490" y="2412"/>
                    <a:pt x="4487" y="2412"/>
                  </a:cubicBezTo>
                  <a:cubicBezTo>
                    <a:pt x="4481" y="2412"/>
                    <a:pt x="4473" y="2413"/>
                    <a:pt x="4466" y="2413"/>
                  </a:cubicBezTo>
                  <a:lnTo>
                    <a:pt x="4453" y="2413"/>
                  </a:lnTo>
                  <a:cubicBezTo>
                    <a:pt x="4444" y="2413"/>
                    <a:pt x="4440" y="2419"/>
                    <a:pt x="4435" y="2429"/>
                  </a:cubicBezTo>
                  <a:cubicBezTo>
                    <a:pt x="4434" y="2433"/>
                    <a:pt x="4434" y="2436"/>
                    <a:pt x="4435" y="2437"/>
                  </a:cubicBezTo>
                  <a:cubicBezTo>
                    <a:pt x="4437" y="2443"/>
                    <a:pt x="4443" y="2446"/>
                    <a:pt x="4450" y="2448"/>
                  </a:cubicBezTo>
                  <a:cubicBezTo>
                    <a:pt x="4450" y="2448"/>
                    <a:pt x="4451" y="2449"/>
                    <a:pt x="4452" y="2449"/>
                  </a:cubicBezTo>
                  <a:cubicBezTo>
                    <a:pt x="4450" y="2453"/>
                    <a:pt x="4446" y="2458"/>
                    <a:pt x="4440" y="2463"/>
                  </a:cubicBezTo>
                  <a:cubicBezTo>
                    <a:pt x="4433" y="2467"/>
                    <a:pt x="4417" y="2478"/>
                    <a:pt x="4405" y="2478"/>
                  </a:cubicBezTo>
                  <a:cubicBezTo>
                    <a:pt x="4404" y="2478"/>
                    <a:pt x="4404" y="2478"/>
                    <a:pt x="4403" y="2478"/>
                  </a:cubicBezTo>
                  <a:cubicBezTo>
                    <a:pt x="4402" y="2478"/>
                    <a:pt x="4401" y="2478"/>
                    <a:pt x="4401" y="2478"/>
                  </a:cubicBezTo>
                  <a:cubicBezTo>
                    <a:pt x="4393" y="2478"/>
                    <a:pt x="4387" y="2482"/>
                    <a:pt x="4382" y="2485"/>
                  </a:cubicBezTo>
                  <a:cubicBezTo>
                    <a:pt x="4378" y="2487"/>
                    <a:pt x="4376" y="2490"/>
                    <a:pt x="4372" y="2490"/>
                  </a:cubicBezTo>
                  <a:cubicBezTo>
                    <a:pt x="4366" y="2493"/>
                    <a:pt x="4362" y="2496"/>
                    <a:pt x="4360" y="2498"/>
                  </a:cubicBezTo>
                  <a:cubicBezTo>
                    <a:pt x="4357" y="2500"/>
                    <a:pt x="4354" y="2502"/>
                    <a:pt x="4349" y="2505"/>
                  </a:cubicBezTo>
                  <a:cubicBezTo>
                    <a:pt x="4342" y="2507"/>
                    <a:pt x="4339" y="2509"/>
                    <a:pt x="4338" y="2510"/>
                  </a:cubicBezTo>
                  <a:cubicBezTo>
                    <a:pt x="4337" y="2512"/>
                    <a:pt x="4337" y="2512"/>
                    <a:pt x="4334" y="2513"/>
                  </a:cubicBezTo>
                  <a:cubicBezTo>
                    <a:pt x="4327" y="2514"/>
                    <a:pt x="4320" y="2523"/>
                    <a:pt x="4313" y="2528"/>
                  </a:cubicBezTo>
                  <a:cubicBezTo>
                    <a:pt x="4312" y="2530"/>
                    <a:pt x="4311" y="2532"/>
                    <a:pt x="4309" y="2533"/>
                  </a:cubicBezTo>
                  <a:cubicBezTo>
                    <a:pt x="4303" y="2538"/>
                    <a:pt x="4294" y="2548"/>
                    <a:pt x="4290" y="2566"/>
                  </a:cubicBezTo>
                  <a:cubicBezTo>
                    <a:pt x="4288" y="2583"/>
                    <a:pt x="4291" y="2589"/>
                    <a:pt x="4297" y="2596"/>
                  </a:cubicBezTo>
                  <a:lnTo>
                    <a:pt x="4298" y="2598"/>
                  </a:lnTo>
                  <a:cubicBezTo>
                    <a:pt x="4300" y="2599"/>
                    <a:pt x="4303" y="2600"/>
                    <a:pt x="4305" y="2600"/>
                  </a:cubicBezTo>
                  <a:cubicBezTo>
                    <a:pt x="4315" y="2600"/>
                    <a:pt x="4328" y="2580"/>
                    <a:pt x="4332" y="2568"/>
                  </a:cubicBezTo>
                  <a:cubicBezTo>
                    <a:pt x="4333" y="2565"/>
                    <a:pt x="4334" y="2560"/>
                    <a:pt x="4336" y="2560"/>
                  </a:cubicBezTo>
                  <a:cubicBezTo>
                    <a:pt x="4338" y="2560"/>
                    <a:pt x="4339" y="2562"/>
                    <a:pt x="4342" y="2562"/>
                  </a:cubicBezTo>
                  <a:cubicBezTo>
                    <a:pt x="4343" y="2563"/>
                    <a:pt x="4345" y="2564"/>
                    <a:pt x="4347" y="2564"/>
                  </a:cubicBezTo>
                  <a:cubicBezTo>
                    <a:pt x="4349" y="2564"/>
                    <a:pt x="4352" y="2563"/>
                    <a:pt x="4355" y="2562"/>
                  </a:cubicBezTo>
                  <a:cubicBezTo>
                    <a:pt x="4360" y="2560"/>
                    <a:pt x="4364" y="2559"/>
                    <a:pt x="4367" y="2559"/>
                  </a:cubicBezTo>
                  <a:cubicBezTo>
                    <a:pt x="4375" y="2558"/>
                    <a:pt x="4377" y="2550"/>
                    <a:pt x="4377" y="2546"/>
                  </a:cubicBezTo>
                  <a:cubicBezTo>
                    <a:pt x="4378" y="2542"/>
                    <a:pt x="4379" y="2541"/>
                    <a:pt x="4380" y="2541"/>
                  </a:cubicBezTo>
                  <a:cubicBezTo>
                    <a:pt x="4382" y="2540"/>
                    <a:pt x="4384" y="2540"/>
                    <a:pt x="4385" y="2540"/>
                  </a:cubicBezTo>
                  <a:cubicBezTo>
                    <a:pt x="4385" y="2540"/>
                    <a:pt x="4385" y="2540"/>
                    <a:pt x="4387" y="2543"/>
                  </a:cubicBezTo>
                  <a:cubicBezTo>
                    <a:pt x="4389" y="2543"/>
                    <a:pt x="4389" y="2544"/>
                    <a:pt x="4390" y="2545"/>
                  </a:cubicBezTo>
                  <a:cubicBezTo>
                    <a:pt x="4392" y="2548"/>
                    <a:pt x="4394" y="2553"/>
                    <a:pt x="4396" y="2558"/>
                  </a:cubicBezTo>
                  <a:cubicBezTo>
                    <a:pt x="4399" y="2564"/>
                    <a:pt x="4402" y="2572"/>
                    <a:pt x="4408" y="2583"/>
                  </a:cubicBezTo>
                  <a:lnTo>
                    <a:pt x="4409" y="2586"/>
                  </a:lnTo>
                  <a:cubicBezTo>
                    <a:pt x="4411" y="2589"/>
                    <a:pt x="4413" y="2592"/>
                    <a:pt x="4413" y="2593"/>
                  </a:cubicBezTo>
                  <a:cubicBezTo>
                    <a:pt x="4412" y="2595"/>
                    <a:pt x="4410" y="2596"/>
                    <a:pt x="4409" y="2602"/>
                  </a:cubicBezTo>
                  <a:cubicBezTo>
                    <a:pt x="4407" y="2607"/>
                    <a:pt x="4405" y="2608"/>
                    <a:pt x="4402" y="2609"/>
                  </a:cubicBezTo>
                  <a:cubicBezTo>
                    <a:pt x="4400" y="2610"/>
                    <a:pt x="4397" y="2610"/>
                    <a:pt x="4394" y="2614"/>
                  </a:cubicBezTo>
                  <a:cubicBezTo>
                    <a:pt x="4391" y="2617"/>
                    <a:pt x="4389" y="2618"/>
                    <a:pt x="4384" y="2619"/>
                  </a:cubicBezTo>
                  <a:cubicBezTo>
                    <a:pt x="4380" y="2620"/>
                    <a:pt x="4375" y="2621"/>
                    <a:pt x="4369" y="2626"/>
                  </a:cubicBezTo>
                  <a:cubicBezTo>
                    <a:pt x="4363" y="2632"/>
                    <a:pt x="4363" y="2635"/>
                    <a:pt x="4366" y="2642"/>
                  </a:cubicBezTo>
                  <a:cubicBezTo>
                    <a:pt x="4367" y="2644"/>
                    <a:pt x="4369" y="2647"/>
                    <a:pt x="4369" y="2655"/>
                  </a:cubicBezTo>
                  <a:cubicBezTo>
                    <a:pt x="4367" y="2668"/>
                    <a:pt x="4367" y="2669"/>
                    <a:pt x="4371" y="2672"/>
                  </a:cubicBezTo>
                  <a:cubicBezTo>
                    <a:pt x="4372" y="2673"/>
                    <a:pt x="4372" y="2673"/>
                    <a:pt x="4374" y="2675"/>
                  </a:cubicBezTo>
                  <a:cubicBezTo>
                    <a:pt x="4376" y="2678"/>
                    <a:pt x="4380" y="2680"/>
                    <a:pt x="4383" y="2680"/>
                  </a:cubicBezTo>
                  <a:cubicBezTo>
                    <a:pt x="4386" y="2680"/>
                    <a:pt x="4390" y="2680"/>
                    <a:pt x="4392" y="2679"/>
                  </a:cubicBezTo>
                  <a:cubicBezTo>
                    <a:pt x="4393" y="2678"/>
                    <a:pt x="4394" y="2678"/>
                    <a:pt x="4395" y="2677"/>
                  </a:cubicBezTo>
                  <a:cubicBezTo>
                    <a:pt x="4396" y="2677"/>
                    <a:pt x="4397" y="2678"/>
                    <a:pt x="4398" y="2681"/>
                  </a:cubicBezTo>
                  <a:cubicBezTo>
                    <a:pt x="4400" y="2683"/>
                    <a:pt x="4401" y="2685"/>
                    <a:pt x="4403" y="2687"/>
                  </a:cubicBezTo>
                  <a:cubicBezTo>
                    <a:pt x="4406" y="2690"/>
                    <a:pt x="4406" y="2690"/>
                    <a:pt x="4408" y="2700"/>
                  </a:cubicBezTo>
                  <a:cubicBezTo>
                    <a:pt x="4409" y="2706"/>
                    <a:pt x="4409" y="2708"/>
                    <a:pt x="4408" y="2711"/>
                  </a:cubicBezTo>
                  <a:cubicBezTo>
                    <a:pt x="4408" y="2713"/>
                    <a:pt x="4407" y="2716"/>
                    <a:pt x="4408" y="2720"/>
                  </a:cubicBezTo>
                  <a:cubicBezTo>
                    <a:pt x="4408" y="2722"/>
                    <a:pt x="4408" y="2728"/>
                    <a:pt x="4413" y="2728"/>
                  </a:cubicBezTo>
                  <a:cubicBezTo>
                    <a:pt x="4415" y="2728"/>
                    <a:pt x="4416" y="2727"/>
                    <a:pt x="4417" y="2727"/>
                  </a:cubicBezTo>
                  <a:cubicBezTo>
                    <a:pt x="4419" y="2726"/>
                    <a:pt x="4421" y="2725"/>
                    <a:pt x="4422" y="2725"/>
                  </a:cubicBezTo>
                  <a:cubicBezTo>
                    <a:pt x="4425" y="2726"/>
                    <a:pt x="4425" y="2726"/>
                    <a:pt x="4428" y="2730"/>
                  </a:cubicBezTo>
                  <a:cubicBezTo>
                    <a:pt x="4430" y="2733"/>
                    <a:pt x="4431" y="2735"/>
                    <a:pt x="4433" y="2737"/>
                  </a:cubicBezTo>
                  <a:cubicBezTo>
                    <a:pt x="4436" y="2740"/>
                    <a:pt x="4436" y="2741"/>
                    <a:pt x="4436" y="2742"/>
                  </a:cubicBezTo>
                  <a:cubicBezTo>
                    <a:pt x="4436" y="2745"/>
                    <a:pt x="4437" y="2748"/>
                    <a:pt x="4441" y="2753"/>
                  </a:cubicBezTo>
                  <a:cubicBezTo>
                    <a:pt x="4444" y="2758"/>
                    <a:pt x="4445" y="2759"/>
                    <a:pt x="4447" y="2759"/>
                  </a:cubicBezTo>
                  <a:cubicBezTo>
                    <a:pt x="4449" y="2759"/>
                    <a:pt x="4450" y="2758"/>
                    <a:pt x="4451" y="2756"/>
                  </a:cubicBezTo>
                  <a:cubicBezTo>
                    <a:pt x="4451" y="2755"/>
                    <a:pt x="4452" y="2755"/>
                    <a:pt x="4455" y="2755"/>
                  </a:cubicBezTo>
                  <a:lnTo>
                    <a:pt x="4458" y="2755"/>
                  </a:lnTo>
                  <a:cubicBezTo>
                    <a:pt x="4463" y="2755"/>
                    <a:pt x="4465" y="2754"/>
                    <a:pt x="4467" y="2751"/>
                  </a:cubicBezTo>
                  <a:cubicBezTo>
                    <a:pt x="4468" y="2750"/>
                    <a:pt x="4468" y="2749"/>
                    <a:pt x="4469" y="2748"/>
                  </a:cubicBezTo>
                  <a:cubicBezTo>
                    <a:pt x="4472" y="2746"/>
                    <a:pt x="4473" y="2744"/>
                    <a:pt x="4475" y="2741"/>
                  </a:cubicBezTo>
                  <a:cubicBezTo>
                    <a:pt x="4476" y="2743"/>
                    <a:pt x="4477" y="2745"/>
                    <a:pt x="4480" y="2748"/>
                  </a:cubicBezTo>
                  <a:cubicBezTo>
                    <a:pt x="4482" y="2752"/>
                    <a:pt x="4485" y="2755"/>
                    <a:pt x="4487" y="2757"/>
                  </a:cubicBezTo>
                  <a:cubicBezTo>
                    <a:pt x="4491" y="2763"/>
                    <a:pt x="4493" y="2767"/>
                    <a:pt x="4496" y="2774"/>
                  </a:cubicBezTo>
                  <a:cubicBezTo>
                    <a:pt x="4500" y="2781"/>
                    <a:pt x="4499" y="2784"/>
                    <a:pt x="4494" y="2794"/>
                  </a:cubicBezTo>
                  <a:cubicBezTo>
                    <a:pt x="4493" y="2796"/>
                    <a:pt x="4492" y="2797"/>
                    <a:pt x="4491" y="2800"/>
                  </a:cubicBezTo>
                  <a:cubicBezTo>
                    <a:pt x="4486" y="2812"/>
                    <a:pt x="4486" y="2814"/>
                    <a:pt x="4488" y="2825"/>
                  </a:cubicBezTo>
                  <a:lnTo>
                    <a:pt x="4488" y="2827"/>
                  </a:lnTo>
                  <a:cubicBezTo>
                    <a:pt x="4491" y="2837"/>
                    <a:pt x="4493" y="2841"/>
                    <a:pt x="4498" y="2848"/>
                  </a:cubicBezTo>
                  <a:lnTo>
                    <a:pt x="4500" y="2852"/>
                  </a:lnTo>
                  <a:cubicBezTo>
                    <a:pt x="4503" y="2856"/>
                    <a:pt x="4507" y="2859"/>
                    <a:pt x="4515" y="2859"/>
                  </a:cubicBezTo>
                  <a:cubicBezTo>
                    <a:pt x="4520" y="2859"/>
                    <a:pt x="4526" y="2857"/>
                    <a:pt x="4531" y="2856"/>
                  </a:cubicBezTo>
                  <a:cubicBezTo>
                    <a:pt x="4534" y="2855"/>
                    <a:pt x="4535" y="2855"/>
                    <a:pt x="4537" y="2854"/>
                  </a:cubicBezTo>
                  <a:cubicBezTo>
                    <a:pt x="4544" y="2854"/>
                    <a:pt x="4547" y="2845"/>
                    <a:pt x="4551" y="2838"/>
                  </a:cubicBezTo>
                  <a:cubicBezTo>
                    <a:pt x="4553" y="2833"/>
                    <a:pt x="4557" y="2827"/>
                    <a:pt x="4559" y="2826"/>
                  </a:cubicBezTo>
                  <a:cubicBezTo>
                    <a:pt x="4562" y="2824"/>
                    <a:pt x="4564" y="2823"/>
                    <a:pt x="4566" y="2823"/>
                  </a:cubicBezTo>
                  <a:cubicBezTo>
                    <a:pt x="4566" y="2823"/>
                    <a:pt x="4567" y="2823"/>
                    <a:pt x="4570" y="2824"/>
                  </a:cubicBezTo>
                  <a:cubicBezTo>
                    <a:pt x="4570" y="2824"/>
                    <a:pt x="4571" y="2824"/>
                    <a:pt x="4571" y="2824"/>
                  </a:cubicBezTo>
                  <a:cubicBezTo>
                    <a:pt x="4576" y="2824"/>
                    <a:pt x="4581" y="2820"/>
                    <a:pt x="4588" y="2814"/>
                  </a:cubicBezTo>
                  <a:cubicBezTo>
                    <a:pt x="4591" y="2811"/>
                    <a:pt x="4595" y="2807"/>
                    <a:pt x="4599" y="2805"/>
                  </a:cubicBezTo>
                  <a:cubicBezTo>
                    <a:pt x="4602" y="2804"/>
                    <a:pt x="4607" y="2802"/>
                    <a:pt x="4611" y="2800"/>
                  </a:cubicBezTo>
                  <a:cubicBezTo>
                    <a:pt x="4619" y="2796"/>
                    <a:pt x="4629" y="2790"/>
                    <a:pt x="4635" y="2787"/>
                  </a:cubicBezTo>
                  <a:cubicBezTo>
                    <a:pt x="4640" y="2784"/>
                    <a:pt x="4642" y="2783"/>
                    <a:pt x="4643" y="2783"/>
                  </a:cubicBezTo>
                  <a:cubicBezTo>
                    <a:pt x="4645" y="2783"/>
                    <a:pt x="4647" y="2784"/>
                    <a:pt x="4649" y="2785"/>
                  </a:cubicBezTo>
                  <a:lnTo>
                    <a:pt x="4652" y="2785"/>
                  </a:lnTo>
                  <a:cubicBezTo>
                    <a:pt x="4655" y="2785"/>
                    <a:pt x="4660" y="2781"/>
                    <a:pt x="4662" y="2778"/>
                  </a:cubicBezTo>
                  <a:cubicBezTo>
                    <a:pt x="4664" y="2775"/>
                    <a:pt x="4665" y="2773"/>
                    <a:pt x="4667" y="2771"/>
                  </a:cubicBezTo>
                  <a:cubicBezTo>
                    <a:pt x="4674" y="2767"/>
                    <a:pt x="4674" y="2757"/>
                    <a:pt x="4674" y="2751"/>
                  </a:cubicBezTo>
                  <a:lnTo>
                    <a:pt x="4674" y="2748"/>
                  </a:lnTo>
                  <a:cubicBezTo>
                    <a:pt x="4674" y="2741"/>
                    <a:pt x="4668" y="2735"/>
                    <a:pt x="4663" y="2730"/>
                  </a:cubicBezTo>
                  <a:cubicBezTo>
                    <a:pt x="4662" y="2729"/>
                    <a:pt x="4661" y="2728"/>
                    <a:pt x="4660" y="2727"/>
                  </a:cubicBezTo>
                  <a:lnTo>
                    <a:pt x="4659" y="2726"/>
                  </a:lnTo>
                  <a:cubicBezTo>
                    <a:pt x="4656" y="2724"/>
                    <a:pt x="4655" y="2722"/>
                    <a:pt x="4652" y="2722"/>
                  </a:cubicBezTo>
                  <a:cubicBezTo>
                    <a:pt x="4648" y="2722"/>
                    <a:pt x="4647" y="2726"/>
                    <a:pt x="4647" y="2730"/>
                  </a:cubicBezTo>
                  <a:cubicBezTo>
                    <a:pt x="4645" y="2732"/>
                    <a:pt x="4645" y="2733"/>
                    <a:pt x="4644" y="2733"/>
                  </a:cubicBezTo>
                  <a:cubicBezTo>
                    <a:pt x="4643" y="2733"/>
                    <a:pt x="4642" y="2732"/>
                    <a:pt x="4641" y="2729"/>
                  </a:cubicBezTo>
                  <a:cubicBezTo>
                    <a:pt x="4637" y="2723"/>
                    <a:pt x="4631" y="2719"/>
                    <a:pt x="4619" y="2719"/>
                  </a:cubicBezTo>
                  <a:cubicBezTo>
                    <a:pt x="4618" y="2719"/>
                    <a:pt x="4617" y="2719"/>
                    <a:pt x="4615" y="2720"/>
                  </a:cubicBezTo>
                  <a:cubicBezTo>
                    <a:pt x="4608" y="2720"/>
                    <a:pt x="4604" y="2724"/>
                    <a:pt x="4600" y="2727"/>
                  </a:cubicBezTo>
                  <a:cubicBezTo>
                    <a:pt x="4599" y="2729"/>
                    <a:pt x="4596" y="2730"/>
                    <a:pt x="4594" y="2733"/>
                  </a:cubicBezTo>
                  <a:cubicBezTo>
                    <a:pt x="4589" y="2738"/>
                    <a:pt x="4586" y="2738"/>
                    <a:pt x="4582" y="2738"/>
                  </a:cubicBezTo>
                  <a:lnTo>
                    <a:pt x="4551" y="2738"/>
                  </a:lnTo>
                  <a:cubicBezTo>
                    <a:pt x="4548" y="2738"/>
                    <a:pt x="4537" y="2729"/>
                    <a:pt x="4536" y="2726"/>
                  </a:cubicBezTo>
                  <a:cubicBezTo>
                    <a:pt x="4534" y="2723"/>
                    <a:pt x="4529" y="2721"/>
                    <a:pt x="4522" y="2721"/>
                  </a:cubicBezTo>
                  <a:cubicBezTo>
                    <a:pt x="4519" y="2721"/>
                    <a:pt x="4516" y="2722"/>
                    <a:pt x="4513" y="2722"/>
                  </a:cubicBezTo>
                  <a:cubicBezTo>
                    <a:pt x="4510" y="2724"/>
                    <a:pt x="4507" y="2724"/>
                    <a:pt x="4505" y="2724"/>
                  </a:cubicBezTo>
                  <a:cubicBezTo>
                    <a:pt x="4502" y="2724"/>
                    <a:pt x="4499" y="2723"/>
                    <a:pt x="4497" y="2722"/>
                  </a:cubicBezTo>
                  <a:lnTo>
                    <a:pt x="4495" y="2722"/>
                  </a:lnTo>
                  <a:cubicBezTo>
                    <a:pt x="4489" y="2720"/>
                    <a:pt x="4471" y="2713"/>
                    <a:pt x="4471" y="2713"/>
                  </a:cubicBezTo>
                  <a:lnTo>
                    <a:pt x="4470" y="2712"/>
                  </a:lnTo>
                  <a:cubicBezTo>
                    <a:pt x="4469" y="2712"/>
                    <a:pt x="4465" y="2712"/>
                    <a:pt x="4463" y="2711"/>
                  </a:cubicBezTo>
                  <a:cubicBezTo>
                    <a:pt x="4461" y="2710"/>
                    <a:pt x="4457" y="2706"/>
                    <a:pt x="4457" y="2704"/>
                  </a:cubicBezTo>
                  <a:cubicBezTo>
                    <a:pt x="4456" y="2703"/>
                    <a:pt x="4457" y="2699"/>
                    <a:pt x="4457" y="2695"/>
                  </a:cubicBezTo>
                  <a:cubicBezTo>
                    <a:pt x="4457" y="2693"/>
                    <a:pt x="4457" y="2691"/>
                    <a:pt x="4457" y="2687"/>
                  </a:cubicBezTo>
                  <a:cubicBezTo>
                    <a:pt x="4457" y="2679"/>
                    <a:pt x="4453" y="2678"/>
                    <a:pt x="4449" y="2678"/>
                  </a:cubicBezTo>
                  <a:cubicBezTo>
                    <a:pt x="4447" y="2677"/>
                    <a:pt x="4446" y="2677"/>
                    <a:pt x="4446" y="2677"/>
                  </a:cubicBezTo>
                  <a:cubicBezTo>
                    <a:pt x="4442" y="2677"/>
                    <a:pt x="4441" y="2676"/>
                    <a:pt x="4440" y="2674"/>
                  </a:cubicBezTo>
                  <a:lnTo>
                    <a:pt x="4439" y="2673"/>
                  </a:lnTo>
                  <a:cubicBezTo>
                    <a:pt x="4439" y="2673"/>
                    <a:pt x="4439" y="2669"/>
                    <a:pt x="4440" y="2666"/>
                  </a:cubicBezTo>
                  <a:cubicBezTo>
                    <a:pt x="4441" y="2665"/>
                    <a:pt x="4445" y="2660"/>
                    <a:pt x="4449" y="2656"/>
                  </a:cubicBezTo>
                  <a:cubicBezTo>
                    <a:pt x="4451" y="2652"/>
                    <a:pt x="4451" y="2647"/>
                    <a:pt x="4450" y="2642"/>
                  </a:cubicBezTo>
                  <a:cubicBezTo>
                    <a:pt x="4450" y="2639"/>
                    <a:pt x="4449" y="2637"/>
                    <a:pt x="4449" y="2635"/>
                  </a:cubicBezTo>
                  <a:cubicBezTo>
                    <a:pt x="4450" y="2631"/>
                    <a:pt x="4451" y="2629"/>
                    <a:pt x="4452" y="2626"/>
                  </a:cubicBezTo>
                  <a:cubicBezTo>
                    <a:pt x="4453" y="2624"/>
                    <a:pt x="4453" y="2624"/>
                    <a:pt x="4454" y="2622"/>
                  </a:cubicBezTo>
                  <a:cubicBezTo>
                    <a:pt x="4455" y="2621"/>
                    <a:pt x="4456" y="2619"/>
                    <a:pt x="4457" y="2616"/>
                  </a:cubicBezTo>
                  <a:cubicBezTo>
                    <a:pt x="4462" y="2606"/>
                    <a:pt x="4465" y="2600"/>
                    <a:pt x="4466" y="2595"/>
                  </a:cubicBezTo>
                  <a:cubicBezTo>
                    <a:pt x="4466" y="2591"/>
                    <a:pt x="4471" y="2585"/>
                    <a:pt x="4473" y="2585"/>
                  </a:cubicBezTo>
                  <a:lnTo>
                    <a:pt x="4479" y="2585"/>
                  </a:lnTo>
                  <a:cubicBezTo>
                    <a:pt x="4482" y="2585"/>
                    <a:pt x="4486" y="2585"/>
                    <a:pt x="4489" y="2585"/>
                  </a:cubicBezTo>
                  <a:cubicBezTo>
                    <a:pt x="4491" y="2585"/>
                    <a:pt x="4493" y="2585"/>
                    <a:pt x="4494" y="2585"/>
                  </a:cubicBezTo>
                  <a:cubicBezTo>
                    <a:pt x="4499" y="2583"/>
                    <a:pt x="4500" y="2578"/>
                    <a:pt x="4501" y="2575"/>
                  </a:cubicBezTo>
                  <a:cubicBezTo>
                    <a:pt x="4503" y="2572"/>
                    <a:pt x="4503" y="2570"/>
                    <a:pt x="4506" y="2570"/>
                  </a:cubicBezTo>
                  <a:cubicBezTo>
                    <a:pt x="4515" y="2569"/>
                    <a:pt x="4520" y="2565"/>
                    <a:pt x="4522" y="2559"/>
                  </a:cubicBezTo>
                  <a:lnTo>
                    <a:pt x="4522" y="2554"/>
                  </a:lnTo>
                  <a:cubicBezTo>
                    <a:pt x="4522" y="2547"/>
                    <a:pt x="4523" y="2537"/>
                    <a:pt x="4528" y="2535"/>
                  </a:cubicBezTo>
                  <a:cubicBezTo>
                    <a:pt x="4532" y="2533"/>
                    <a:pt x="4535" y="2533"/>
                    <a:pt x="4538" y="2533"/>
                  </a:cubicBezTo>
                  <a:cubicBezTo>
                    <a:pt x="4541" y="2533"/>
                    <a:pt x="4545" y="2534"/>
                    <a:pt x="4553" y="2536"/>
                  </a:cubicBezTo>
                  <a:cubicBezTo>
                    <a:pt x="4555" y="2536"/>
                    <a:pt x="4556" y="2537"/>
                    <a:pt x="4557" y="2537"/>
                  </a:cubicBezTo>
                  <a:cubicBezTo>
                    <a:pt x="4560" y="2537"/>
                    <a:pt x="4562" y="2535"/>
                    <a:pt x="4562" y="2534"/>
                  </a:cubicBezTo>
                  <a:cubicBezTo>
                    <a:pt x="4563" y="2531"/>
                    <a:pt x="4561" y="2528"/>
                    <a:pt x="4559" y="2525"/>
                  </a:cubicBezTo>
                  <a:cubicBezTo>
                    <a:pt x="4558" y="2523"/>
                    <a:pt x="4556" y="2519"/>
                    <a:pt x="4556" y="2517"/>
                  </a:cubicBezTo>
                  <a:cubicBezTo>
                    <a:pt x="4561" y="2514"/>
                    <a:pt x="4573" y="2513"/>
                    <a:pt x="4580" y="2513"/>
                  </a:cubicBezTo>
                  <a:lnTo>
                    <a:pt x="4582" y="2513"/>
                  </a:lnTo>
                  <a:cubicBezTo>
                    <a:pt x="4588" y="2513"/>
                    <a:pt x="4589" y="2505"/>
                    <a:pt x="4590" y="2498"/>
                  </a:cubicBezTo>
                  <a:cubicBezTo>
                    <a:pt x="4591" y="2496"/>
                    <a:pt x="4591" y="2491"/>
                    <a:pt x="4592" y="2490"/>
                  </a:cubicBezTo>
                  <a:cubicBezTo>
                    <a:pt x="4597" y="2490"/>
                    <a:pt x="4601" y="2488"/>
                    <a:pt x="4604" y="2486"/>
                  </a:cubicBezTo>
                  <a:cubicBezTo>
                    <a:pt x="4608" y="2483"/>
                    <a:pt x="4610" y="2480"/>
                    <a:pt x="4617" y="2479"/>
                  </a:cubicBezTo>
                  <a:cubicBezTo>
                    <a:pt x="4619" y="2479"/>
                    <a:pt x="4624" y="2478"/>
                    <a:pt x="4624" y="2474"/>
                  </a:cubicBezTo>
                  <a:cubicBezTo>
                    <a:pt x="4624" y="2473"/>
                    <a:pt x="4624" y="2472"/>
                    <a:pt x="4624" y="2472"/>
                  </a:cubicBezTo>
                  <a:lnTo>
                    <a:pt x="4642" y="2472"/>
                  </a:lnTo>
                  <a:cubicBezTo>
                    <a:pt x="4650" y="2472"/>
                    <a:pt x="4655" y="2469"/>
                    <a:pt x="4662" y="2466"/>
                  </a:cubicBezTo>
                  <a:cubicBezTo>
                    <a:pt x="4665" y="2465"/>
                    <a:pt x="4667" y="2463"/>
                    <a:pt x="4670" y="2461"/>
                  </a:cubicBezTo>
                  <a:cubicBezTo>
                    <a:pt x="4677" y="2459"/>
                    <a:pt x="4683" y="2454"/>
                    <a:pt x="4688" y="2449"/>
                  </a:cubicBezTo>
                  <a:cubicBezTo>
                    <a:pt x="4690" y="2447"/>
                    <a:pt x="4692" y="2445"/>
                    <a:pt x="4693" y="2444"/>
                  </a:cubicBezTo>
                  <a:cubicBezTo>
                    <a:pt x="4698" y="2441"/>
                    <a:pt x="4699" y="2436"/>
                    <a:pt x="4701" y="2428"/>
                  </a:cubicBezTo>
                  <a:cubicBezTo>
                    <a:pt x="4702" y="2425"/>
                    <a:pt x="4703" y="2422"/>
                    <a:pt x="4703" y="2419"/>
                  </a:cubicBezTo>
                  <a:cubicBezTo>
                    <a:pt x="4704" y="2419"/>
                    <a:pt x="4705" y="2420"/>
                    <a:pt x="4706" y="2420"/>
                  </a:cubicBezTo>
                  <a:cubicBezTo>
                    <a:pt x="4707" y="2420"/>
                    <a:pt x="4708" y="2420"/>
                    <a:pt x="4709" y="2420"/>
                  </a:cubicBezTo>
                  <a:cubicBezTo>
                    <a:pt x="4712" y="2420"/>
                    <a:pt x="4714" y="2419"/>
                    <a:pt x="4716" y="2417"/>
                  </a:cubicBezTo>
                  <a:cubicBezTo>
                    <a:pt x="4718" y="2416"/>
                    <a:pt x="4720" y="2414"/>
                    <a:pt x="4724" y="2413"/>
                  </a:cubicBezTo>
                  <a:cubicBezTo>
                    <a:pt x="4727" y="2411"/>
                    <a:pt x="4729" y="2410"/>
                    <a:pt x="4730" y="2408"/>
                  </a:cubicBezTo>
                  <a:cubicBezTo>
                    <a:pt x="4731" y="2404"/>
                    <a:pt x="4730" y="2399"/>
                    <a:pt x="4728" y="2397"/>
                  </a:cubicBezTo>
                  <a:cubicBezTo>
                    <a:pt x="4727" y="2396"/>
                    <a:pt x="4726" y="2394"/>
                    <a:pt x="4726" y="2393"/>
                  </a:cubicBezTo>
                  <a:cubicBezTo>
                    <a:pt x="4726" y="2392"/>
                    <a:pt x="4729" y="2391"/>
                    <a:pt x="4736" y="2391"/>
                  </a:cubicBezTo>
                  <a:cubicBezTo>
                    <a:pt x="4738" y="2391"/>
                    <a:pt x="4740" y="2392"/>
                    <a:pt x="4743" y="2392"/>
                  </a:cubicBezTo>
                  <a:lnTo>
                    <a:pt x="4752" y="2392"/>
                  </a:lnTo>
                  <a:cubicBezTo>
                    <a:pt x="4756" y="2392"/>
                    <a:pt x="4758" y="2392"/>
                    <a:pt x="4759" y="2390"/>
                  </a:cubicBezTo>
                  <a:cubicBezTo>
                    <a:pt x="4763" y="2387"/>
                    <a:pt x="4762" y="2382"/>
                    <a:pt x="4761" y="2379"/>
                  </a:cubicBezTo>
                  <a:cubicBezTo>
                    <a:pt x="4761" y="2377"/>
                    <a:pt x="4761" y="2375"/>
                    <a:pt x="4761" y="2375"/>
                  </a:cubicBezTo>
                  <a:cubicBezTo>
                    <a:pt x="4762" y="2369"/>
                    <a:pt x="4764" y="2366"/>
                    <a:pt x="4767" y="2363"/>
                  </a:cubicBezTo>
                  <a:cubicBezTo>
                    <a:pt x="4768" y="2362"/>
                    <a:pt x="4770" y="2361"/>
                    <a:pt x="4771" y="2361"/>
                  </a:cubicBezTo>
                  <a:cubicBezTo>
                    <a:pt x="4773" y="2359"/>
                    <a:pt x="4775" y="2358"/>
                    <a:pt x="4781" y="2354"/>
                  </a:cubicBezTo>
                  <a:cubicBezTo>
                    <a:pt x="4784" y="2351"/>
                    <a:pt x="4785" y="2351"/>
                    <a:pt x="4785" y="2348"/>
                  </a:cubicBezTo>
                  <a:lnTo>
                    <a:pt x="4785" y="2346"/>
                  </a:lnTo>
                  <a:cubicBezTo>
                    <a:pt x="4785" y="2344"/>
                    <a:pt x="4786" y="2344"/>
                    <a:pt x="4787" y="2342"/>
                  </a:cubicBezTo>
                  <a:cubicBezTo>
                    <a:pt x="4788" y="2345"/>
                    <a:pt x="4788" y="2346"/>
                    <a:pt x="4789" y="2347"/>
                  </a:cubicBezTo>
                  <a:cubicBezTo>
                    <a:pt x="4789" y="2349"/>
                    <a:pt x="4791" y="2358"/>
                    <a:pt x="4794" y="2361"/>
                  </a:cubicBezTo>
                  <a:cubicBezTo>
                    <a:pt x="4796" y="2362"/>
                    <a:pt x="4798" y="2363"/>
                    <a:pt x="4802" y="2363"/>
                  </a:cubicBezTo>
                  <a:cubicBezTo>
                    <a:pt x="4808" y="2363"/>
                    <a:pt x="4813" y="2362"/>
                    <a:pt x="4816" y="2360"/>
                  </a:cubicBezTo>
                  <a:cubicBezTo>
                    <a:pt x="4821" y="2359"/>
                    <a:pt x="4828" y="2356"/>
                    <a:pt x="4828" y="2349"/>
                  </a:cubicBezTo>
                  <a:cubicBezTo>
                    <a:pt x="4828" y="2341"/>
                    <a:pt x="4820" y="2340"/>
                    <a:pt x="4816" y="2340"/>
                  </a:cubicBezTo>
                  <a:lnTo>
                    <a:pt x="4813" y="2340"/>
                  </a:lnTo>
                  <a:cubicBezTo>
                    <a:pt x="4809" y="2339"/>
                    <a:pt x="4805" y="2337"/>
                    <a:pt x="4802" y="2335"/>
                  </a:cubicBezTo>
                  <a:cubicBezTo>
                    <a:pt x="4801" y="2335"/>
                    <a:pt x="4800" y="2331"/>
                    <a:pt x="4800" y="2327"/>
                  </a:cubicBezTo>
                  <a:lnTo>
                    <a:pt x="4800" y="2319"/>
                  </a:lnTo>
                  <a:cubicBezTo>
                    <a:pt x="4800" y="2318"/>
                    <a:pt x="4801" y="2317"/>
                    <a:pt x="4803" y="2315"/>
                  </a:cubicBezTo>
                  <a:cubicBezTo>
                    <a:pt x="4805" y="2314"/>
                    <a:pt x="4808" y="2311"/>
                    <a:pt x="4811" y="2309"/>
                  </a:cubicBezTo>
                  <a:cubicBezTo>
                    <a:pt x="4819" y="2302"/>
                    <a:pt x="4819" y="2296"/>
                    <a:pt x="4820" y="2286"/>
                  </a:cubicBezTo>
                  <a:cubicBezTo>
                    <a:pt x="4820" y="2284"/>
                    <a:pt x="4820" y="2281"/>
                    <a:pt x="4820" y="2279"/>
                  </a:cubicBezTo>
                  <a:cubicBezTo>
                    <a:pt x="4821" y="2276"/>
                    <a:pt x="4821" y="2274"/>
                    <a:pt x="4821" y="2272"/>
                  </a:cubicBezTo>
                  <a:cubicBezTo>
                    <a:pt x="4822" y="2262"/>
                    <a:pt x="4822" y="2260"/>
                    <a:pt x="4829" y="2259"/>
                  </a:cubicBezTo>
                  <a:cubicBezTo>
                    <a:pt x="4832" y="2258"/>
                    <a:pt x="4835" y="2258"/>
                    <a:pt x="4839" y="2258"/>
                  </a:cubicBezTo>
                  <a:cubicBezTo>
                    <a:pt x="4845" y="2258"/>
                    <a:pt x="4851" y="2257"/>
                    <a:pt x="4857" y="2249"/>
                  </a:cubicBezTo>
                  <a:cubicBezTo>
                    <a:pt x="4863" y="2244"/>
                    <a:pt x="4864" y="2242"/>
                    <a:pt x="4868" y="2238"/>
                  </a:cubicBezTo>
                  <a:cubicBezTo>
                    <a:pt x="4869" y="2236"/>
                    <a:pt x="4871" y="2232"/>
                    <a:pt x="4875" y="2227"/>
                  </a:cubicBezTo>
                  <a:cubicBezTo>
                    <a:pt x="4878" y="2221"/>
                    <a:pt x="4880" y="2220"/>
                    <a:pt x="4882" y="2220"/>
                  </a:cubicBezTo>
                  <a:cubicBezTo>
                    <a:pt x="4885" y="2220"/>
                    <a:pt x="4887" y="2221"/>
                    <a:pt x="4890" y="2224"/>
                  </a:cubicBezTo>
                  <a:cubicBezTo>
                    <a:pt x="4894" y="2224"/>
                    <a:pt x="4899" y="2226"/>
                    <a:pt x="4905" y="2228"/>
                  </a:cubicBezTo>
                  <a:cubicBezTo>
                    <a:pt x="4916" y="2230"/>
                    <a:pt x="4917" y="2231"/>
                    <a:pt x="4922" y="2235"/>
                  </a:cubicBezTo>
                  <a:cubicBezTo>
                    <a:pt x="4924" y="2237"/>
                    <a:pt x="4930" y="2240"/>
                    <a:pt x="4935" y="2245"/>
                  </a:cubicBezTo>
                  <a:cubicBezTo>
                    <a:pt x="4947" y="2252"/>
                    <a:pt x="4948" y="2254"/>
                    <a:pt x="4950" y="2258"/>
                  </a:cubicBezTo>
                  <a:cubicBezTo>
                    <a:pt x="4952" y="2260"/>
                    <a:pt x="4954" y="2263"/>
                    <a:pt x="4959" y="2269"/>
                  </a:cubicBezTo>
                  <a:cubicBezTo>
                    <a:pt x="4965" y="2276"/>
                    <a:pt x="4967" y="2279"/>
                    <a:pt x="4969" y="2284"/>
                  </a:cubicBezTo>
                  <a:cubicBezTo>
                    <a:pt x="4970" y="2287"/>
                    <a:pt x="4972" y="2292"/>
                    <a:pt x="4979" y="2301"/>
                  </a:cubicBezTo>
                  <a:cubicBezTo>
                    <a:pt x="4985" y="2309"/>
                    <a:pt x="4990" y="2312"/>
                    <a:pt x="4993" y="2312"/>
                  </a:cubicBezTo>
                  <a:cubicBezTo>
                    <a:pt x="4995" y="2312"/>
                    <a:pt x="4997" y="2311"/>
                    <a:pt x="4999" y="2309"/>
                  </a:cubicBezTo>
                  <a:cubicBezTo>
                    <a:pt x="5000" y="2308"/>
                    <a:pt x="5003" y="2306"/>
                    <a:pt x="5006" y="2306"/>
                  </a:cubicBezTo>
                  <a:cubicBezTo>
                    <a:pt x="5011" y="2306"/>
                    <a:pt x="5015" y="2305"/>
                    <a:pt x="5019" y="2304"/>
                  </a:cubicBezTo>
                  <a:cubicBezTo>
                    <a:pt x="5020" y="2303"/>
                    <a:pt x="5022" y="2303"/>
                    <a:pt x="5022" y="2303"/>
                  </a:cubicBezTo>
                  <a:cubicBezTo>
                    <a:pt x="5022" y="2303"/>
                    <a:pt x="5023" y="2303"/>
                    <a:pt x="5024" y="2305"/>
                  </a:cubicBezTo>
                  <a:cubicBezTo>
                    <a:pt x="5030" y="2310"/>
                    <a:pt x="5035" y="2314"/>
                    <a:pt x="5047" y="2319"/>
                  </a:cubicBezTo>
                  <a:lnTo>
                    <a:pt x="5050" y="2320"/>
                  </a:lnTo>
                  <a:cubicBezTo>
                    <a:pt x="5057" y="2324"/>
                    <a:pt x="5064" y="2325"/>
                    <a:pt x="5071" y="2325"/>
                  </a:cubicBezTo>
                  <a:cubicBezTo>
                    <a:pt x="5078" y="2325"/>
                    <a:pt x="5084" y="2324"/>
                    <a:pt x="5092" y="2322"/>
                  </a:cubicBezTo>
                  <a:cubicBezTo>
                    <a:pt x="5100" y="2321"/>
                    <a:pt x="5106" y="2319"/>
                    <a:pt x="5110" y="2318"/>
                  </a:cubicBezTo>
                  <a:cubicBezTo>
                    <a:pt x="5116" y="2316"/>
                    <a:pt x="5120" y="2314"/>
                    <a:pt x="5129" y="2312"/>
                  </a:cubicBezTo>
                  <a:cubicBezTo>
                    <a:pt x="5138" y="2311"/>
                    <a:pt x="5142" y="2310"/>
                    <a:pt x="5149" y="2309"/>
                  </a:cubicBezTo>
                  <a:cubicBezTo>
                    <a:pt x="5158" y="2308"/>
                    <a:pt x="5169" y="2305"/>
                    <a:pt x="5186" y="2303"/>
                  </a:cubicBezTo>
                  <a:lnTo>
                    <a:pt x="5196" y="2302"/>
                  </a:lnTo>
                  <a:cubicBezTo>
                    <a:pt x="5201" y="2301"/>
                    <a:pt x="5204" y="2301"/>
                    <a:pt x="5207" y="2301"/>
                  </a:cubicBezTo>
                  <a:cubicBezTo>
                    <a:pt x="5208" y="2301"/>
                    <a:pt x="5209" y="2301"/>
                    <a:pt x="5212" y="2303"/>
                  </a:cubicBezTo>
                  <a:cubicBezTo>
                    <a:pt x="5214" y="2305"/>
                    <a:pt x="5217" y="2306"/>
                    <a:pt x="5223" y="2310"/>
                  </a:cubicBezTo>
                  <a:cubicBezTo>
                    <a:pt x="5239" y="2319"/>
                    <a:pt x="5241" y="2323"/>
                    <a:pt x="5246" y="2330"/>
                  </a:cubicBezTo>
                  <a:cubicBezTo>
                    <a:pt x="5247" y="2331"/>
                    <a:pt x="5249" y="2333"/>
                    <a:pt x="5250" y="2336"/>
                  </a:cubicBezTo>
                  <a:cubicBezTo>
                    <a:pt x="5256" y="2344"/>
                    <a:pt x="5254" y="2349"/>
                    <a:pt x="5253" y="2358"/>
                  </a:cubicBezTo>
                  <a:cubicBezTo>
                    <a:pt x="5252" y="2363"/>
                    <a:pt x="5252" y="2368"/>
                    <a:pt x="5252" y="2375"/>
                  </a:cubicBezTo>
                  <a:lnTo>
                    <a:pt x="5251" y="2379"/>
                  </a:lnTo>
                  <a:cubicBezTo>
                    <a:pt x="5250" y="2396"/>
                    <a:pt x="5250" y="2401"/>
                    <a:pt x="5246" y="2415"/>
                  </a:cubicBezTo>
                  <a:cubicBezTo>
                    <a:pt x="5243" y="2426"/>
                    <a:pt x="5253" y="2431"/>
                    <a:pt x="5264" y="2436"/>
                  </a:cubicBezTo>
                  <a:cubicBezTo>
                    <a:pt x="5270" y="2438"/>
                    <a:pt x="5276" y="2441"/>
                    <a:pt x="5281" y="2445"/>
                  </a:cubicBezTo>
                  <a:cubicBezTo>
                    <a:pt x="5292" y="2455"/>
                    <a:pt x="5300" y="2460"/>
                    <a:pt x="5315" y="2468"/>
                  </a:cubicBezTo>
                  <a:cubicBezTo>
                    <a:pt x="5319" y="2470"/>
                    <a:pt x="5322" y="2472"/>
                    <a:pt x="5326" y="2473"/>
                  </a:cubicBezTo>
                  <a:lnTo>
                    <a:pt x="5332" y="2477"/>
                  </a:lnTo>
                  <a:cubicBezTo>
                    <a:pt x="5348" y="2485"/>
                    <a:pt x="5353" y="2487"/>
                    <a:pt x="5371" y="2493"/>
                  </a:cubicBezTo>
                  <a:lnTo>
                    <a:pt x="5379" y="2495"/>
                  </a:lnTo>
                  <a:cubicBezTo>
                    <a:pt x="5396" y="2499"/>
                    <a:pt x="5401" y="2500"/>
                    <a:pt x="5403" y="2507"/>
                  </a:cubicBezTo>
                  <a:cubicBezTo>
                    <a:pt x="5405" y="2510"/>
                    <a:pt x="5405" y="2513"/>
                    <a:pt x="5403" y="2515"/>
                  </a:cubicBezTo>
                  <a:cubicBezTo>
                    <a:pt x="5402" y="2519"/>
                    <a:pt x="5400" y="2526"/>
                    <a:pt x="5407" y="2534"/>
                  </a:cubicBezTo>
                  <a:cubicBezTo>
                    <a:pt x="5411" y="2541"/>
                    <a:pt x="5426" y="2560"/>
                    <a:pt x="5445" y="2578"/>
                  </a:cubicBezTo>
                  <a:cubicBezTo>
                    <a:pt x="5458" y="2595"/>
                    <a:pt x="5474" y="2610"/>
                    <a:pt x="5478" y="2617"/>
                  </a:cubicBezTo>
                  <a:cubicBezTo>
                    <a:pt x="5484" y="2625"/>
                    <a:pt x="5482" y="2632"/>
                    <a:pt x="5478" y="2642"/>
                  </a:cubicBezTo>
                  <a:cubicBezTo>
                    <a:pt x="5477" y="2646"/>
                    <a:pt x="5476" y="2651"/>
                    <a:pt x="5475" y="2656"/>
                  </a:cubicBezTo>
                  <a:cubicBezTo>
                    <a:pt x="5475" y="2662"/>
                    <a:pt x="5471" y="2664"/>
                    <a:pt x="5463" y="2666"/>
                  </a:cubicBezTo>
                  <a:cubicBezTo>
                    <a:pt x="5459" y="2669"/>
                    <a:pt x="5453" y="2670"/>
                    <a:pt x="5448" y="2676"/>
                  </a:cubicBezTo>
                  <a:cubicBezTo>
                    <a:pt x="5445" y="2679"/>
                    <a:pt x="5443" y="2682"/>
                    <a:pt x="5443" y="2686"/>
                  </a:cubicBezTo>
                  <a:cubicBezTo>
                    <a:pt x="5443" y="2691"/>
                    <a:pt x="5448" y="2693"/>
                    <a:pt x="5452" y="2694"/>
                  </a:cubicBezTo>
                  <a:cubicBezTo>
                    <a:pt x="5455" y="2696"/>
                    <a:pt x="5458" y="2698"/>
                    <a:pt x="5460" y="2702"/>
                  </a:cubicBezTo>
                  <a:cubicBezTo>
                    <a:pt x="5466" y="2708"/>
                    <a:pt x="5473" y="2711"/>
                    <a:pt x="5480" y="2715"/>
                  </a:cubicBezTo>
                  <a:cubicBezTo>
                    <a:pt x="5483" y="2716"/>
                    <a:pt x="5486" y="2717"/>
                    <a:pt x="5489" y="2719"/>
                  </a:cubicBezTo>
                  <a:cubicBezTo>
                    <a:pt x="5495" y="2722"/>
                    <a:pt x="5497" y="2725"/>
                    <a:pt x="5499" y="2730"/>
                  </a:cubicBezTo>
                  <a:cubicBezTo>
                    <a:pt x="5501" y="2734"/>
                    <a:pt x="5504" y="2738"/>
                    <a:pt x="5507" y="2742"/>
                  </a:cubicBezTo>
                  <a:cubicBezTo>
                    <a:pt x="5513" y="2750"/>
                    <a:pt x="5512" y="2755"/>
                    <a:pt x="5511" y="2766"/>
                  </a:cubicBezTo>
                  <a:cubicBezTo>
                    <a:pt x="5510" y="2770"/>
                    <a:pt x="5510" y="2775"/>
                    <a:pt x="5510" y="2780"/>
                  </a:cubicBezTo>
                  <a:cubicBezTo>
                    <a:pt x="5510" y="2783"/>
                    <a:pt x="5510" y="2793"/>
                    <a:pt x="5517" y="2793"/>
                  </a:cubicBezTo>
                  <a:cubicBezTo>
                    <a:pt x="5519" y="2793"/>
                    <a:pt x="5521" y="2792"/>
                    <a:pt x="5525" y="2792"/>
                  </a:cubicBezTo>
                  <a:cubicBezTo>
                    <a:pt x="5528" y="2789"/>
                    <a:pt x="5533" y="2788"/>
                    <a:pt x="5539" y="2788"/>
                  </a:cubicBezTo>
                  <a:cubicBezTo>
                    <a:pt x="5541" y="2788"/>
                    <a:pt x="5543" y="2788"/>
                    <a:pt x="5545" y="2788"/>
                  </a:cubicBezTo>
                  <a:cubicBezTo>
                    <a:pt x="5560" y="2790"/>
                    <a:pt x="5561" y="2792"/>
                    <a:pt x="5564" y="2796"/>
                  </a:cubicBezTo>
                  <a:cubicBezTo>
                    <a:pt x="5565" y="2797"/>
                    <a:pt x="5567" y="2798"/>
                    <a:pt x="5568" y="2800"/>
                  </a:cubicBezTo>
                  <a:cubicBezTo>
                    <a:pt x="5576" y="2808"/>
                    <a:pt x="5579" y="2812"/>
                    <a:pt x="5581" y="2822"/>
                  </a:cubicBezTo>
                  <a:cubicBezTo>
                    <a:pt x="5584" y="2833"/>
                    <a:pt x="5590" y="2837"/>
                    <a:pt x="5597" y="2843"/>
                  </a:cubicBezTo>
                  <a:cubicBezTo>
                    <a:pt x="5598" y="2845"/>
                    <a:pt x="5600" y="2846"/>
                    <a:pt x="5602" y="2848"/>
                  </a:cubicBezTo>
                  <a:cubicBezTo>
                    <a:pt x="5605" y="2852"/>
                    <a:pt x="5608" y="2853"/>
                    <a:pt x="5612" y="2853"/>
                  </a:cubicBezTo>
                  <a:cubicBezTo>
                    <a:pt x="5613" y="2853"/>
                    <a:pt x="5614" y="2853"/>
                    <a:pt x="5616" y="2853"/>
                  </a:cubicBezTo>
                  <a:cubicBezTo>
                    <a:pt x="5617" y="2852"/>
                    <a:pt x="5618" y="2852"/>
                    <a:pt x="5620" y="2852"/>
                  </a:cubicBezTo>
                  <a:cubicBezTo>
                    <a:pt x="5623" y="2852"/>
                    <a:pt x="5627" y="2853"/>
                    <a:pt x="5631" y="2855"/>
                  </a:cubicBezTo>
                  <a:cubicBezTo>
                    <a:pt x="5637" y="2858"/>
                    <a:pt x="5643" y="2859"/>
                    <a:pt x="5649" y="2859"/>
                  </a:cubicBezTo>
                  <a:cubicBezTo>
                    <a:pt x="5652" y="2859"/>
                    <a:pt x="5656" y="2859"/>
                    <a:pt x="5660" y="2858"/>
                  </a:cubicBezTo>
                  <a:cubicBezTo>
                    <a:pt x="5664" y="2856"/>
                    <a:pt x="5670" y="2855"/>
                    <a:pt x="5678" y="2854"/>
                  </a:cubicBezTo>
                  <a:cubicBezTo>
                    <a:pt x="5680" y="2853"/>
                    <a:pt x="5682" y="2853"/>
                    <a:pt x="5685" y="2853"/>
                  </a:cubicBezTo>
                  <a:cubicBezTo>
                    <a:pt x="5695" y="2853"/>
                    <a:pt x="5703" y="2855"/>
                    <a:pt x="5711" y="2859"/>
                  </a:cubicBezTo>
                  <a:cubicBezTo>
                    <a:pt x="5716" y="2860"/>
                    <a:pt x="5720" y="2861"/>
                    <a:pt x="5725" y="2862"/>
                  </a:cubicBezTo>
                  <a:cubicBezTo>
                    <a:pt x="5730" y="2863"/>
                    <a:pt x="5733" y="2863"/>
                    <a:pt x="5735" y="2863"/>
                  </a:cubicBezTo>
                  <a:cubicBezTo>
                    <a:pt x="5737" y="2863"/>
                    <a:pt x="5738" y="2863"/>
                    <a:pt x="5739" y="2863"/>
                  </a:cubicBezTo>
                  <a:cubicBezTo>
                    <a:pt x="5740" y="2863"/>
                    <a:pt x="5741" y="2862"/>
                    <a:pt x="5743" y="2862"/>
                  </a:cubicBezTo>
                  <a:cubicBezTo>
                    <a:pt x="5750" y="2862"/>
                    <a:pt x="5753" y="2863"/>
                    <a:pt x="5759" y="2864"/>
                  </a:cubicBezTo>
                  <a:lnTo>
                    <a:pt x="5766" y="2865"/>
                  </a:lnTo>
                  <a:cubicBezTo>
                    <a:pt x="5772" y="2867"/>
                    <a:pt x="5775" y="2868"/>
                    <a:pt x="5778" y="2871"/>
                  </a:cubicBezTo>
                  <a:cubicBezTo>
                    <a:pt x="5779" y="2873"/>
                    <a:pt x="5781" y="2875"/>
                    <a:pt x="5784" y="2876"/>
                  </a:cubicBezTo>
                  <a:cubicBezTo>
                    <a:pt x="5787" y="2877"/>
                    <a:pt x="5787" y="2879"/>
                    <a:pt x="5789" y="2883"/>
                  </a:cubicBezTo>
                  <a:cubicBezTo>
                    <a:pt x="5790" y="2885"/>
                    <a:pt x="5790" y="2886"/>
                    <a:pt x="5793" y="2889"/>
                  </a:cubicBezTo>
                  <a:cubicBezTo>
                    <a:pt x="5796" y="2894"/>
                    <a:pt x="5799" y="2895"/>
                    <a:pt x="5802" y="2898"/>
                  </a:cubicBezTo>
                  <a:cubicBezTo>
                    <a:pt x="5805" y="2899"/>
                    <a:pt x="5807" y="2900"/>
                    <a:pt x="5811" y="2903"/>
                  </a:cubicBezTo>
                  <a:cubicBezTo>
                    <a:pt x="5820" y="2909"/>
                    <a:pt x="5825" y="2911"/>
                    <a:pt x="5832" y="2912"/>
                  </a:cubicBezTo>
                  <a:lnTo>
                    <a:pt x="5842" y="2912"/>
                  </a:lnTo>
                  <a:cubicBezTo>
                    <a:pt x="5848" y="2912"/>
                    <a:pt x="5853" y="2909"/>
                    <a:pt x="5855" y="2902"/>
                  </a:cubicBezTo>
                  <a:cubicBezTo>
                    <a:pt x="5857" y="2896"/>
                    <a:pt x="5860" y="2892"/>
                    <a:pt x="5870" y="2884"/>
                  </a:cubicBezTo>
                  <a:cubicBezTo>
                    <a:pt x="5883" y="2873"/>
                    <a:pt x="5885" y="2866"/>
                    <a:pt x="5887" y="2855"/>
                  </a:cubicBezTo>
                  <a:cubicBezTo>
                    <a:pt x="5887" y="2852"/>
                    <a:pt x="5887" y="2848"/>
                    <a:pt x="5887" y="2845"/>
                  </a:cubicBezTo>
                  <a:cubicBezTo>
                    <a:pt x="5888" y="2840"/>
                    <a:pt x="5889" y="2837"/>
                    <a:pt x="5891" y="2831"/>
                  </a:cubicBezTo>
                  <a:cubicBezTo>
                    <a:pt x="5895" y="2824"/>
                    <a:pt x="5898" y="2817"/>
                    <a:pt x="5918" y="2814"/>
                  </a:cubicBezTo>
                  <a:cubicBezTo>
                    <a:pt x="5932" y="2811"/>
                    <a:pt x="5933" y="2811"/>
                    <a:pt x="5935" y="2807"/>
                  </a:cubicBezTo>
                  <a:cubicBezTo>
                    <a:pt x="5935" y="2807"/>
                    <a:pt x="5936" y="2806"/>
                    <a:pt x="5939" y="2804"/>
                  </a:cubicBezTo>
                  <a:cubicBezTo>
                    <a:pt x="5940" y="2803"/>
                    <a:pt x="5941" y="2802"/>
                    <a:pt x="5944" y="2802"/>
                  </a:cubicBezTo>
                  <a:cubicBezTo>
                    <a:pt x="5947" y="2802"/>
                    <a:pt x="5951" y="2806"/>
                    <a:pt x="5956" y="2811"/>
                  </a:cubicBezTo>
                  <a:cubicBezTo>
                    <a:pt x="5957" y="2813"/>
                    <a:pt x="5959" y="2815"/>
                    <a:pt x="5961" y="2817"/>
                  </a:cubicBezTo>
                  <a:cubicBezTo>
                    <a:pt x="5967" y="2823"/>
                    <a:pt x="5972" y="2825"/>
                    <a:pt x="5977" y="2825"/>
                  </a:cubicBezTo>
                  <a:cubicBezTo>
                    <a:pt x="5978" y="2825"/>
                    <a:pt x="5980" y="2825"/>
                    <a:pt x="5982" y="2825"/>
                  </a:cubicBezTo>
                  <a:cubicBezTo>
                    <a:pt x="5984" y="2825"/>
                    <a:pt x="5987" y="2824"/>
                    <a:pt x="5989" y="2824"/>
                  </a:cubicBezTo>
                  <a:cubicBezTo>
                    <a:pt x="5996" y="2824"/>
                    <a:pt x="5999" y="2822"/>
                    <a:pt x="6004" y="2819"/>
                  </a:cubicBezTo>
                  <a:cubicBezTo>
                    <a:pt x="6006" y="2819"/>
                    <a:pt x="6007" y="2818"/>
                    <a:pt x="6010" y="2817"/>
                  </a:cubicBezTo>
                  <a:cubicBezTo>
                    <a:pt x="6011" y="2817"/>
                    <a:pt x="6012" y="2817"/>
                    <a:pt x="6012" y="2817"/>
                  </a:cubicBezTo>
                  <a:cubicBezTo>
                    <a:pt x="6016" y="2817"/>
                    <a:pt x="6018" y="2819"/>
                    <a:pt x="6025" y="2822"/>
                  </a:cubicBezTo>
                  <a:cubicBezTo>
                    <a:pt x="6026" y="2824"/>
                    <a:pt x="6029" y="2825"/>
                    <a:pt x="6033" y="2827"/>
                  </a:cubicBezTo>
                  <a:cubicBezTo>
                    <a:pt x="6040" y="2831"/>
                    <a:pt x="6043" y="2833"/>
                    <a:pt x="6044" y="2834"/>
                  </a:cubicBezTo>
                  <a:cubicBezTo>
                    <a:pt x="6046" y="2835"/>
                    <a:pt x="6047" y="2835"/>
                    <a:pt x="6049" y="2836"/>
                  </a:cubicBezTo>
                  <a:cubicBezTo>
                    <a:pt x="6050" y="2837"/>
                    <a:pt x="6050" y="2837"/>
                    <a:pt x="6051" y="2837"/>
                  </a:cubicBezTo>
                  <a:lnTo>
                    <a:pt x="6053" y="2837"/>
                  </a:lnTo>
                  <a:lnTo>
                    <a:pt x="6055" y="2834"/>
                  </a:lnTo>
                  <a:cubicBezTo>
                    <a:pt x="6056" y="2832"/>
                    <a:pt x="6055" y="2829"/>
                    <a:pt x="6051" y="2824"/>
                  </a:cubicBezTo>
                  <a:cubicBezTo>
                    <a:pt x="6049" y="2822"/>
                    <a:pt x="6047" y="2817"/>
                    <a:pt x="6046" y="2815"/>
                  </a:cubicBezTo>
                  <a:cubicBezTo>
                    <a:pt x="6044" y="2810"/>
                    <a:pt x="6044" y="2808"/>
                    <a:pt x="6044" y="2801"/>
                  </a:cubicBezTo>
                  <a:cubicBezTo>
                    <a:pt x="6044" y="2796"/>
                    <a:pt x="6044" y="2787"/>
                    <a:pt x="6044" y="2776"/>
                  </a:cubicBezTo>
                  <a:cubicBezTo>
                    <a:pt x="6042" y="2756"/>
                    <a:pt x="6042" y="2754"/>
                    <a:pt x="6039" y="2747"/>
                  </a:cubicBezTo>
                  <a:cubicBezTo>
                    <a:pt x="6038" y="2745"/>
                    <a:pt x="6036" y="2741"/>
                    <a:pt x="6034" y="2735"/>
                  </a:cubicBezTo>
                  <a:cubicBezTo>
                    <a:pt x="6027" y="2719"/>
                    <a:pt x="6028" y="2718"/>
                    <a:pt x="6030" y="2715"/>
                  </a:cubicBezTo>
                  <a:cubicBezTo>
                    <a:pt x="6032" y="2714"/>
                    <a:pt x="6033" y="2713"/>
                    <a:pt x="6034" y="2711"/>
                  </a:cubicBezTo>
                  <a:cubicBezTo>
                    <a:pt x="6034" y="2708"/>
                    <a:pt x="6036" y="2708"/>
                    <a:pt x="6038" y="2708"/>
                  </a:cubicBezTo>
                  <a:lnTo>
                    <a:pt x="6042" y="2708"/>
                  </a:lnTo>
                  <a:cubicBezTo>
                    <a:pt x="6046" y="2708"/>
                    <a:pt x="6050" y="2708"/>
                    <a:pt x="6053" y="2705"/>
                  </a:cubicBezTo>
                  <a:cubicBezTo>
                    <a:pt x="6063" y="2695"/>
                    <a:pt x="6068" y="2685"/>
                    <a:pt x="6068" y="2685"/>
                  </a:cubicBezTo>
                  <a:lnTo>
                    <a:pt x="6068" y="2684"/>
                  </a:lnTo>
                  <a:cubicBezTo>
                    <a:pt x="6068" y="2683"/>
                    <a:pt x="6069" y="2657"/>
                    <a:pt x="6068" y="2648"/>
                  </a:cubicBezTo>
                  <a:cubicBezTo>
                    <a:pt x="6066" y="2639"/>
                    <a:pt x="6064" y="2634"/>
                    <a:pt x="6059" y="2626"/>
                  </a:cubicBezTo>
                  <a:cubicBezTo>
                    <a:pt x="6058" y="2624"/>
                    <a:pt x="6057" y="2621"/>
                    <a:pt x="6055" y="2619"/>
                  </a:cubicBezTo>
                  <a:cubicBezTo>
                    <a:pt x="6052" y="2610"/>
                    <a:pt x="6049" y="2604"/>
                    <a:pt x="6044" y="2597"/>
                  </a:cubicBezTo>
                  <a:cubicBezTo>
                    <a:pt x="6042" y="2592"/>
                    <a:pt x="6038" y="2585"/>
                    <a:pt x="6034" y="2577"/>
                  </a:cubicBezTo>
                  <a:cubicBezTo>
                    <a:pt x="6029" y="2568"/>
                    <a:pt x="6027" y="2560"/>
                    <a:pt x="6025" y="2549"/>
                  </a:cubicBezTo>
                  <a:cubicBezTo>
                    <a:pt x="6023" y="2543"/>
                    <a:pt x="6021" y="2535"/>
                    <a:pt x="6018" y="2527"/>
                  </a:cubicBezTo>
                  <a:cubicBezTo>
                    <a:pt x="6013" y="2508"/>
                    <a:pt x="6013" y="2505"/>
                    <a:pt x="6013" y="2487"/>
                  </a:cubicBezTo>
                  <a:lnTo>
                    <a:pt x="6013" y="2482"/>
                  </a:lnTo>
                  <a:cubicBezTo>
                    <a:pt x="6013" y="2470"/>
                    <a:pt x="6015" y="2461"/>
                    <a:pt x="6017" y="2452"/>
                  </a:cubicBezTo>
                  <a:cubicBezTo>
                    <a:pt x="6017" y="2446"/>
                    <a:pt x="6019" y="2438"/>
                    <a:pt x="6020" y="2429"/>
                  </a:cubicBezTo>
                  <a:cubicBezTo>
                    <a:pt x="6021" y="2417"/>
                    <a:pt x="6018" y="2407"/>
                    <a:pt x="6016" y="2397"/>
                  </a:cubicBezTo>
                  <a:cubicBezTo>
                    <a:pt x="6016" y="2390"/>
                    <a:pt x="6014" y="2384"/>
                    <a:pt x="6014" y="2378"/>
                  </a:cubicBezTo>
                  <a:cubicBezTo>
                    <a:pt x="6014" y="2367"/>
                    <a:pt x="6011" y="2364"/>
                    <a:pt x="6007" y="2361"/>
                  </a:cubicBezTo>
                  <a:cubicBezTo>
                    <a:pt x="6007" y="2361"/>
                    <a:pt x="6006" y="2361"/>
                    <a:pt x="6006" y="2360"/>
                  </a:cubicBezTo>
                  <a:cubicBezTo>
                    <a:pt x="6006" y="2359"/>
                    <a:pt x="6010" y="2356"/>
                    <a:pt x="6013" y="2354"/>
                  </a:cubicBezTo>
                  <a:cubicBezTo>
                    <a:pt x="6016" y="2350"/>
                    <a:pt x="6021" y="2347"/>
                    <a:pt x="6024" y="2340"/>
                  </a:cubicBezTo>
                  <a:cubicBezTo>
                    <a:pt x="6033" y="2329"/>
                    <a:pt x="6032" y="2325"/>
                    <a:pt x="6025" y="2319"/>
                  </a:cubicBezTo>
                  <a:cubicBezTo>
                    <a:pt x="6025" y="2318"/>
                    <a:pt x="6025" y="2317"/>
                    <a:pt x="6024" y="2317"/>
                  </a:cubicBezTo>
                  <a:cubicBezTo>
                    <a:pt x="6020" y="2309"/>
                    <a:pt x="6011" y="2305"/>
                    <a:pt x="5999" y="2300"/>
                  </a:cubicBezTo>
                  <a:lnTo>
                    <a:pt x="5997" y="2299"/>
                  </a:lnTo>
                  <a:cubicBezTo>
                    <a:pt x="5991" y="2296"/>
                    <a:pt x="5984" y="2296"/>
                    <a:pt x="5979" y="2296"/>
                  </a:cubicBezTo>
                  <a:lnTo>
                    <a:pt x="5973" y="2296"/>
                  </a:lnTo>
                  <a:cubicBezTo>
                    <a:pt x="5974" y="2288"/>
                    <a:pt x="5970" y="2279"/>
                    <a:pt x="5956" y="2269"/>
                  </a:cubicBezTo>
                  <a:cubicBezTo>
                    <a:pt x="5950" y="2265"/>
                    <a:pt x="5946" y="2263"/>
                    <a:pt x="5940" y="2263"/>
                  </a:cubicBezTo>
                  <a:lnTo>
                    <a:pt x="5933" y="2263"/>
                  </a:lnTo>
                  <a:cubicBezTo>
                    <a:pt x="5930" y="2264"/>
                    <a:pt x="5925" y="2265"/>
                    <a:pt x="5918" y="2265"/>
                  </a:cubicBezTo>
                  <a:cubicBezTo>
                    <a:pt x="5906" y="2266"/>
                    <a:pt x="5901" y="2268"/>
                    <a:pt x="5899" y="2271"/>
                  </a:cubicBezTo>
                  <a:cubicBezTo>
                    <a:pt x="5897" y="2273"/>
                    <a:pt x="5898" y="2276"/>
                    <a:pt x="5898" y="2278"/>
                  </a:cubicBezTo>
                  <a:cubicBezTo>
                    <a:pt x="5899" y="2279"/>
                    <a:pt x="5899" y="2280"/>
                    <a:pt x="5898" y="2280"/>
                  </a:cubicBezTo>
                  <a:cubicBezTo>
                    <a:pt x="5898" y="2281"/>
                    <a:pt x="5897" y="2282"/>
                    <a:pt x="5894" y="2282"/>
                  </a:cubicBezTo>
                  <a:cubicBezTo>
                    <a:pt x="5891" y="2282"/>
                    <a:pt x="5889" y="2281"/>
                    <a:pt x="5885" y="2280"/>
                  </a:cubicBezTo>
                  <a:cubicBezTo>
                    <a:pt x="5880" y="2280"/>
                    <a:pt x="5876" y="2280"/>
                    <a:pt x="5871" y="2280"/>
                  </a:cubicBezTo>
                  <a:cubicBezTo>
                    <a:pt x="5869" y="2280"/>
                    <a:pt x="5867" y="2280"/>
                    <a:pt x="5865" y="2280"/>
                  </a:cubicBezTo>
                  <a:cubicBezTo>
                    <a:pt x="5855" y="2280"/>
                    <a:pt x="5847" y="2282"/>
                    <a:pt x="5840" y="2284"/>
                  </a:cubicBezTo>
                  <a:cubicBezTo>
                    <a:pt x="5835" y="2285"/>
                    <a:pt x="5829" y="2287"/>
                    <a:pt x="5823" y="2287"/>
                  </a:cubicBezTo>
                  <a:cubicBezTo>
                    <a:pt x="5821" y="2287"/>
                    <a:pt x="5820" y="2287"/>
                    <a:pt x="5819" y="2287"/>
                  </a:cubicBezTo>
                  <a:cubicBezTo>
                    <a:pt x="5814" y="2287"/>
                    <a:pt x="5808" y="2286"/>
                    <a:pt x="5802" y="2286"/>
                  </a:cubicBezTo>
                  <a:cubicBezTo>
                    <a:pt x="5796" y="2285"/>
                    <a:pt x="5788" y="2285"/>
                    <a:pt x="5782" y="2285"/>
                  </a:cubicBezTo>
                  <a:cubicBezTo>
                    <a:pt x="5775" y="2285"/>
                    <a:pt x="5770" y="2286"/>
                    <a:pt x="5767" y="2288"/>
                  </a:cubicBezTo>
                  <a:cubicBezTo>
                    <a:pt x="5763" y="2290"/>
                    <a:pt x="5747" y="2292"/>
                    <a:pt x="5733" y="2292"/>
                  </a:cubicBezTo>
                  <a:cubicBezTo>
                    <a:pt x="5721" y="2292"/>
                    <a:pt x="5712" y="2291"/>
                    <a:pt x="5707" y="2289"/>
                  </a:cubicBezTo>
                  <a:cubicBezTo>
                    <a:pt x="5700" y="2287"/>
                    <a:pt x="5695" y="2286"/>
                    <a:pt x="5690" y="2286"/>
                  </a:cubicBezTo>
                  <a:cubicBezTo>
                    <a:pt x="5685" y="2286"/>
                    <a:pt x="5680" y="2287"/>
                    <a:pt x="5676" y="2289"/>
                  </a:cubicBezTo>
                  <a:cubicBezTo>
                    <a:pt x="5674" y="2289"/>
                    <a:pt x="5671" y="2289"/>
                    <a:pt x="5669" y="2290"/>
                  </a:cubicBezTo>
                  <a:cubicBezTo>
                    <a:pt x="5667" y="2290"/>
                    <a:pt x="5664" y="2291"/>
                    <a:pt x="5661" y="2292"/>
                  </a:cubicBezTo>
                  <a:cubicBezTo>
                    <a:pt x="5657" y="2293"/>
                    <a:pt x="5651" y="2294"/>
                    <a:pt x="5647" y="2294"/>
                  </a:cubicBezTo>
                  <a:cubicBezTo>
                    <a:pt x="5641" y="2294"/>
                    <a:pt x="5640" y="2293"/>
                    <a:pt x="5639" y="2292"/>
                  </a:cubicBezTo>
                  <a:cubicBezTo>
                    <a:pt x="5638" y="2289"/>
                    <a:pt x="5635" y="2285"/>
                    <a:pt x="5631" y="2285"/>
                  </a:cubicBezTo>
                  <a:cubicBezTo>
                    <a:pt x="5628" y="2285"/>
                    <a:pt x="5625" y="2288"/>
                    <a:pt x="5620" y="2291"/>
                  </a:cubicBezTo>
                  <a:cubicBezTo>
                    <a:pt x="5618" y="2292"/>
                    <a:pt x="5615" y="2294"/>
                    <a:pt x="5611" y="2296"/>
                  </a:cubicBezTo>
                  <a:cubicBezTo>
                    <a:pt x="5607" y="2298"/>
                    <a:pt x="5603" y="2299"/>
                    <a:pt x="5600" y="2299"/>
                  </a:cubicBezTo>
                  <a:cubicBezTo>
                    <a:pt x="5596" y="2299"/>
                    <a:pt x="5592" y="2298"/>
                    <a:pt x="5589" y="2297"/>
                  </a:cubicBezTo>
                  <a:cubicBezTo>
                    <a:pt x="5584" y="2296"/>
                    <a:pt x="5578" y="2295"/>
                    <a:pt x="5571" y="2295"/>
                  </a:cubicBezTo>
                  <a:cubicBezTo>
                    <a:pt x="5558" y="2295"/>
                    <a:pt x="5557" y="2290"/>
                    <a:pt x="5554" y="2280"/>
                  </a:cubicBezTo>
                  <a:lnTo>
                    <a:pt x="5551" y="2277"/>
                  </a:lnTo>
                  <a:cubicBezTo>
                    <a:pt x="5550" y="2275"/>
                    <a:pt x="5549" y="2272"/>
                    <a:pt x="5547" y="2268"/>
                  </a:cubicBezTo>
                  <a:cubicBezTo>
                    <a:pt x="5544" y="2259"/>
                    <a:pt x="5539" y="2247"/>
                    <a:pt x="5536" y="2235"/>
                  </a:cubicBezTo>
                  <a:cubicBezTo>
                    <a:pt x="5532" y="2224"/>
                    <a:pt x="5532" y="2212"/>
                    <a:pt x="5532" y="2202"/>
                  </a:cubicBezTo>
                  <a:lnTo>
                    <a:pt x="5532" y="2189"/>
                  </a:lnTo>
                  <a:cubicBezTo>
                    <a:pt x="5531" y="2182"/>
                    <a:pt x="5529" y="2175"/>
                    <a:pt x="5525" y="2167"/>
                  </a:cubicBezTo>
                  <a:cubicBezTo>
                    <a:pt x="5522" y="2159"/>
                    <a:pt x="5519" y="2152"/>
                    <a:pt x="5517" y="2144"/>
                  </a:cubicBezTo>
                  <a:cubicBezTo>
                    <a:pt x="5515" y="2131"/>
                    <a:pt x="5515" y="2128"/>
                    <a:pt x="5516" y="2124"/>
                  </a:cubicBezTo>
                  <a:cubicBezTo>
                    <a:pt x="5517" y="2121"/>
                    <a:pt x="5518" y="2119"/>
                    <a:pt x="5518" y="2115"/>
                  </a:cubicBezTo>
                  <a:cubicBezTo>
                    <a:pt x="5519" y="2101"/>
                    <a:pt x="5518" y="2098"/>
                    <a:pt x="5513" y="2083"/>
                  </a:cubicBezTo>
                  <a:cubicBezTo>
                    <a:pt x="5510" y="2072"/>
                    <a:pt x="5525" y="2064"/>
                    <a:pt x="5536" y="2059"/>
                  </a:cubicBezTo>
                  <a:lnTo>
                    <a:pt x="5538" y="2059"/>
                  </a:lnTo>
                  <a:cubicBezTo>
                    <a:pt x="5545" y="2056"/>
                    <a:pt x="5549" y="2053"/>
                    <a:pt x="5555" y="2047"/>
                  </a:cubicBezTo>
                  <a:cubicBezTo>
                    <a:pt x="5557" y="2045"/>
                    <a:pt x="5559" y="2042"/>
                    <a:pt x="5561" y="2041"/>
                  </a:cubicBezTo>
                  <a:cubicBezTo>
                    <a:pt x="5570" y="2033"/>
                    <a:pt x="5567" y="2025"/>
                    <a:pt x="5565" y="2017"/>
                  </a:cubicBezTo>
                  <a:cubicBezTo>
                    <a:pt x="5563" y="2013"/>
                    <a:pt x="5562" y="2010"/>
                    <a:pt x="5561" y="2006"/>
                  </a:cubicBezTo>
                  <a:cubicBezTo>
                    <a:pt x="5561" y="2002"/>
                    <a:pt x="5561" y="2002"/>
                    <a:pt x="5566" y="2001"/>
                  </a:cubicBezTo>
                  <a:cubicBezTo>
                    <a:pt x="5570" y="2000"/>
                    <a:pt x="5575" y="2000"/>
                    <a:pt x="5581" y="1996"/>
                  </a:cubicBezTo>
                  <a:cubicBezTo>
                    <a:pt x="5590" y="1991"/>
                    <a:pt x="5591" y="1987"/>
                    <a:pt x="5588" y="1979"/>
                  </a:cubicBezTo>
                  <a:cubicBezTo>
                    <a:pt x="5587" y="1977"/>
                    <a:pt x="5586" y="1975"/>
                    <a:pt x="5586" y="1972"/>
                  </a:cubicBezTo>
                  <a:lnTo>
                    <a:pt x="5586" y="1971"/>
                  </a:lnTo>
                  <a:lnTo>
                    <a:pt x="5587" y="1971"/>
                  </a:lnTo>
                  <a:cubicBezTo>
                    <a:pt x="5590" y="1973"/>
                    <a:pt x="5593" y="1975"/>
                    <a:pt x="5597" y="1975"/>
                  </a:cubicBezTo>
                  <a:cubicBezTo>
                    <a:pt x="5598" y="1975"/>
                    <a:pt x="5598" y="1975"/>
                    <a:pt x="5599" y="1975"/>
                  </a:cubicBezTo>
                  <a:cubicBezTo>
                    <a:pt x="5604" y="1975"/>
                    <a:pt x="5608" y="1972"/>
                    <a:pt x="5610" y="1969"/>
                  </a:cubicBezTo>
                  <a:cubicBezTo>
                    <a:pt x="5612" y="1967"/>
                    <a:pt x="5615" y="1965"/>
                    <a:pt x="5618" y="1963"/>
                  </a:cubicBezTo>
                  <a:cubicBezTo>
                    <a:pt x="5621" y="1961"/>
                    <a:pt x="5624" y="1960"/>
                    <a:pt x="5627" y="1959"/>
                  </a:cubicBezTo>
                  <a:cubicBezTo>
                    <a:pt x="5631" y="1957"/>
                    <a:pt x="5636" y="1953"/>
                    <a:pt x="5645" y="1947"/>
                  </a:cubicBezTo>
                  <a:cubicBezTo>
                    <a:pt x="5652" y="1942"/>
                    <a:pt x="5655" y="1941"/>
                    <a:pt x="5657" y="1941"/>
                  </a:cubicBezTo>
                  <a:cubicBezTo>
                    <a:pt x="5658" y="1941"/>
                    <a:pt x="5659" y="1942"/>
                    <a:pt x="5661" y="1942"/>
                  </a:cubicBezTo>
                  <a:cubicBezTo>
                    <a:pt x="5663" y="1943"/>
                    <a:pt x="5667" y="1943"/>
                    <a:pt x="5670" y="1943"/>
                  </a:cubicBezTo>
                  <a:cubicBezTo>
                    <a:pt x="5679" y="1944"/>
                    <a:pt x="5682" y="1945"/>
                    <a:pt x="5685" y="1946"/>
                  </a:cubicBezTo>
                  <a:cubicBezTo>
                    <a:pt x="5688" y="1947"/>
                    <a:pt x="5691" y="1947"/>
                    <a:pt x="5697" y="1948"/>
                  </a:cubicBezTo>
                  <a:cubicBezTo>
                    <a:pt x="5698" y="1948"/>
                    <a:pt x="5699" y="1948"/>
                    <a:pt x="5699" y="1948"/>
                  </a:cubicBezTo>
                  <a:cubicBezTo>
                    <a:pt x="5709" y="1948"/>
                    <a:pt x="5709" y="1941"/>
                    <a:pt x="5709" y="1935"/>
                  </a:cubicBezTo>
                  <a:cubicBezTo>
                    <a:pt x="5709" y="1932"/>
                    <a:pt x="5709" y="1928"/>
                    <a:pt x="5710" y="1924"/>
                  </a:cubicBezTo>
                  <a:cubicBezTo>
                    <a:pt x="5712" y="1917"/>
                    <a:pt x="5710" y="1912"/>
                    <a:pt x="5708" y="1908"/>
                  </a:cubicBezTo>
                  <a:cubicBezTo>
                    <a:pt x="5717" y="1907"/>
                    <a:pt x="5721" y="1901"/>
                    <a:pt x="5726" y="1892"/>
                  </a:cubicBezTo>
                  <a:cubicBezTo>
                    <a:pt x="5729" y="1888"/>
                    <a:pt x="5728" y="1885"/>
                    <a:pt x="5728" y="1883"/>
                  </a:cubicBezTo>
                  <a:cubicBezTo>
                    <a:pt x="5726" y="1877"/>
                    <a:pt x="5717" y="1875"/>
                    <a:pt x="5709" y="1874"/>
                  </a:cubicBezTo>
                  <a:lnTo>
                    <a:pt x="5707" y="1873"/>
                  </a:lnTo>
                  <a:cubicBezTo>
                    <a:pt x="5704" y="1873"/>
                    <a:pt x="5699" y="1873"/>
                    <a:pt x="5694" y="1872"/>
                  </a:cubicBezTo>
                  <a:cubicBezTo>
                    <a:pt x="5686" y="1871"/>
                    <a:pt x="5676" y="1871"/>
                    <a:pt x="5660" y="1868"/>
                  </a:cubicBezTo>
                  <a:cubicBezTo>
                    <a:pt x="5653" y="1866"/>
                    <a:pt x="5648" y="1863"/>
                    <a:pt x="5645" y="1862"/>
                  </a:cubicBezTo>
                  <a:cubicBezTo>
                    <a:pt x="5640" y="1860"/>
                    <a:pt x="5637" y="1859"/>
                    <a:pt x="5632" y="1859"/>
                  </a:cubicBezTo>
                  <a:cubicBezTo>
                    <a:pt x="5629" y="1859"/>
                    <a:pt x="5625" y="1860"/>
                    <a:pt x="5620" y="1860"/>
                  </a:cubicBezTo>
                  <a:cubicBezTo>
                    <a:pt x="5606" y="1862"/>
                    <a:pt x="5602" y="1864"/>
                    <a:pt x="5601" y="1871"/>
                  </a:cubicBezTo>
                  <a:cubicBezTo>
                    <a:pt x="5601" y="1872"/>
                    <a:pt x="5600" y="1873"/>
                    <a:pt x="5599" y="1875"/>
                  </a:cubicBezTo>
                  <a:cubicBezTo>
                    <a:pt x="5597" y="1877"/>
                    <a:pt x="5595" y="1878"/>
                    <a:pt x="5595" y="1878"/>
                  </a:cubicBezTo>
                  <a:cubicBezTo>
                    <a:pt x="5592" y="1878"/>
                    <a:pt x="5589" y="1877"/>
                    <a:pt x="5584" y="1874"/>
                  </a:cubicBezTo>
                  <a:cubicBezTo>
                    <a:pt x="5579" y="1872"/>
                    <a:pt x="5574" y="1871"/>
                    <a:pt x="5569" y="1871"/>
                  </a:cubicBezTo>
                  <a:cubicBezTo>
                    <a:pt x="5563" y="1871"/>
                    <a:pt x="5557" y="1872"/>
                    <a:pt x="5551" y="1873"/>
                  </a:cubicBezTo>
                  <a:lnTo>
                    <a:pt x="5545" y="1873"/>
                  </a:lnTo>
                  <a:cubicBezTo>
                    <a:pt x="5544" y="1873"/>
                    <a:pt x="5543" y="1873"/>
                    <a:pt x="5542" y="1873"/>
                  </a:cubicBezTo>
                  <a:cubicBezTo>
                    <a:pt x="5536" y="1873"/>
                    <a:pt x="5531" y="1871"/>
                    <a:pt x="5530" y="1868"/>
                  </a:cubicBezTo>
                  <a:cubicBezTo>
                    <a:pt x="5529" y="1867"/>
                    <a:pt x="5529" y="1866"/>
                    <a:pt x="5529" y="1863"/>
                  </a:cubicBezTo>
                  <a:cubicBezTo>
                    <a:pt x="5530" y="1857"/>
                    <a:pt x="5530" y="1854"/>
                    <a:pt x="5529" y="1850"/>
                  </a:cubicBezTo>
                  <a:cubicBezTo>
                    <a:pt x="5529" y="1848"/>
                    <a:pt x="5528" y="1846"/>
                    <a:pt x="5527" y="1842"/>
                  </a:cubicBezTo>
                  <a:cubicBezTo>
                    <a:pt x="5527" y="1831"/>
                    <a:pt x="5527" y="1831"/>
                    <a:pt x="5528" y="1825"/>
                  </a:cubicBezTo>
                  <a:cubicBezTo>
                    <a:pt x="5529" y="1824"/>
                    <a:pt x="5529" y="1824"/>
                    <a:pt x="5530" y="1823"/>
                  </a:cubicBezTo>
                  <a:cubicBezTo>
                    <a:pt x="5533" y="1821"/>
                    <a:pt x="5537" y="1818"/>
                    <a:pt x="5544" y="1804"/>
                  </a:cubicBezTo>
                  <a:cubicBezTo>
                    <a:pt x="5549" y="1791"/>
                    <a:pt x="5550" y="1786"/>
                    <a:pt x="5545" y="1782"/>
                  </a:cubicBezTo>
                  <a:cubicBezTo>
                    <a:pt x="5544" y="1782"/>
                    <a:pt x="5544" y="1782"/>
                    <a:pt x="5544" y="1781"/>
                  </a:cubicBezTo>
                  <a:cubicBezTo>
                    <a:pt x="5542" y="1777"/>
                    <a:pt x="5539" y="1776"/>
                    <a:pt x="5538" y="1776"/>
                  </a:cubicBezTo>
                  <a:cubicBezTo>
                    <a:pt x="5536" y="1776"/>
                    <a:pt x="5534" y="1779"/>
                    <a:pt x="5532" y="1781"/>
                  </a:cubicBezTo>
                  <a:cubicBezTo>
                    <a:pt x="5530" y="1783"/>
                    <a:pt x="5527" y="1785"/>
                    <a:pt x="5522" y="1786"/>
                  </a:cubicBezTo>
                  <a:cubicBezTo>
                    <a:pt x="5519" y="1787"/>
                    <a:pt x="5517" y="1787"/>
                    <a:pt x="5515" y="1787"/>
                  </a:cubicBezTo>
                  <a:cubicBezTo>
                    <a:pt x="5510" y="1788"/>
                    <a:pt x="5506" y="1788"/>
                    <a:pt x="5499" y="1793"/>
                  </a:cubicBezTo>
                  <a:cubicBezTo>
                    <a:pt x="5497" y="1795"/>
                    <a:pt x="5493" y="1798"/>
                    <a:pt x="5493" y="1800"/>
                  </a:cubicBezTo>
                  <a:cubicBezTo>
                    <a:pt x="5492" y="1803"/>
                    <a:pt x="5495" y="1806"/>
                    <a:pt x="5496" y="1807"/>
                  </a:cubicBezTo>
                  <a:cubicBezTo>
                    <a:pt x="5497" y="1809"/>
                    <a:pt x="5498" y="1810"/>
                    <a:pt x="5498" y="1812"/>
                  </a:cubicBezTo>
                  <a:cubicBezTo>
                    <a:pt x="5498" y="1813"/>
                    <a:pt x="5498" y="1814"/>
                    <a:pt x="5492" y="1814"/>
                  </a:cubicBezTo>
                  <a:cubicBezTo>
                    <a:pt x="5490" y="1814"/>
                    <a:pt x="5486" y="1814"/>
                    <a:pt x="5482" y="1813"/>
                  </a:cubicBezTo>
                  <a:cubicBezTo>
                    <a:pt x="5479" y="1813"/>
                    <a:pt x="5476" y="1812"/>
                    <a:pt x="5472" y="1812"/>
                  </a:cubicBezTo>
                  <a:cubicBezTo>
                    <a:pt x="5466" y="1812"/>
                    <a:pt x="5457" y="1813"/>
                    <a:pt x="5450" y="1814"/>
                  </a:cubicBezTo>
                  <a:cubicBezTo>
                    <a:pt x="5444" y="1815"/>
                    <a:pt x="5438" y="1815"/>
                    <a:pt x="5435" y="1815"/>
                  </a:cubicBezTo>
                  <a:cubicBezTo>
                    <a:pt x="5428" y="1815"/>
                    <a:pt x="5425" y="1815"/>
                    <a:pt x="5424" y="1813"/>
                  </a:cubicBezTo>
                  <a:cubicBezTo>
                    <a:pt x="5423" y="1812"/>
                    <a:pt x="5422" y="1810"/>
                    <a:pt x="5422" y="1809"/>
                  </a:cubicBezTo>
                  <a:cubicBezTo>
                    <a:pt x="5423" y="1808"/>
                    <a:pt x="5424" y="1807"/>
                    <a:pt x="5424" y="1804"/>
                  </a:cubicBezTo>
                  <a:cubicBezTo>
                    <a:pt x="5427" y="1796"/>
                    <a:pt x="5423" y="1792"/>
                    <a:pt x="5420" y="1789"/>
                  </a:cubicBezTo>
                  <a:cubicBezTo>
                    <a:pt x="5418" y="1787"/>
                    <a:pt x="5417" y="1786"/>
                    <a:pt x="5415" y="1785"/>
                  </a:cubicBezTo>
                  <a:cubicBezTo>
                    <a:pt x="5410" y="1778"/>
                    <a:pt x="5388" y="1771"/>
                    <a:pt x="5377" y="1771"/>
                  </a:cubicBezTo>
                  <a:cubicBezTo>
                    <a:pt x="5366" y="1770"/>
                    <a:pt x="5357" y="1762"/>
                    <a:pt x="5350" y="1756"/>
                  </a:cubicBezTo>
                  <a:cubicBezTo>
                    <a:pt x="5343" y="1752"/>
                    <a:pt x="5330" y="1736"/>
                    <a:pt x="5329" y="1727"/>
                  </a:cubicBezTo>
                  <a:cubicBezTo>
                    <a:pt x="5329" y="1720"/>
                    <a:pt x="5327" y="1717"/>
                    <a:pt x="5327" y="1712"/>
                  </a:cubicBezTo>
                  <a:cubicBezTo>
                    <a:pt x="5326" y="1708"/>
                    <a:pt x="5325" y="1704"/>
                    <a:pt x="5324" y="1696"/>
                  </a:cubicBezTo>
                  <a:cubicBezTo>
                    <a:pt x="5324" y="1687"/>
                    <a:pt x="5321" y="1683"/>
                    <a:pt x="5315" y="1683"/>
                  </a:cubicBezTo>
                  <a:lnTo>
                    <a:pt x="5311" y="1683"/>
                  </a:lnTo>
                  <a:cubicBezTo>
                    <a:pt x="5310" y="1683"/>
                    <a:pt x="5308" y="1683"/>
                    <a:pt x="5305" y="1681"/>
                  </a:cubicBezTo>
                  <a:cubicBezTo>
                    <a:pt x="5299" y="1676"/>
                    <a:pt x="5295" y="1675"/>
                    <a:pt x="5290" y="1675"/>
                  </a:cubicBezTo>
                  <a:cubicBezTo>
                    <a:pt x="5287" y="1675"/>
                    <a:pt x="5283" y="1674"/>
                    <a:pt x="5278" y="1673"/>
                  </a:cubicBezTo>
                  <a:cubicBezTo>
                    <a:pt x="5271" y="1670"/>
                    <a:pt x="5267" y="1667"/>
                    <a:pt x="5262" y="1663"/>
                  </a:cubicBezTo>
                  <a:cubicBezTo>
                    <a:pt x="5259" y="1661"/>
                    <a:pt x="5256" y="1658"/>
                    <a:pt x="5252" y="1657"/>
                  </a:cubicBezTo>
                  <a:cubicBezTo>
                    <a:pt x="5246" y="1653"/>
                    <a:pt x="5241" y="1650"/>
                    <a:pt x="5233" y="1647"/>
                  </a:cubicBezTo>
                  <a:cubicBezTo>
                    <a:pt x="5230" y="1653"/>
                    <a:pt x="5227" y="1658"/>
                    <a:pt x="5221" y="1658"/>
                  </a:cubicBezTo>
                  <a:lnTo>
                    <a:pt x="5220" y="1658"/>
                  </a:lnTo>
                  <a:cubicBezTo>
                    <a:pt x="5217" y="1658"/>
                    <a:pt x="5214" y="1658"/>
                    <a:pt x="5211" y="1659"/>
                  </a:cubicBezTo>
                  <a:cubicBezTo>
                    <a:pt x="5208" y="1659"/>
                    <a:pt x="5206" y="1660"/>
                    <a:pt x="5203" y="1660"/>
                  </a:cubicBezTo>
                  <a:cubicBezTo>
                    <a:pt x="5200" y="1660"/>
                    <a:pt x="5197" y="1659"/>
                    <a:pt x="5194" y="1658"/>
                  </a:cubicBezTo>
                  <a:cubicBezTo>
                    <a:pt x="5190" y="1654"/>
                    <a:pt x="5190" y="1654"/>
                    <a:pt x="5186" y="1653"/>
                  </a:cubicBezTo>
                  <a:cubicBezTo>
                    <a:pt x="5183" y="1653"/>
                    <a:pt x="5181" y="1651"/>
                    <a:pt x="5176" y="1650"/>
                  </a:cubicBezTo>
                  <a:cubicBezTo>
                    <a:pt x="5172" y="1648"/>
                    <a:pt x="5168" y="1648"/>
                    <a:pt x="5166" y="1648"/>
                  </a:cubicBezTo>
                  <a:lnTo>
                    <a:pt x="5163" y="1648"/>
                  </a:lnTo>
                  <a:cubicBezTo>
                    <a:pt x="5161" y="1648"/>
                    <a:pt x="5159" y="1648"/>
                    <a:pt x="5156" y="1647"/>
                  </a:cubicBezTo>
                  <a:lnTo>
                    <a:pt x="5156" y="1647"/>
                  </a:lnTo>
                  <a:cubicBezTo>
                    <a:pt x="5168" y="1658"/>
                    <a:pt x="5177" y="1665"/>
                    <a:pt x="5179" y="1665"/>
                  </a:cubicBezTo>
                  <a:lnTo>
                    <a:pt x="5180" y="1665"/>
                  </a:lnTo>
                  <a:cubicBezTo>
                    <a:pt x="5183" y="1665"/>
                    <a:pt x="5187" y="1664"/>
                    <a:pt x="5193" y="1664"/>
                  </a:cubicBezTo>
                  <a:cubicBezTo>
                    <a:pt x="5196" y="1664"/>
                    <a:pt x="5200" y="1664"/>
                    <a:pt x="5204" y="1665"/>
                  </a:cubicBezTo>
                  <a:cubicBezTo>
                    <a:pt x="5206" y="1665"/>
                    <a:pt x="5208" y="1666"/>
                    <a:pt x="5210" y="1666"/>
                  </a:cubicBezTo>
                  <a:cubicBezTo>
                    <a:pt x="5214" y="1666"/>
                    <a:pt x="5218" y="1665"/>
                    <a:pt x="5220" y="1665"/>
                  </a:cubicBezTo>
                  <a:cubicBezTo>
                    <a:pt x="5223" y="1664"/>
                    <a:pt x="5225" y="1664"/>
                    <a:pt x="5227" y="1664"/>
                  </a:cubicBezTo>
                  <a:cubicBezTo>
                    <a:pt x="5230" y="1664"/>
                    <a:pt x="5233" y="1665"/>
                    <a:pt x="5235" y="1667"/>
                  </a:cubicBezTo>
                  <a:cubicBezTo>
                    <a:pt x="5239" y="1671"/>
                    <a:pt x="5245" y="1678"/>
                    <a:pt x="5247" y="1679"/>
                  </a:cubicBezTo>
                  <a:lnTo>
                    <a:pt x="5263" y="1689"/>
                  </a:lnTo>
                  <a:cubicBezTo>
                    <a:pt x="5263" y="1689"/>
                    <a:pt x="5266" y="1691"/>
                    <a:pt x="5271" y="1699"/>
                  </a:cubicBezTo>
                  <a:cubicBezTo>
                    <a:pt x="5275" y="1704"/>
                    <a:pt x="5277" y="1706"/>
                    <a:pt x="5280" y="1708"/>
                  </a:cubicBezTo>
                  <a:cubicBezTo>
                    <a:pt x="5282" y="1710"/>
                    <a:pt x="5285" y="1712"/>
                    <a:pt x="5287" y="1714"/>
                  </a:cubicBezTo>
                  <a:cubicBezTo>
                    <a:pt x="5289" y="1717"/>
                    <a:pt x="5290" y="1718"/>
                    <a:pt x="5292" y="1719"/>
                  </a:cubicBezTo>
                  <a:cubicBezTo>
                    <a:pt x="5294" y="1721"/>
                    <a:pt x="5296" y="1722"/>
                    <a:pt x="5299" y="1726"/>
                  </a:cubicBezTo>
                  <a:cubicBezTo>
                    <a:pt x="5301" y="1728"/>
                    <a:pt x="5302" y="1731"/>
                    <a:pt x="5304" y="1732"/>
                  </a:cubicBezTo>
                  <a:cubicBezTo>
                    <a:pt x="5305" y="1735"/>
                    <a:pt x="5305" y="1736"/>
                    <a:pt x="5308" y="1737"/>
                  </a:cubicBezTo>
                  <a:cubicBezTo>
                    <a:pt x="5309" y="1738"/>
                    <a:pt x="5309" y="1738"/>
                    <a:pt x="5310" y="1738"/>
                  </a:cubicBezTo>
                  <a:cubicBezTo>
                    <a:pt x="5311" y="1738"/>
                    <a:pt x="5313" y="1739"/>
                    <a:pt x="5321" y="1743"/>
                  </a:cubicBezTo>
                  <a:cubicBezTo>
                    <a:pt x="5323" y="1746"/>
                    <a:pt x="5327" y="1746"/>
                    <a:pt x="5330" y="1747"/>
                  </a:cubicBezTo>
                  <a:cubicBezTo>
                    <a:pt x="5332" y="1747"/>
                    <a:pt x="5335" y="1748"/>
                    <a:pt x="5337" y="1750"/>
                  </a:cubicBezTo>
                  <a:cubicBezTo>
                    <a:pt x="5339" y="1752"/>
                    <a:pt x="5338" y="1755"/>
                    <a:pt x="5337" y="1756"/>
                  </a:cubicBezTo>
                  <a:cubicBezTo>
                    <a:pt x="5337" y="1758"/>
                    <a:pt x="5336" y="1759"/>
                    <a:pt x="5336" y="1760"/>
                  </a:cubicBezTo>
                  <a:cubicBezTo>
                    <a:pt x="5334" y="1768"/>
                    <a:pt x="5332" y="1771"/>
                    <a:pt x="5320" y="1772"/>
                  </a:cubicBezTo>
                  <a:cubicBezTo>
                    <a:pt x="5315" y="1773"/>
                    <a:pt x="5311" y="1773"/>
                    <a:pt x="5308" y="1773"/>
                  </a:cubicBezTo>
                  <a:lnTo>
                    <a:pt x="5300" y="1773"/>
                  </a:lnTo>
                  <a:cubicBezTo>
                    <a:pt x="5299" y="1773"/>
                    <a:pt x="5298" y="1773"/>
                    <a:pt x="5297" y="1773"/>
                  </a:cubicBezTo>
                  <a:cubicBezTo>
                    <a:pt x="5297" y="1773"/>
                    <a:pt x="5296" y="1773"/>
                    <a:pt x="5296" y="1773"/>
                  </a:cubicBezTo>
                  <a:cubicBezTo>
                    <a:pt x="5292" y="1773"/>
                    <a:pt x="5290" y="1772"/>
                    <a:pt x="5285" y="1767"/>
                  </a:cubicBezTo>
                  <a:cubicBezTo>
                    <a:pt x="5281" y="1764"/>
                    <a:pt x="5279" y="1763"/>
                    <a:pt x="5277" y="1762"/>
                  </a:cubicBezTo>
                  <a:cubicBezTo>
                    <a:pt x="5274" y="1761"/>
                    <a:pt x="5271" y="1759"/>
                    <a:pt x="5268" y="1754"/>
                  </a:cubicBezTo>
                  <a:cubicBezTo>
                    <a:pt x="5265" y="1751"/>
                    <a:pt x="5266" y="1746"/>
                    <a:pt x="5267" y="1742"/>
                  </a:cubicBezTo>
                  <a:cubicBezTo>
                    <a:pt x="5267" y="1740"/>
                    <a:pt x="5267" y="1738"/>
                    <a:pt x="5265" y="1737"/>
                  </a:cubicBezTo>
                  <a:lnTo>
                    <a:pt x="5259" y="1737"/>
                  </a:lnTo>
                  <a:cubicBezTo>
                    <a:pt x="5256" y="1738"/>
                    <a:pt x="5252" y="1739"/>
                    <a:pt x="5250" y="1739"/>
                  </a:cubicBezTo>
                  <a:cubicBezTo>
                    <a:pt x="5243" y="1740"/>
                    <a:pt x="5243" y="1740"/>
                    <a:pt x="5235" y="1746"/>
                  </a:cubicBezTo>
                  <a:lnTo>
                    <a:pt x="5234" y="1746"/>
                  </a:lnTo>
                  <a:cubicBezTo>
                    <a:pt x="5222" y="1752"/>
                    <a:pt x="5215" y="1754"/>
                    <a:pt x="5214" y="1754"/>
                  </a:cubicBezTo>
                  <a:lnTo>
                    <a:pt x="5209" y="1754"/>
                  </a:lnTo>
                  <a:cubicBezTo>
                    <a:pt x="5203" y="1754"/>
                    <a:pt x="5201" y="1753"/>
                    <a:pt x="5200" y="1749"/>
                  </a:cubicBezTo>
                  <a:cubicBezTo>
                    <a:pt x="5199" y="1748"/>
                    <a:pt x="5198" y="1744"/>
                    <a:pt x="5196" y="1740"/>
                  </a:cubicBezTo>
                  <a:cubicBezTo>
                    <a:pt x="5194" y="1738"/>
                    <a:pt x="5193" y="1735"/>
                    <a:pt x="5192" y="1732"/>
                  </a:cubicBezTo>
                  <a:cubicBezTo>
                    <a:pt x="5190" y="1728"/>
                    <a:pt x="5184" y="1721"/>
                    <a:pt x="5183" y="1719"/>
                  </a:cubicBezTo>
                  <a:cubicBezTo>
                    <a:pt x="5180" y="1715"/>
                    <a:pt x="5176" y="1713"/>
                    <a:pt x="5175" y="1713"/>
                  </a:cubicBezTo>
                  <a:lnTo>
                    <a:pt x="5174" y="1713"/>
                  </a:lnTo>
                  <a:cubicBezTo>
                    <a:pt x="5173" y="1714"/>
                    <a:pt x="5171" y="1714"/>
                    <a:pt x="5169" y="1714"/>
                  </a:cubicBezTo>
                  <a:cubicBezTo>
                    <a:pt x="5166" y="1714"/>
                    <a:pt x="5162" y="1714"/>
                    <a:pt x="5159" y="1711"/>
                  </a:cubicBezTo>
                  <a:cubicBezTo>
                    <a:pt x="5157" y="1709"/>
                    <a:pt x="5156" y="1707"/>
                    <a:pt x="5154" y="1705"/>
                  </a:cubicBezTo>
                  <a:cubicBezTo>
                    <a:pt x="5153" y="1704"/>
                    <a:pt x="5152" y="1703"/>
                    <a:pt x="5151" y="1703"/>
                  </a:cubicBezTo>
                  <a:lnTo>
                    <a:pt x="5148" y="1705"/>
                  </a:lnTo>
                  <a:cubicBezTo>
                    <a:pt x="5145" y="1709"/>
                    <a:pt x="5143" y="1713"/>
                    <a:pt x="5141" y="1717"/>
                  </a:cubicBezTo>
                  <a:cubicBezTo>
                    <a:pt x="5137" y="1722"/>
                    <a:pt x="5134" y="1727"/>
                    <a:pt x="5130" y="1727"/>
                  </a:cubicBezTo>
                  <a:lnTo>
                    <a:pt x="5129" y="1727"/>
                  </a:lnTo>
                  <a:cubicBezTo>
                    <a:pt x="5123" y="1727"/>
                    <a:pt x="5097" y="1715"/>
                    <a:pt x="5094" y="1711"/>
                  </a:cubicBezTo>
                  <a:cubicBezTo>
                    <a:pt x="5093" y="1709"/>
                    <a:pt x="5089" y="1706"/>
                    <a:pt x="5087" y="1704"/>
                  </a:cubicBezTo>
                  <a:cubicBezTo>
                    <a:pt x="5084" y="1709"/>
                    <a:pt x="5084" y="1712"/>
                    <a:pt x="5083" y="1714"/>
                  </a:cubicBezTo>
                  <a:cubicBezTo>
                    <a:pt x="5081" y="1719"/>
                    <a:pt x="5080" y="1722"/>
                    <a:pt x="5074" y="1723"/>
                  </a:cubicBezTo>
                  <a:cubicBezTo>
                    <a:pt x="5073" y="1724"/>
                    <a:pt x="5072" y="1725"/>
                    <a:pt x="5071" y="1725"/>
                  </a:cubicBezTo>
                  <a:cubicBezTo>
                    <a:pt x="5069" y="1726"/>
                    <a:pt x="5066" y="1726"/>
                    <a:pt x="5064" y="1726"/>
                  </a:cubicBezTo>
                  <a:cubicBezTo>
                    <a:pt x="5060" y="1726"/>
                    <a:pt x="5057" y="1725"/>
                    <a:pt x="5054" y="1722"/>
                  </a:cubicBezTo>
                  <a:cubicBezTo>
                    <a:pt x="5050" y="1718"/>
                    <a:pt x="5052" y="1712"/>
                    <a:pt x="5052" y="1710"/>
                  </a:cubicBezTo>
                  <a:cubicBezTo>
                    <a:pt x="5052" y="1709"/>
                    <a:pt x="5052" y="1708"/>
                    <a:pt x="5052" y="1708"/>
                  </a:cubicBezTo>
                  <a:cubicBezTo>
                    <a:pt x="5052" y="1708"/>
                    <a:pt x="5051" y="1708"/>
                    <a:pt x="5049" y="1708"/>
                  </a:cubicBezTo>
                  <a:cubicBezTo>
                    <a:pt x="5048" y="1708"/>
                    <a:pt x="5047" y="1708"/>
                    <a:pt x="5045" y="1708"/>
                  </a:cubicBezTo>
                  <a:lnTo>
                    <a:pt x="5039" y="1709"/>
                  </a:lnTo>
                  <a:cubicBezTo>
                    <a:pt x="5034" y="1710"/>
                    <a:pt x="5032" y="1710"/>
                    <a:pt x="5029" y="1710"/>
                  </a:cubicBezTo>
                  <a:cubicBezTo>
                    <a:pt x="5027" y="1710"/>
                    <a:pt x="5025" y="1710"/>
                    <a:pt x="5022" y="1709"/>
                  </a:cubicBezTo>
                  <a:lnTo>
                    <a:pt x="5021" y="1709"/>
                  </a:lnTo>
                  <a:cubicBezTo>
                    <a:pt x="5017" y="1708"/>
                    <a:pt x="5009" y="1707"/>
                    <a:pt x="5002" y="1706"/>
                  </a:cubicBezTo>
                  <a:cubicBezTo>
                    <a:pt x="4995" y="1704"/>
                    <a:pt x="4987" y="1703"/>
                    <a:pt x="4982" y="1703"/>
                  </a:cubicBezTo>
                  <a:cubicBezTo>
                    <a:pt x="4981" y="1703"/>
                    <a:pt x="4980" y="1703"/>
                    <a:pt x="4979" y="1703"/>
                  </a:cubicBezTo>
                  <a:cubicBezTo>
                    <a:pt x="4976" y="1703"/>
                    <a:pt x="4974" y="1703"/>
                    <a:pt x="4973" y="1703"/>
                  </a:cubicBezTo>
                  <a:cubicBezTo>
                    <a:pt x="4970" y="1703"/>
                    <a:pt x="4968" y="1704"/>
                    <a:pt x="4964" y="1704"/>
                  </a:cubicBezTo>
                  <a:cubicBezTo>
                    <a:pt x="4963" y="1704"/>
                    <a:pt x="4961" y="1703"/>
                    <a:pt x="4960" y="1703"/>
                  </a:cubicBezTo>
                  <a:lnTo>
                    <a:pt x="4959" y="1702"/>
                  </a:lnTo>
                  <a:cubicBezTo>
                    <a:pt x="4950" y="1699"/>
                    <a:pt x="4947" y="1698"/>
                    <a:pt x="4940" y="1694"/>
                  </a:cubicBezTo>
                  <a:cubicBezTo>
                    <a:pt x="4937" y="1692"/>
                    <a:pt x="4935" y="1690"/>
                    <a:pt x="4932" y="1689"/>
                  </a:cubicBezTo>
                  <a:cubicBezTo>
                    <a:pt x="4927" y="1687"/>
                    <a:pt x="4922" y="1684"/>
                    <a:pt x="4917" y="1680"/>
                  </a:cubicBezTo>
                  <a:lnTo>
                    <a:pt x="4915" y="1678"/>
                  </a:lnTo>
                  <a:cubicBezTo>
                    <a:pt x="4908" y="1673"/>
                    <a:pt x="4905" y="1671"/>
                    <a:pt x="4905" y="1667"/>
                  </a:cubicBezTo>
                  <a:cubicBezTo>
                    <a:pt x="4905" y="1667"/>
                    <a:pt x="4904" y="1665"/>
                    <a:pt x="4902" y="1665"/>
                  </a:cubicBezTo>
                  <a:cubicBezTo>
                    <a:pt x="4900" y="1664"/>
                    <a:pt x="4895" y="1661"/>
                    <a:pt x="4897" y="1658"/>
                  </a:cubicBezTo>
                  <a:cubicBezTo>
                    <a:pt x="4898" y="1653"/>
                    <a:pt x="4902" y="1652"/>
                    <a:pt x="4908" y="1651"/>
                  </a:cubicBezTo>
                  <a:lnTo>
                    <a:pt x="4914" y="1650"/>
                  </a:lnTo>
                  <a:cubicBezTo>
                    <a:pt x="4928" y="1648"/>
                    <a:pt x="4931" y="1648"/>
                    <a:pt x="4937" y="1644"/>
                  </a:cubicBezTo>
                  <a:cubicBezTo>
                    <a:pt x="4939" y="1643"/>
                    <a:pt x="4941" y="1642"/>
                    <a:pt x="4943" y="1642"/>
                  </a:cubicBezTo>
                  <a:cubicBezTo>
                    <a:pt x="4938" y="1635"/>
                    <a:pt x="4932" y="1630"/>
                    <a:pt x="4931" y="1629"/>
                  </a:cubicBezTo>
                  <a:lnTo>
                    <a:pt x="4927" y="1629"/>
                  </a:lnTo>
                  <a:cubicBezTo>
                    <a:pt x="4924" y="1629"/>
                    <a:pt x="4921" y="1628"/>
                    <a:pt x="4915" y="1625"/>
                  </a:cubicBezTo>
                  <a:cubicBezTo>
                    <a:pt x="4913" y="1624"/>
                    <a:pt x="4911" y="1624"/>
                    <a:pt x="4911" y="1624"/>
                  </a:cubicBezTo>
                  <a:cubicBezTo>
                    <a:pt x="4906" y="1623"/>
                    <a:pt x="4905" y="1622"/>
                    <a:pt x="4898" y="1614"/>
                  </a:cubicBezTo>
                  <a:cubicBezTo>
                    <a:pt x="4894" y="1609"/>
                    <a:pt x="4891" y="1606"/>
                    <a:pt x="4888" y="1603"/>
                  </a:cubicBezTo>
                  <a:cubicBezTo>
                    <a:pt x="4882" y="1597"/>
                    <a:pt x="4879" y="1591"/>
                    <a:pt x="4878" y="1585"/>
                  </a:cubicBezTo>
                  <a:cubicBezTo>
                    <a:pt x="4876" y="1580"/>
                    <a:pt x="4877" y="1577"/>
                    <a:pt x="4878" y="1574"/>
                  </a:cubicBezTo>
                  <a:cubicBezTo>
                    <a:pt x="4878" y="1571"/>
                    <a:pt x="4879" y="1569"/>
                    <a:pt x="4878" y="1563"/>
                  </a:cubicBezTo>
                  <a:cubicBezTo>
                    <a:pt x="4877" y="1561"/>
                    <a:pt x="4876" y="1560"/>
                    <a:pt x="4876" y="1559"/>
                  </a:cubicBezTo>
                  <a:cubicBezTo>
                    <a:pt x="4873" y="1551"/>
                    <a:pt x="4870" y="1540"/>
                    <a:pt x="4879" y="1532"/>
                  </a:cubicBezTo>
                  <a:cubicBezTo>
                    <a:pt x="4880" y="1530"/>
                    <a:pt x="4881" y="1529"/>
                    <a:pt x="4882" y="1528"/>
                  </a:cubicBezTo>
                  <a:cubicBezTo>
                    <a:pt x="4887" y="1524"/>
                    <a:pt x="4889" y="1522"/>
                    <a:pt x="4903" y="1522"/>
                  </a:cubicBezTo>
                  <a:cubicBezTo>
                    <a:pt x="4911" y="1521"/>
                    <a:pt x="4915" y="1520"/>
                    <a:pt x="4920" y="1518"/>
                  </a:cubicBezTo>
                  <a:cubicBezTo>
                    <a:pt x="4925" y="1517"/>
                    <a:pt x="4929" y="1516"/>
                    <a:pt x="4932" y="1516"/>
                  </a:cubicBezTo>
                  <a:cubicBezTo>
                    <a:pt x="4934" y="1516"/>
                    <a:pt x="4935" y="1517"/>
                    <a:pt x="4937" y="1517"/>
                  </a:cubicBezTo>
                  <a:lnTo>
                    <a:pt x="4939" y="1518"/>
                  </a:lnTo>
                  <a:cubicBezTo>
                    <a:pt x="4944" y="1519"/>
                    <a:pt x="4944" y="1519"/>
                    <a:pt x="4947" y="1522"/>
                  </a:cubicBezTo>
                  <a:cubicBezTo>
                    <a:pt x="4949" y="1523"/>
                    <a:pt x="4951" y="1524"/>
                    <a:pt x="4954" y="1526"/>
                  </a:cubicBezTo>
                  <a:cubicBezTo>
                    <a:pt x="4959" y="1528"/>
                    <a:pt x="4962" y="1530"/>
                    <a:pt x="4964" y="1530"/>
                  </a:cubicBezTo>
                  <a:cubicBezTo>
                    <a:pt x="4963" y="1528"/>
                    <a:pt x="4960" y="1527"/>
                    <a:pt x="4959" y="1525"/>
                  </a:cubicBezTo>
                  <a:cubicBezTo>
                    <a:pt x="4957" y="1523"/>
                    <a:pt x="4954" y="1522"/>
                    <a:pt x="4953" y="1520"/>
                  </a:cubicBezTo>
                  <a:cubicBezTo>
                    <a:pt x="4948" y="1515"/>
                    <a:pt x="4949" y="1503"/>
                    <a:pt x="4949" y="1502"/>
                  </a:cubicBezTo>
                  <a:lnTo>
                    <a:pt x="4949" y="1501"/>
                  </a:lnTo>
                  <a:cubicBezTo>
                    <a:pt x="4952" y="1494"/>
                    <a:pt x="4958" y="1484"/>
                    <a:pt x="4962" y="1482"/>
                  </a:cubicBezTo>
                  <a:cubicBezTo>
                    <a:pt x="4963" y="1481"/>
                    <a:pt x="4965" y="1481"/>
                    <a:pt x="4966" y="1480"/>
                  </a:cubicBezTo>
                  <a:cubicBezTo>
                    <a:pt x="4970" y="1480"/>
                    <a:pt x="4972" y="1479"/>
                    <a:pt x="4973" y="1475"/>
                  </a:cubicBezTo>
                  <a:cubicBezTo>
                    <a:pt x="4974" y="1472"/>
                    <a:pt x="4974" y="1470"/>
                    <a:pt x="4974" y="1468"/>
                  </a:cubicBezTo>
                  <a:cubicBezTo>
                    <a:pt x="4974" y="1467"/>
                    <a:pt x="4974" y="1464"/>
                    <a:pt x="4975" y="1462"/>
                  </a:cubicBezTo>
                  <a:cubicBezTo>
                    <a:pt x="4971" y="1462"/>
                    <a:pt x="4968" y="1461"/>
                    <a:pt x="4964" y="1460"/>
                  </a:cubicBezTo>
                  <a:cubicBezTo>
                    <a:pt x="4959" y="1458"/>
                    <a:pt x="4955" y="1457"/>
                    <a:pt x="4952" y="1457"/>
                  </a:cubicBezTo>
                  <a:cubicBezTo>
                    <a:pt x="4948" y="1457"/>
                    <a:pt x="4946" y="1459"/>
                    <a:pt x="4944" y="1462"/>
                  </a:cubicBezTo>
                  <a:cubicBezTo>
                    <a:pt x="4944" y="1462"/>
                    <a:pt x="4943" y="1463"/>
                    <a:pt x="4942" y="1464"/>
                  </a:cubicBezTo>
                  <a:cubicBezTo>
                    <a:pt x="4938" y="1467"/>
                    <a:pt x="4936" y="1471"/>
                    <a:pt x="4936" y="1474"/>
                  </a:cubicBezTo>
                  <a:cubicBezTo>
                    <a:pt x="4933" y="1474"/>
                    <a:pt x="4929" y="1475"/>
                    <a:pt x="4923" y="1475"/>
                  </a:cubicBezTo>
                  <a:lnTo>
                    <a:pt x="4919" y="1475"/>
                  </a:lnTo>
                  <a:cubicBezTo>
                    <a:pt x="4917" y="1468"/>
                    <a:pt x="4908" y="1456"/>
                    <a:pt x="4902" y="1453"/>
                  </a:cubicBezTo>
                  <a:lnTo>
                    <a:pt x="4900" y="1452"/>
                  </a:lnTo>
                  <a:cubicBezTo>
                    <a:pt x="4892" y="1449"/>
                    <a:pt x="4889" y="1448"/>
                    <a:pt x="4890" y="1443"/>
                  </a:cubicBezTo>
                  <a:cubicBezTo>
                    <a:pt x="4891" y="1439"/>
                    <a:pt x="4894" y="1436"/>
                    <a:pt x="4901" y="1432"/>
                  </a:cubicBezTo>
                  <a:cubicBezTo>
                    <a:pt x="4903" y="1431"/>
                    <a:pt x="4904" y="1430"/>
                    <a:pt x="4907" y="1428"/>
                  </a:cubicBezTo>
                  <a:cubicBezTo>
                    <a:pt x="4911" y="1425"/>
                    <a:pt x="4913" y="1422"/>
                    <a:pt x="4913" y="1420"/>
                  </a:cubicBezTo>
                  <a:cubicBezTo>
                    <a:pt x="4913" y="1416"/>
                    <a:pt x="4911" y="1414"/>
                    <a:pt x="4908" y="1414"/>
                  </a:cubicBezTo>
                  <a:cubicBezTo>
                    <a:pt x="4908" y="1413"/>
                    <a:pt x="4908" y="1413"/>
                    <a:pt x="4907" y="1412"/>
                  </a:cubicBezTo>
                  <a:lnTo>
                    <a:pt x="4906" y="1412"/>
                  </a:lnTo>
                  <a:cubicBezTo>
                    <a:pt x="4903" y="1409"/>
                    <a:pt x="4900" y="1407"/>
                    <a:pt x="4900" y="1398"/>
                  </a:cubicBezTo>
                  <a:cubicBezTo>
                    <a:pt x="4900" y="1395"/>
                    <a:pt x="4901" y="1395"/>
                    <a:pt x="4901" y="1395"/>
                  </a:cubicBezTo>
                  <a:cubicBezTo>
                    <a:pt x="4902" y="1395"/>
                    <a:pt x="4904" y="1396"/>
                    <a:pt x="4906" y="1398"/>
                  </a:cubicBezTo>
                  <a:cubicBezTo>
                    <a:pt x="4908" y="1399"/>
                    <a:pt x="4911" y="1400"/>
                    <a:pt x="4915" y="1401"/>
                  </a:cubicBezTo>
                  <a:cubicBezTo>
                    <a:pt x="4917" y="1402"/>
                    <a:pt x="4919" y="1403"/>
                    <a:pt x="4921" y="1403"/>
                  </a:cubicBezTo>
                  <a:cubicBezTo>
                    <a:pt x="4924" y="1403"/>
                    <a:pt x="4926" y="1401"/>
                    <a:pt x="4927" y="1400"/>
                  </a:cubicBezTo>
                  <a:cubicBezTo>
                    <a:pt x="4930" y="1396"/>
                    <a:pt x="4929" y="1391"/>
                    <a:pt x="4929" y="1384"/>
                  </a:cubicBezTo>
                  <a:cubicBezTo>
                    <a:pt x="4929" y="1382"/>
                    <a:pt x="4928" y="1380"/>
                    <a:pt x="4928" y="1379"/>
                  </a:cubicBezTo>
                  <a:cubicBezTo>
                    <a:pt x="4928" y="1376"/>
                    <a:pt x="4927" y="1375"/>
                    <a:pt x="4927" y="1372"/>
                  </a:cubicBezTo>
                  <a:cubicBezTo>
                    <a:pt x="4925" y="1369"/>
                    <a:pt x="4924" y="1366"/>
                    <a:pt x="4930" y="1358"/>
                  </a:cubicBezTo>
                  <a:cubicBezTo>
                    <a:pt x="4935" y="1351"/>
                    <a:pt x="4939" y="1340"/>
                    <a:pt x="4939" y="1323"/>
                  </a:cubicBezTo>
                  <a:cubicBezTo>
                    <a:pt x="4939" y="1321"/>
                    <a:pt x="4939" y="1319"/>
                    <a:pt x="4938" y="1316"/>
                  </a:cubicBezTo>
                  <a:cubicBezTo>
                    <a:pt x="4936" y="1310"/>
                    <a:pt x="4934" y="1301"/>
                    <a:pt x="4935" y="1291"/>
                  </a:cubicBezTo>
                  <a:cubicBezTo>
                    <a:pt x="4936" y="1289"/>
                    <a:pt x="4936" y="1287"/>
                    <a:pt x="4936" y="1285"/>
                  </a:cubicBezTo>
                  <a:cubicBezTo>
                    <a:pt x="4938" y="1273"/>
                    <a:pt x="4939" y="1258"/>
                    <a:pt x="4936" y="1237"/>
                  </a:cubicBezTo>
                  <a:cubicBezTo>
                    <a:pt x="4935" y="1221"/>
                    <a:pt x="4927" y="1217"/>
                    <a:pt x="4917" y="1212"/>
                  </a:cubicBezTo>
                  <a:cubicBezTo>
                    <a:pt x="4913" y="1209"/>
                    <a:pt x="4908" y="1206"/>
                    <a:pt x="4902" y="1200"/>
                  </a:cubicBezTo>
                  <a:cubicBezTo>
                    <a:pt x="4894" y="1194"/>
                    <a:pt x="4888" y="1192"/>
                    <a:pt x="4882" y="1192"/>
                  </a:cubicBezTo>
                  <a:cubicBezTo>
                    <a:pt x="4878" y="1192"/>
                    <a:pt x="4874" y="1192"/>
                    <a:pt x="4871" y="1194"/>
                  </a:cubicBezTo>
                  <a:cubicBezTo>
                    <a:pt x="4868" y="1195"/>
                    <a:pt x="4867" y="1196"/>
                    <a:pt x="4864" y="1196"/>
                  </a:cubicBezTo>
                  <a:cubicBezTo>
                    <a:pt x="4859" y="1196"/>
                    <a:pt x="4855" y="1192"/>
                    <a:pt x="4846" y="1180"/>
                  </a:cubicBezTo>
                  <a:cubicBezTo>
                    <a:pt x="4843" y="1176"/>
                    <a:pt x="4840" y="1171"/>
                    <a:pt x="4834" y="1166"/>
                  </a:cubicBezTo>
                  <a:cubicBezTo>
                    <a:pt x="4827" y="1157"/>
                    <a:pt x="4819" y="1153"/>
                    <a:pt x="4810" y="1153"/>
                  </a:cubicBezTo>
                  <a:cubicBezTo>
                    <a:pt x="4805" y="1153"/>
                    <a:pt x="4802" y="1155"/>
                    <a:pt x="4799" y="1155"/>
                  </a:cubicBezTo>
                  <a:cubicBezTo>
                    <a:pt x="4797" y="1156"/>
                    <a:pt x="4796" y="1156"/>
                    <a:pt x="4795" y="1156"/>
                  </a:cubicBezTo>
                  <a:cubicBezTo>
                    <a:pt x="4793" y="1156"/>
                    <a:pt x="4791" y="1157"/>
                    <a:pt x="4790" y="1158"/>
                  </a:cubicBezTo>
                  <a:cubicBezTo>
                    <a:pt x="4787" y="1161"/>
                    <a:pt x="4787" y="1165"/>
                    <a:pt x="4788" y="1173"/>
                  </a:cubicBezTo>
                  <a:cubicBezTo>
                    <a:pt x="4788" y="1176"/>
                    <a:pt x="4788" y="1182"/>
                    <a:pt x="4788" y="1187"/>
                  </a:cubicBezTo>
                  <a:cubicBezTo>
                    <a:pt x="4788" y="1201"/>
                    <a:pt x="4793" y="1205"/>
                    <a:pt x="4798" y="1209"/>
                  </a:cubicBezTo>
                  <a:cubicBezTo>
                    <a:pt x="4800" y="1210"/>
                    <a:pt x="4802" y="1212"/>
                    <a:pt x="4804" y="1215"/>
                  </a:cubicBezTo>
                  <a:cubicBezTo>
                    <a:pt x="4809" y="1221"/>
                    <a:pt x="4809" y="1222"/>
                    <a:pt x="4806" y="1230"/>
                  </a:cubicBezTo>
                  <a:cubicBezTo>
                    <a:pt x="4805" y="1233"/>
                    <a:pt x="4805" y="1236"/>
                    <a:pt x="4804" y="1241"/>
                  </a:cubicBezTo>
                  <a:cubicBezTo>
                    <a:pt x="4802" y="1249"/>
                    <a:pt x="4801" y="1252"/>
                    <a:pt x="4800" y="1254"/>
                  </a:cubicBezTo>
                  <a:cubicBezTo>
                    <a:pt x="4800" y="1257"/>
                    <a:pt x="4800" y="1258"/>
                    <a:pt x="4799" y="1265"/>
                  </a:cubicBezTo>
                  <a:cubicBezTo>
                    <a:pt x="4799" y="1275"/>
                    <a:pt x="4799" y="1277"/>
                    <a:pt x="4801" y="1281"/>
                  </a:cubicBezTo>
                  <a:cubicBezTo>
                    <a:pt x="4802" y="1282"/>
                    <a:pt x="4803" y="1283"/>
                    <a:pt x="4804" y="1286"/>
                  </a:cubicBezTo>
                  <a:cubicBezTo>
                    <a:pt x="4809" y="1295"/>
                    <a:pt x="4815" y="1307"/>
                    <a:pt x="4824" y="1315"/>
                  </a:cubicBezTo>
                  <a:cubicBezTo>
                    <a:pt x="4831" y="1322"/>
                    <a:pt x="4838" y="1330"/>
                    <a:pt x="4842" y="1342"/>
                  </a:cubicBezTo>
                  <a:cubicBezTo>
                    <a:pt x="4844" y="1347"/>
                    <a:pt x="4843" y="1348"/>
                    <a:pt x="4842" y="1351"/>
                  </a:cubicBezTo>
                  <a:cubicBezTo>
                    <a:pt x="4840" y="1353"/>
                    <a:pt x="4839" y="1355"/>
                    <a:pt x="4838" y="1360"/>
                  </a:cubicBezTo>
                  <a:cubicBezTo>
                    <a:pt x="4835" y="1366"/>
                    <a:pt x="4830" y="1369"/>
                    <a:pt x="4825" y="1375"/>
                  </a:cubicBezTo>
                  <a:cubicBezTo>
                    <a:pt x="4823" y="1376"/>
                    <a:pt x="4822" y="1378"/>
                    <a:pt x="4819" y="1380"/>
                  </a:cubicBezTo>
                  <a:cubicBezTo>
                    <a:pt x="4812" y="1386"/>
                    <a:pt x="4815" y="1397"/>
                    <a:pt x="4819" y="1405"/>
                  </a:cubicBezTo>
                  <a:cubicBezTo>
                    <a:pt x="4805" y="1408"/>
                    <a:pt x="4792" y="1411"/>
                    <a:pt x="4790" y="1411"/>
                  </a:cubicBezTo>
                  <a:cubicBezTo>
                    <a:pt x="4789" y="1411"/>
                    <a:pt x="4776" y="1408"/>
                    <a:pt x="4764" y="1405"/>
                  </a:cubicBezTo>
                  <a:lnTo>
                    <a:pt x="4761" y="1405"/>
                  </a:lnTo>
                  <a:lnTo>
                    <a:pt x="4754" y="1428"/>
                  </a:lnTo>
                  <a:lnTo>
                    <a:pt x="4756" y="1428"/>
                  </a:lnTo>
                  <a:cubicBezTo>
                    <a:pt x="4756" y="1430"/>
                    <a:pt x="4768" y="1440"/>
                    <a:pt x="4775" y="1445"/>
                  </a:cubicBezTo>
                  <a:cubicBezTo>
                    <a:pt x="4773" y="1446"/>
                    <a:pt x="4772" y="1446"/>
                    <a:pt x="4771" y="1448"/>
                  </a:cubicBezTo>
                  <a:cubicBezTo>
                    <a:pt x="4760" y="1448"/>
                    <a:pt x="4748" y="1446"/>
                    <a:pt x="4745" y="1446"/>
                  </a:cubicBezTo>
                  <a:cubicBezTo>
                    <a:pt x="4744" y="1446"/>
                    <a:pt x="4743" y="1444"/>
                    <a:pt x="4742" y="1443"/>
                  </a:cubicBezTo>
                  <a:cubicBezTo>
                    <a:pt x="4739" y="1440"/>
                    <a:pt x="4734" y="1435"/>
                    <a:pt x="4727" y="1431"/>
                  </a:cubicBezTo>
                  <a:cubicBezTo>
                    <a:pt x="4725" y="1430"/>
                    <a:pt x="4723" y="1430"/>
                    <a:pt x="4720" y="1430"/>
                  </a:cubicBezTo>
                  <a:cubicBezTo>
                    <a:pt x="4715" y="1430"/>
                    <a:pt x="4712" y="1432"/>
                    <a:pt x="4710" y="1433"/>
                  </a:cubicBezTo>
                  <a:cubicBezTo>
                    <a:pt x="4710" y="1434"/>
                    <a:pt x="4710" y="1434"/>
                    <a:pt x="4710" y="1434"/>
                  </a:cubicBezTo>
                  <a:cubicBezTo>
                    <a:pt x="4705" y="1432"/>
                    <a:pt x="4690" y="1421"/>
                    <a:pt x="4686" y="1416"/>
                  </a:cubicBezTo>
                  <a:cubicBezTo>
                    <a:pt x="4683" y="1414"/>
                    <a:pt x="4676" y="1412"/>
                    <a:pt x="4670" y="1412"/>
                  </a:cubicBezTo>
                  <a:cubicBezTo>
                    <a:pt x="4667" y="1412"/>
                    <a:pt x="4665" y="1412"/>
                    <a:pt x="4664" y="1413"/>
                  </a:cubicBezTo>
                  <a:lnTo>
                    <a:pt x="4662" y="1413"/>
                  </a:lnTo>
                  <a:cubicBezTo>
                    <a:pt x="4658" y="1413"/>
                    <a:pt x="4651" y="1410"/>
                    <a:pt x="4648" y="1409"/>
                  </a:cubicBezTo>
                  <a:cubicBezTo>
                    <a:pt x="4639" y="1401"/>
                    <a:pt x="4633" y="1396"/>
                    <a:pt x="4630" y="1396"/>
                  </a:cubicBezTo>
                  <a:cubicBezTo>
                    <a:pt x="4624" y="1396"/>
                    <a:pt x="4615" y="1408"/>
                    <a:pt x="4613" y="1410"/>
                  </a:cubicBezTo>
                  <a:cubicBezTo>
                    <a:pt x="4611" y="1413"/>
                    <a:pt x="4610" y="1415"/>
                    <a:pt x="4611" y="1418"/>
                  </a:cubicBezTo>
                  <a:cubicBezTo>
                    <a:pt x="4610" y="1421"/>
                    <a:pt x="4606" y="1428"/>
                    <a:pt x="4602" y="1436"/>
                  </a:cubicBezTo>
                  <a:lnTo>
                    <a:pt x="4585" y="1442"/>
                  </a:lnTo>
                  <a:lnTo>
                    <a:pt x="4587" y="1450"/>
                  </a:lnTo>
                  <a:lnTo>
                    <a:pt x="4590" y="1450"/>
                  </a:lnTo>
                  <a:cubicBezTo>
                    <a:pt x="4591" y="1450"/>
                    <a:pt x="4593" y="1450"/>
                    <a:pt x="4593" y="1452"/>
                  </a:cubicBezTo>
                  <a:cubicBezTo>
                    <a:pt x="4593" y="1453"/>
                    <a:pt x="4590" y="1455"/>
                    <a:pt x="4587" y="1457"/>
                  </a:cubicBezTo>
                  <a:cubicBezTo>
                    <a:pt x="4582" y="1455"/>
                    <a:pt x="4563" y="1448"/>
                    <a:pt x="4557" y="1446"/>
                  </a:cubicBezTo>
                  <a:cubicBezTo>
                    <a:pt x="4554" y="1446"/>
                    <a:pt x="4547" y="1443"/>
                    <a:pt x="4541" y="1441"/>
                  </a:cubicBezTo>
                  <a:cubicBezTo>
                    <a:pt x="4531" y="1438"/>
                    <a:pt x="4525" y="1436"/>
                    <a:pt x="4523" y="1436"/>
                  </a:cubicBezTo>
                  <a:cubicBezTo>
                    <a:pt x="4519" y="1436"/>
                    <a:pt x="4495" y="1426"/>
                    <a:pt x="4475" y="1415"/>
                  </a:cubicBezTo>
                  <a:cubicBezTo>
                    <a:pt x="4457" y="1404"/>
                    <a:pt x="4454" y="1404"/>
                    <a:pt x="4453" y="1404"/>
                  </a:cubicBezTo>
                  <a:cubicBezTo>
                    <a:pt x="4449" y="1404"/>
                    <a:pt x="4434" y="1402"/>
                    <a:pt x="4422" y="1396"/>
                  </a:cubicBezTo>
                  <a:cubicBezTo>
                    <a:pt x="4408" y="1389"/>
                    <a:pt x="4382" y="1381"/>
                    <a:pt x="4372" y="1381"/>
                  </a:cubicBezTo>
                  <a:cubicBezTo>
                    <a:pt x="4369" y="1381"/>
                    <a:pt x="4366" y="1381"/>
                    <a:pt x="4364" y="1380"/>
                  </a:cubicBezTo>
                  <a:cubicBezTo>
                    <a:pt x="4361" y="1380"/>
                    <a:pt x="4359" y="1380"/>
                    <a:pt x="4356" y="1380"/>
                  </a:cubicBezTo>
                  <a:cubicBezTo>
                    <a:pt x="4353" y="1380"/>
                    <a:pt x="4349" y="1380"/>
                    <a:pt x="4345" y="1382"/>
                  </a:cubicBezTo>
                  <a:cubicBezTo>
                    <a:pt x="4341" y="1384"/>
                    <a:pt x="4339" y="1386"/>
                    <a:pt x="4337" y="1389"/>
                  </a:cubicBezTo>
                  <a:cubicBezTo>
                    <a:pt x="4335" y="1391"/>
                    <a:pt x="4333" y="1392"/>
                    <a:pt x="4330" y="1394"/>
                  </a:cubicBezTo>
                  <a:cubicBezTo>
                    <a:pt x="4322" y="1399"/>
                    <a:pt x="4321" y="1404"/>
                    <a:pt x="4320" y="1408"/>
                  </a:cubicBezTo>
                  <a:cubicBezTo>
                    <a:pt x="4320" y="1410"/>
                    <a:pt x="4320" y="1411"/>
                    <a:pt x="4319" y="1412"/>
                  </a:cubicBezTo>
                  <a:cubicBezTo>
                    <a:pt x="4316" y="1413"/>
                    <a:pt x="4306" y="1416"/>
                    <a:pt x="4296" y="1416"/>
                  </a:cubicBezTo>
                  <a:lnTo>
                    <a:pt x="4293" y="1416"/>
                  </a:lnTo>
                  <a:cubicBezTo>
                    <a:pt x="4289" y="1415"/>
                    <a:pt x="4285" y="1413"/>
                    <a:pt x="4282" y="1412"/>
                  </a:cubicBezTo>
                  <a:cubicBezTo>
                    <a:pt x="4279" y="1411"/>
                    <a:pt x="4276" y="1409"/>
                    <a:pt x="4273" y="1409"/>
                  </a:cubicBezTo>
                  <a:cubicBezTo>
                    <a:pt x="4270" y="1408"/>
                    <a:pt x="4263" y="1397"/>
                    <a:pt x="4263" y="1393"/>
                  </a:cubicBezTo>
                  <a:cubicBezTo>
                    <a:pt x="4263" y="1385"/>
                    <a:pt x="4261" y="1367"/>
                    <a:pt x="4252" y="1367"/>
                  </a:cubicBezTo>
                  <a:lnTo>
                    <a:pt x="4251" y="1367"/>
                  </a:lnTo>
                  <a:cubicBezTo>
                    <a:pt x="4246" y="1368"/>
                    <a:pt x="4231" y="1368"/>
                    <a:pt x="4224" y="1368"/>
                  </a:cubicBezTo>
                  <a:cubicBezTo>
                    <a:pt x="4220" y="1368"/>
                    <a:pt x="4211" y="1361"/>
                    <a:pt x="4203" y="1351"/>
                  </a:cubicBezTo>
                  <a:cubicBezTo>
                    <a:pt x="4199" y="1345"/>
                    <a:pt x="4200" y="1341"/>
                    <a:pt x="4200" y="1332"/>
                  </a:cubicBezTo>
                  <a:cubicBezTo>
                    <a:pt x="4200" y="1328"/>
                    <a:pt x="4201" y="1322"/>
                    <a:pt x="4201" y="1317"/>
                  </a:cubicBezTo>
                  <a:cubicBezTo>
                    <a:pt x="4201" y="1303"/>
                    <a:pt x="4201" y="1301"/>
                    <a:pt x="4202" y="1295"/>
                  </a:cubicBezTo>
                  <a:cubicBezTo>
                    <a:pt x="4202" y="1294"/>
                    <a:pt x="4203" y="1292"/>
                    <a:pt x="4203" y="1290"/>
                  </a:cubicBezTo>
                  <a:cubicBezTo>
                    <a:pt x="4206" y="1278"/>
                    <a:pt x="4206" y="1263"/>
                    <a:pt x="4206" y="1249"/>
                  </a:cubicBezTo>
                  <a:cubicBezTo>
                    <a:pt x="4206" y="1234"/>
                    <a:pt x="4203" y="1228"/>
                    <a:pt x="4200" y="1223"/>
                  </a:cubicBezTo>
                  <a:cubicBezTo>
                    <a:pt x="4199" y="1221"/>
                    <a:pt x="4198" y="1219"/>
                    <a:pt x="4197" y="1217"/>
                  </a:cubicBezTo>
                  <a:cubicBezTo>
                    <a:pt x="4194" y="1213"/>
                    <a:pt x="4189" y="1205"/>
                    <a:pt x="4189" y="1204"/>
                  </a:cubicBezTo>
                  <a:cubicBezTo>
                    <a:pt x="4189" y="1201"/>
                    <a:pt x="4187" y="1191"/>
                    <a:pt x="4185" y="1188"/>
                  </a:cubicBezTo>
                  <a:lnTo>
                    <a:pt x="4185" y="1186"/>
                  </a:lnTo>
                  <a:lnTo>
                    <a:pt x="4184" y="1186"/>
                  </a:lnTo>
                  <a:cubicBezTo>
                    <a:pt x="4182" y="1183"/>
                    <a:pt x="4155" y="1159"/>
                    <a:pt x="4147" y="1156"/>
                  </a:cubicBezTo>
                  <a:cubicBezTo>
                    <a:pt x="4145" y="1154"/>
                    <a:pt x="4142" y="1154"/>
                    <a:pt x="4140" y="1154"/>
                  </a:cubicBezTo>
                  <a:cubicBezTo>
                    <a:pt x="4134" y="1154"/>
                    <a:pt x="4126" y="1156"/>
                    <a:pt x="4119" y="1160"/>
                  </a:cubicBezTo>
                  <a:cubicBezTo>
                    <a:pt x="4109" y="1164"/>
                    <a:pt x="4096" y="1176"/>
                    <a:pt x="4088" y="1184"/>
                  </a:cubicBezTo>
                  <a:cubicBezTo>
                    <a:pt x="4086" y="1187"/>
                    <a:pt x="4085" y="1189"/>
                    <a:pt x="4083" y="1192"/>
                  </a:cubicBezTo>
                  <a:cubicBezTo>
                    <a:pt x="4080" y="1195"/>
                    <a:pt x="4077" y="1199"/>
                    <a:pt x="4074" y="1201"/>
                  </a:cubicBezTo>
                  <a:cubicBezTo>
                    <a:pt x="4070" y="1204"/>
                    <a:pt x="4057" y="1209"/>
                    <a:pt x="4050" y="1209"/>
                  </a:cubicBezTo>
                  <a:lnTo>
                    <a:pt x="4047" y="1209"/>
                  </a:lnTo>
                  <a:cubicBezTo>
                    <a:pt x="4041" y="1206"/>
                    <a:pt x="4032" y="1203"/>
                    <a:pt x="4026" y="1202"/>
                  </a:cubicBezTo>
                  <a:cubicBezTo>
                    <a:pt x="4025" y="1197"/>
                    <a:pt x="4022" y="1187"/>
                    <a:pt x="4022" y="1182"/>
                  </a:cubicBezTo>
                  <a:cubicBezTo>
                    <a:pt x="4022" y="1175"/>
                    <a:pt x="4029" y="1158"/>
                    <a:pt x="4031" y="1156"/>
                  </a:cubicBezTo>
                  <a:cubicBezTo>
                    <a:pt x="4034" y="1152"/>
                    <a:pt x="4031" y="1138"/>
                    <a:pt x="4029" y="1134"/>
                  </a:cubicBezTo>
                  <a:cubicBezTo>
                    <a:pt x="4028" y="1133"/>
                    <a:pt x="4026" y="1126"/>
                    <a:pt x="4026" y="1120"/>
                  </a:cubicBezTo>
                  <a:cubicBezTo>
                    <a:pt x="4026" y="1118"/>
                    <a:pt x="4026" y="1115"/>
                    <a:pt x="4026" y="1113"/>
                  </a:cubicBezTo>
                  <a:cubicBezTo>
                    <a:pt x="4031" y="1117"/>
                    <a:pt x="4032" y="1119"/>
                    <a:pt x="4033" y="1120"/>
                  </a:cubicBezTo>
                  <a:cubicBezTo>
                    <a:pt x="4034" y="1121"/>
                    <a:pt x="4035" y="1121"/>
                    <a:pt x="4036" y="1121"/>
                  </a:cubicBezTo>
                  <a:cubicBezTo>
                    <a:pt x="4043" y="1121"/>
                    <a:pt x="4054" y="1111"/>
                    <a:pt x="4057" y="1107"/>
                  </a:cubicBezTo>
                  <a:cubicBezTo>
                    <a:pt x="4058" y="1104"/>
                    <a:pt x="4070" y="1095"/>
                    <a:pt x="4077" y="1095"/>
                  </a:cubicBezTo>
                  <a:cubicBezTo>
                    <a:pt x="4082" y="1094"/>
                    <a:pt x="4086" y="1091"/>
                    <a:pt x="4089" y="1087"/>
                  </a:cubicBezTo>
                  <a:cubicBezTo>
                    <a:pt x="4092" y="1095"/>
                    <a:pt x="4093" y="1104"/>
                    <a:pt x="4093" y="1105"/>
                  </a:cubicBezTo>
                  <a:cubicBezTo>
                    <a:pt x="4093" y="1106"/>
                    <a:pt x="4093" y="1109"/>
                    <a:pt x="4102" y="1120"/>
                  </a:cubicBezTo>
                  <a:lnTo>
                    <a:pt x="4103" y="1120"/>
                  </a:lnTo>
                  <a:lnTo>
                    <a:pt x="4103" y="1121"/>
                  </a:lnTo>
                  <a:cubicBezTo>
                    <a:pt x="4105" y="1121"/>
                    <a:pt x="4114" y="1124"/>
                    <a:pt x="4121" y="1124"/>
                  </a:cubicBezTo>
                  <a:cubicBezTo>
                    <a:pt x="4123" y="1124"/>
                    <a:pt x="4128" y="1128"/>
                    <a:pt x="4131" y="1130"/>
                  </a:cubicBezTo>
                  <a:cubicBezTo>
                    <a:pt x="4135" y="1133"/>
                    <a:pt x="4137" y="1134"/>
                    <a:pt x="4139" y="1134"/>
                  </a:cubicBezTo>
                  <a:cubicBezTo>
                    <a:pt x="4140" y="1135"/>
                    <a:pt x="4143" y="1138"/>
                    <a:pt x="4145" y="1139"/>
                  </a:cubicBezTo>
                  <a:cubicBezTo>
                    <a:pt x="4151" y="1145"/>
                    <a:pt x="4155" y="1149"/>
                    <a:pt x="4158" y="1149"/>
                  </a:cubicBezTo>
                  <a:lnTo>
                    <a:pt x="4159" y="1149"/>
                  </a:lnTo>
                  <a:cubicBezTo>
                    <a:pt x="4164" y="1146"/>
                    <a:pt x="4164" y="1138"/>
                    <a:pt x="4164" y="1133"/>
                  </a:cubicBezTo>
                  <a:cubicBezTo>
                    <a:pt x="4164" y="1131"/>
                    <a:pt x="4163" y="1131"/>
                    <a:pt x="4163" y="1130"/>
                  </a:cubicBezTo>
                  <a:cubicBezTo>
                    <a:pt x="4164" y="1130"/>
                    <a:pt x="4166" y="1128"/>
                    <a:pt x="4167" y="1127"/>
                  </a:cubicBezTo>
                  <a:cubicBezTo>
                    <a:pt x="4171" y="1123"/>
                    <a:pt x="4177" y="1116"/>
                    <a:pt x="4177" y="1109"/>
                  </a:cubicBezTo>
                  <a:cubicBezTo>
                    <a:pt x="4175" y="1100"/>
                    <a:pt x="4168" y="1099"/>
                    <a:pt x="4163" y="1099"/>
                  </a:cubicBezTo>
                  <a:cubicBezTo>
                    <a:pt x="4160" y="1099"/>
                    <a:pt x="4157" y="1099"/>
                    <a:pt x="4155" y="1098"/>
                  </a:cubicBezTo>
                  <a:cubicBezTo>
                    <a:pt x="4147" y="1095"/>
                    <a:pt x="4140" y="1091"/>
                    <a:pt x="4128" y="1082"/>
                  </a:cubicBezTo>
                  <a:lnTo>
                    <a:pt x="4125" y="1080"/>
                  </a:lnTo>
                  <a:cubicBezTo>
                    <a:pt x="4115" y="1074"/>
                    <a:pt x="4112" y="1069"/>
                    <a:pt x="4110" y="1066"/>
                  </a:cubicBezTo>
                  <a:cubicBezTo>
                    <a:pt x="4109" y="1065"/>
                    <a:pt x="4107" y="1063"/>
                    <a:pt x="4105" y="1061"/>
                  </a:cubicBezTo>
                  <a:cubicBezTo>
                    <a:pt x="4104" y="1060"/>
                    <a:pt x="4103" y="1060"/>
                    <a:pt x="4101" y="1060"/>
                  </a:cubicBezTo>
                  <a:cubicBezTo>
                    <a:pt x="4097" y="1060"/>
                    <a:pt x="4093" y="1064"/>
                    <a:pt x="4086" y="1068"/>
                  </a:cubicBezTo>
                  <a:cubicBezTo>
                    <a:pt x="4087" y="1060"/>
                    <a:pt x="4087" y="1051"/>
                    <a:pt x="4085" y="1046"/>
                  </a:cubicBezTo>
                  <a:cubicBezTo>
                    <a:pt x="4083" y="1040"/>
                    <a:pt x="4077" y="1040"/>
                    <a:pt x="4073" y="1040"/>
                  </a:cubicBezTo>
                  <a:lnTo>
                    <a:pt x="4071" y="1040"/>
                  </a:lnTo>
                  <a:cubicBezTo>
                    <a:pt x="4067" y="1040"/>
                    <a:pt x="4064" y="1039"/>
                    <a:pt x="4062" y="1038"/>
                  </a:cubicBezTo>
                  <a:cubicBezTo>
                    <a:pt x="4056" y="1035"/>
                    <a:pt x="4052" y="1032"/>
                    <a:pt x="4048" y="1030"/>
                  </a:cubicBezTo>
                  <a:cubicBezTo>
                    <a:pt x="4045" y="1027"/>
                    <a:pt x="4043" y="1026"/>
                    <a:pt x="4041" y="1025"/>
                  </a:cubicBezTo>
                  <a:cubicBezTo>
                    <a:pt x="4037" y="1023"/>
                    <a:pt x="4027" y="1019"/>
                    <a:pt x="4017" y="1019"/>
                  </a:cubicBezTo>
                  <a:cubicBezTo>
                    <a:pt x="4015" y="1019"/>
                    <a:pt x="4013" y="1019"/>
                    <a:pt x="4011" y="1019"/>
                  </a:cubicBezTo>
                  <a:lnTo>
                    <a:pt x="4003" y="1019"/>
                  </a:lnTo>
                  <a:cubicBezTo>
                    <a:pt x="3994" y="1019"/>
                    <a:pt x="3987" y="1017"/>
                    <a:pt x="3985" y="1016"/>
                  </a:cubicBezTo>
                  <a:cubicBezTo>
                    <a:pt x="3982" y="1012"/>
                    <a:pt x="3965" y="1006"/>
                    <a:pt x="3958" y="1004"/>
                  </a:cubicBezTo>
                  <a:cubicBezTo>
                    <a:pt x="3957" y="1003"/>
                    <a:pt x="3955" y="1003"/>
                    <a:pt x="3953" y="1003"/>
                  </a:cubicBezTo>
                  <a:cubicBezTo>
                    <a:pt x="3944" y="1003"/>
                    <a:pt x="3929" y="1008"/>
                    <a:pt x="3922" y="1011"/>
                  </a:cubicBezTo>
                  <a:cubicBezTo>
                    <a:pt x="3913" y="1015"/>
                    <a:pt x="3906" y="1019"/>
                    <a:pt x="3901" y="1023"/>
                  </a:cubicBezTo>
                  <a:cubicBezTo>
                    <a:pt x="3901" y="1023"/>
                    <a:pt x="3899" y="1024"/>
                    <a:pt x="3896" y="1024"/>
                  </a:cubicBezTo>
                  <a:cubicBezTo>
                    <a:pt x="3892" y="1024"/>
                    <a:pt x="3887" y="1023"/>
                    <a:pt x="3882" y="1022"/>
                  </a:cubicBezTo>
                  <a:lnTo>
                    <a:pt x="3861" y="1022"/>
                  </a:lnTo>
                  <a:cubicBezTo>
                    <a:pt x="3857" y="1022"/>
                    <a:pt x="3854" y="1023"/>
                    <a:pt x="3850" y="1023"/>
                  </a:cubicBezTo>
                  <a:cubicBezTo>
                    <a:pt x="3848" y="1023"/>
                    <a:pt x="3846" y="1023"/>
                    <a:pt x="3844" y="1022"/>
                  </a:cubicBezTo>
                  <a:cubicBezTo>
                    <a:pt x="3839" y="1022"/>
                    <a:pt x="3835" y="1019"/>
                    <a:pt x="3835" y="1012"/>
                  </a:cubicBezTo>
                  <a:cubicBezTo>
                    <a:pt x="3834" y="1007"/>
                    <a:pt x="3825" y="997"/>
                    <a:pt x="3818" y="997"/>
                  </a:cubicBezTo>
                  <a:cubicBezTo>
                    <a:pt x="3815" y="997"/>
                    <a:pt x="3813" y="996"/>
                    <a:pt x="3810" y="996"/>
                  </a:cubicBezTo>
                  <a:cubicBezTo>
                    <a:pt x="3805" y="996"/>
                    <a:pt x="3802" y="995"/>
                    <a:pt x="3795" y="994"/>
                  </a:cubicBezTo>
                  <a:cubicBezTo>
                    <a:pt x="3789" y="994"/>
                    <a:pt x="3784" y="992"/>
                    <a:pt x="3781" y="989"/>
                  </a:cubicBezTo>
                  <a:cubicBezTo>
                    <a:pt x="3777" y="988"/>
                    <a:pt x="3774" y="986"/>
                    <a:pt x="3769" y="986"/>
                  </a:cubicBezTo>
                  <a:cubicBezTo>
                    <a:pt x="3766" y="986"/>
                    <a:pt x="3754" y="983"/>
                    <a:pt x="3743" y="980"/>
                  </a:cubicBezTo>
                  <a:cubicBezTo>
                    <a:pt x="3751" y="979"/>
                    <a:pt x="3759" y="978"/>
                    <a:pt x="3762" y="978"/>
                  </a:cubicBezTo>
                  <a:cubicBezTo>
                    <a:pt x="3765" y="978"/>
                    <a:pt x="3789" y="977"/>
                    <a:pt x="3794" y="970"/>
                  </a:cubicBezTo>
                  <a:cubicBezTo>
                    <a:pt x="3799" y="965"/>
                    <a:pt x="3805" y="956"/>
                    <a:pt x="3810" y="950"/>
                  </a:cubicBezTo>
                  <a:cubicBezTo>
                    <a:pt x="3813" y="948"/>
                    <a:pt x="3818" y="948"/>
                    <a:pt x="3823" y="948"/>
                  </a:cubicBezTo>
                  <a:lnTo>
                    <a:pt x="3836" y="948"/>
                  </a:lnTo>
                  <a:cubicBezTo>
                    <a:pt x="3838" y="947"/>
                    <a:pt x="3840" y="947"/>
                    <a:pt x="3842" y="947"/>
                  </a:cubicBezTo>
                  <a:cubicBezTo>
                    <a:pt x="3845" y="947"/>
                    <a:pt x="3847" y="947"/>
                    <a:pt x="3852" y="948"/>
                  </a:cubicBezTo>
                  <a:cubicBezTo>
                    <a:pt x="3856" y="949"/>
                    <a:pt x="3860" y="951"/>
                    <a:pt x="3867" y="951"/>
                  </a:cubicBezTo>
                  <a:cubicBezTo>
                    <a:pt x="3878" y="953"/>
                    <a:pt x="3883" y="953"/>
                    <a:pt x="3887" y="953"/>
                  </a:cubicBezTo>
                  <a:cubicBezTo>
                    <a:pt x="3890" y="953"/>
                    <a:pt x="3893" y="953"/>
                    <a:pt x="3897" y="954"/>
                  </a:cubicBezTo>
                  <a:cubicBezTo>
                    <a:pt x="3903" y="955"/>
                    <a:pt x="3909" y="955"/>
                    <a:pt x="3915" y="956"/>
                  </a:cubicBezTo>
                  <a:cubicBezTo>
                    <a:pt x="3921" y="956"/>
                    <a:pt x="3926" y="956"/>
                    <a:pt x="3930" y="957"/>
                  </a:cubicBezTo>
                  <a:cubicBezTo>
                    <a:pt x="3932" y="957"/>
                    <a:pt x="3936" y="958"/>
                    <a:pt x="3939" y="959"/>
                  </a:cubicBezTo>
                  <a:cubicBezTo>
                    <a:pt x="3947" y="959"/>
                    <a:pt x="3954" y="960"/>
                    <a:pt x="3959" y="963"/>
                  </a:cubicBezTo>
                  <a:cubicBezTo>
                    <a:pt x="3963" y="965"/>
                    <a:pt x="3971" y="966"/>
                    <a:pt x="3978" y="966"/>
                  </a:cubicBezTo>
                  <a:cubicBezTo>
                    <a:pt x="3982" y="966"/>
                    <a:pt x="3987" y="966"/>
                    <a:pt x="3990" y="967"/>
                  </a:cubicBezTo>
                  <a:cubicBezTo>
                    <a:pt x="3992" y="968"/>
                    <a:pt x="3997" y="970"/>
                    <a:pt x="4001" y="972"/>
                  </a:cubicBezTo>
                  <a:cubicBezTo>
                    <a:pt x="4008" y="973"/>
                    <a:pt x="4016" y="976"/>
                    <a:pt x="4020" y="978"/>
                  </a:cubicBezTo>
                  <a:cubicBezTo>
                    <a:pt x="4023" y="980"/>
                    <a:pt x="4028" y="980"/>
                    <a:pt x="4032" y="980"/>
                  </a:cubicBezTo>
                  <a:cubicBezTo>
                    <a:pt x="4035" y="980"/>
                    <a:pt x="4038" y="980"/>
                    <a:pt x="4041" y="980"/>
                  </a:cubicBezTo>
                  <a:lnTo>
                    <a:pt x="4047" y="980"/>
                  </a:lnTo>
                  <a:cubicBezTo>
                    <a:pt x="4051" y="980"/>
                    <a:pt x="4057" y="981"/>
                    <a:pt x="4064" y="982"/>
                  </a:cubicBezTo>
                  <a:cubicBezTo>
                    <a:pt x="4065" y="982"/>
                    <a:pt x="4067" y="982"/>
                    <a:pt x="4068" y="982"/>
                  </a:cubicBezTo>
                  <a:cubicBezTo>
                    <a:pt x="4071" y="982"/>
                    <a:pt x="4072" y="981"/>
                    <a:pt x="4074" y="979"/>
                  </a:cubicBezTo>
                  <a:cubicBezTo>
                    <a:pt x="4076" y="977"/>
                    <a:pt x="4080" y="972"/>
                    <a:pt x="4108" y="972"/>
                  </a:cubicBezTo>
                  <a:cubicBezTo>
                    <a:pt x="4113" y="972"/>
                    <a:pt x="4118" y="972"/>
                    <a:pt x="4124" y="973"/>
                  </a:cubicBezTo>
                  <a:cubicBezTo>
                    <a:pt x="4128" y="973"/>
                    <a:pt x="4131" y="973"/>
                    <a:pt x="4135" y="973"/>
                  </a:cubicBezTo>
                  <a:cubicBezTo>
                    <a:pt x="4157" y="973"/>
                    <a:pt x="4162" y="970"/>
                    <a:pt x="4164" y="965"/>
                  </a:cubicBezTo>
                  <a:cubicBezTo>
                    <a:pt x="4165" y="960"/>
                    <a:pt x="4161" y="957"/>
                    <a:pt x="4156" y="953"/>
                  </a:cubicBezTo>
                  <a:cubicBezTo>
                    <a:pt x="4161" y="953"/>
                    <a:pt x="4170" y="957"/>
                    <a:pt x="4170" y="957"/>
                  </a:cubicBezTo>
                  <a:lnTo>
                    <a:pt x="4171" y="957"/>
                  </a:lnTo>
                  <a:lnTo>
                    <a:pt x="4199" y="953"/>
                  </a:lnTo>
                  <a:lnTo>
                    <a:pt x="4200" y="952"/>
                  </a:lnTo>
                  <a:cubicBezTo>
                    <a:pt x="4200" y="952"/>
                    <a:pt x="4207" y="941"/>
                    <a:pt x="4206" y="919"/>
                  </a:cubicBezTo>
                  <a:cubicBezTo>
                    <a:pt x="4208" y="919"/>
                    <a:pt x="4211" y="919"/>
                    <a:pt x="4212" y="917"/>
                  </a:cubicBezTo>
                  <a:cubicBezTo>
                    <a:pt x="4217" y="910"/>
                    <a:pt x="4215" y="904"/>
                    <a:pt x="4213" y="897"/>
                  </a:cubicBezTo>
                  <a:cubicBezTo>
                    <a:pt x="4212" y="895"/>
                    <a:pt x="4212" y="894"/>
                    <a:pt x="4212" y="892"/>
                  </a:cubicBezTo>
                  <a:cubicBezTo>
                    <a:pt x="4211" y="887"/>
                    <a:pt x="4208" y="884"/>
                    <a:pt x="4208" y="881"/>
                  </a:cubicBezTo>
                  <a:cubicBezTo>
                    <a:pt x="4206" y="877"/>
                    <a:pt x="4205" y="874"/>
                    <a:pt x="4205" y="869"/>
                  </a:cubicBezTo>
                  <a:cubicBezTo>
                    <a:pt x="4204" y="868"/>
                    <a:pt x="4208" y="862"/>
                    <a:pt x="4212" y="858"/>
                  </a:cubicBezTo>
                  <a:cubicBezTo>
                    <a:pt x="4217" y="851"/>
                    <a:pt x="4221" y="843"/>
                    <a:pt x="4220" y="837"/>
                  </a:cubicBezTo>
                  <a:cubicBezTo>
                    <a:pt x="4219" y="832"/>
                    <a:pt x="4220" y="830"/>
                    <a:pt x="4222" y="826"/>
                  </a:cubicBezTo>
                  <a:cubicBezTo>
                    <a:pt x="4223" y="823"/>
                    <a:pt x="4225" y="819"/>
                    <a:pt x="4226" y="815"/>
                  </a:cubicBezTo>
                  <a:cubicBezTo>
                    <a:pt x="4228" y="807"/>
                    <a:pt x="4234" y="803"/>
                    <a:pt x="4238" y="800"/>
                  </a:cubicBezTo>
                  <a:cubicBezTo>
                    <a:pt x="4240" y="800"/>
                    <a:pt x="4242" y="799"/>
                    <a:pt x="4243" y="797"/>
                  </a:cubicBezTo>
                  <a:cubicBezTo>
                    <a:pt x="4244" y="796"/>
                    <a:pt x="4245" y="795"/>
                    <a:pt x="4245" y="793"/>
                  </a:cubicBezTo>
                  <a:cubicBezTo>
                    <a:pt x="4245" y="789"/>
                    <a:pt x="4241" y="786"/>
                    <a:pt x="4236" y="783"/>
                  </a:cubicBezTo>
                  <a:cubicBezTo>
                    <a:pt x="4232" y="779"/>
                    <a:pt x="4228" y="777"/>
                    <a:pt x="4226" y="773"/>
                  </a:cubicBezTo>
                  <a:cubicBezTo>
                    <a:pt x="4223" y="768"/>
                    <a:pt x="4220" y="757"/>
                    <a:pt x="4219" y="749"/>
                  </a:cubicBezTo>
                  <a:cubicBezTo>
                    <a:pt x="4217" y="743"/>
                    <a:pt x="4215" y="739"/>
                    <a:pt x="4213" y="736"/>
                  </a:cubicBezTo>
                  <a:cubicBezTo>
                    <a:pt x="4211" y="729"/>
                    <a:pt x="4203" y="729"/>
                    <a:pt x="4200" y="729"/>
                  </a:cubicBezTo>
                  <a:lnTo>
                    <a:pt x="4188" y="729"/>
                  </a:lnTo>
                  <a:cubicBezTo>
                    <a:pt x="4186" y="728"/>
                    <a:pt x="4180" y="723"/>
                    <a:pt x="4172" y="715"/>
                  </a:cubicBezTo>
                  <a:lnTo>
                    <a:pt x="4153" y="695"/>
                  </a:lnTo>
                  <a:cubicBezTo>
                    <a:pt x="4153" y="695"/>
                    <a:pt x="4135" y="686"/>
                    <a:pt x="4123" y="680"/>
                  </a:cubicBezTo>
                  <a:cubicBezTo>
                    <a:pt x="4118" y="679"/>
                    <a:pt x="4116" y="678"/>
                    <a:pt x="4116" y="676"/>
                  </a:cubicBezTo>
                  <a:cubicBezTo>
                    <a:pt x="4116" y="674"/>
                    <a:pt x="4117" y="672"/>
                    <a:pt x="4117" y="672"/>
                  </a:cubicBezTo>
                  <a:lnTo>
                    <a:pt x="4121" y="669"/>
                  </a:lnTo>
                  <a:lnTo>
                    <a:pt x="4103" y="652"/>
                  </a:lnTo>
                  <a:cubicBezTo>
                    <a:pt x="4101" y="651"/>
                    <a:pt x="4071" y="625"/>
                    <a:pt x="4063" y="620"/>
                  </a:cubicBezTo>
                  <a:cubicBezTo>
                    <a:pt x="4062" y="618"/>
                    <a:pt x="4061" y="618"/>
                    <a:pt x="4064" y="613"/>
                  </a:cubicBezTo>
                  <a:cubicBezTo>
                    <a:pt x="4066" y="609"/>
                    <a:pt x="4068" y="606"/>
                    <a:pt x="4066" y="602"/>
                  </a:cubicBezTo>
                  <a:cubicBezTo>
                    <a:pt x="4066" y="598"/>
                    <a:pt x="4062" y="595"/>
                    <a:pt x="4055" y="595"/>
                  </a:cubicBezTo>
                  <a:cubicBezTo>
                    <a:pt x="4051" y="595"/>
                    <a:pt x="4047" y="596"/>
                    <a:pt x="4046" y="600"/>
                  </a:cubicBezTo>
                  <a:cubicBezTo>
                    <a:pt x="4046" y="602"/>
                    <a:pt x="4039" y="608"/>
                    <a:pt x="4029" y="613"/>
                  </a:cubicBezTo>
                  <a:lnTo>
                    <a:pt x="4027" y="613"/>
                  </a:lnTo>
                  <a:cubicBezTo>
                    <a:pt x="4026" y="613"/>
                    <a:pt x="4026" y="610"/>
                    <a:pt x="4026" y="607"/>
                  </a:cubicBezTo>
                  <a:cubicBezTo>
                    <a:pt x="4029" y="603"/>
                    <a:pt x="4034" y="599"/>
                    <a:pt x="4034" y="596"/>
                  </a:cubicBezTo>
                  <a:cubicBezTo>
                    <a:pt x="4034" y="595"/>
                    <a:pt x="4038" y="589"/>
                    <a:pt x="4041" y="585"/>
                  </a:cubicBezTo>
                  <a:cubicBezTo>
                    <a:pt x="4046" y="576"/>
                    <a:pt x="4051" y="569"/>
                    <a:pt x="4053" y="564"/>
                  </a:cubicBezTo>
                  <a:lnTo>
                    <a:pt x="4054" y="564"/>
                  </a:lnTo>
                  <a:cubicBezTo>
                    <a:pt x="4057" y="564"/>
                    <a:pt x="4063" y="565"/>
                    <a:pt x="4066" y="566"/>
                  </a:cubicBezTo>
                  <a:cubicBezTo>
                    <a:pt x="4071" y="568"/>
                    <a:pt x="4077" y="570"/>
                    <a:pt x="4080" y="570"/>
                  </a:cubicBezTo>
                  <a:cubicBezTo>
                    <a:pt x="4086" y="570"/>
                    <a:pt x="4091" y="566"/>
                    <a:pt x="4095" y="563"/>
                  </a:cubicBezTo>
                  <a:cubicBezTo>
                    <a:pt x="4098" y="560"/>
                    <a:pt x="4101" y="558"/>
                    <a:pt x="4106" y="557"/>
                  </a:cubicBezTo>
                  <a:cubicBezTo>
                    <a:pt x="4107" y="557"/>
                    <a:pt x="4108" y="557"/>
                    <a:pt x="4109" y="557"/>
                  </a:cubicBezTo>
                  <a:cubicBezTo>
                    <a:pt x="4122" y="557"/>
                    <a:pt x="4150" y="562"/>
                    <a:pt x="4159" y="565"/>
                  </a:cubicBezTo>
                  <a:cubicBezTo>
                    <a:pt x="4168" y="567"/>
                    <a:pt x="4176" y="570"/>
                    <a:pt x="4178" y="571"/>
                  </a:cubicBezTo>
                  <a:cubicBezTo>
                    <a:pt x="4178" y="572"/>
                    <a:pt x="4188" y="577"/>
                    <a:pt x="4226" y="607"/>
                  </a:cubicBezTo>
                  <a:cubicBezTo>
                    <a:pt x="4230" y="610"/>
                    <a:pt x="4232" y="614"/>
                    <a:pt x="4235" y="616"/>
                  </a:cubicBezTo>
                  <a:cubicBezTo>
                    <a:pt x="4233" y="616"/>
                    <a:pt x="4232" y="618"/>
                    <a:pt x="4231" y="619"/>
                  </a:cubicBezTo>
                  <a:cubicBezTo>
                    <a:pt x="4231" y="621"/>
                    <a:pt x="4230" y="624"/>
                    <a:pt x="4224" y="628"/>
                  </a:cubicBezTo>
                  <a:cubicBezTo>
                    <a:pt x="4221" y="630"/>
                    <a:pt x="4215" y="638"/>
                    <a:pt x="4213" y="646"/>
                  </a:cubicBezTo>
                  <a:cubicBezTo>
                    <a:pt x="4212" y="651"/>
                    <a:pt x="4215" y="656"/>
                    <a:pt x="4219" y="661"/>
                  </a:cubicBezTo>
                  <a:cubicBezTo>
                    <a:pt x="4220" y="663"/>
                    <a:pt x="4222" y="666"/>
                    <a:pt x="4223" y="669"/>
                  </a:cubicBezTo>
                  <a:cubicBezTo>
                    <a:pt x="4226" y="678"/>
                    <a:pt x="4232" y="683"/>
                    <a:pt x="4238" y="688"/>
                  </a:cubicBezTo>
                  <a:cubicBezTo>
                    <a:pt x="4242" y="690"/>
                    <a:pt x="4244" y="692"/>
                    <a:pt x="4247" y="695"/>
                  </a:cubicBezTo>
                  <a:cubicBezTo>
                    <a:pt x="4251" y="699"/>
                    <a:pt x="4257" y="703"/>
                    <a:pt x="4263" y="705"/>
                  </a:cubicBezTo>
                  <a:cubicBezTo>
                    <a:pt x="4265" y="706"/>
                    <a:pt x="4270" y="708"/>
                    <a:pt x="4273" y="710"/>
                  </a:cubicBezTo>
                  <a:cubicBezTo>
                    <a:pt x="4277" y="712"/>
                    <a:pt x="4282" y="715"/>
                    <a:pt x="4287" y="718"/>
                  </a:cubicBezTo>
                  <a:cubicBezTo>
                    <a:pt x="4293" y="721"/>
                    <a:pt x="4300" y="725"/>
                    <a:pt x="4304" y="726"/>
                  </a:cubicBezTo>
                  <a:cubicBezTo>
                    <a:pt x="4311" y="729"/>
                    <a:pt x="4318" y="732"/>
                    <a:pt x="4326" y="735"/>
                  </a:cubicBezTo>
                  <a:cubicBezTo>
                    <a:pt x="4330" y="736"/>
                    <a:pt x="4333" y="736"/>
                    <a:pt x="4335" y="737"/>
                  </a:cubicBezTo>
                  <a:cubicBezTo>
                    <a:pt x="4341" y="739"/>
                    <a:pt x="4345" y="743"/>
                    <a:pt x="4348" y="746"/>
                  </a:cubicBezTo>
                  <a:cubicBezTo>
                    <a:pt x="4349" y="748"/>
                    <a:pt x="4351" y="749"/>
                    <a:pt x="4352" y="750"/>
                  </a:cubicBezTo>
                  <a:cubicBezTo>
                    <a:pt x="4354" y="752"/>
                    <a:pt x="4355" y="753"/>
                    <a:pt x="4356" y="754"/>
                  </a:cubicBezTo>
                  <a:cubicBezTo>
                    <a:pt x="4358" y="756"/>
                    <a:pt x="4360" y="757"/>
                    <a:pt x="4365" y="762"/>
                  </a:cubicBezTo>
                  <a:cubicBezTo>
                    <a:pt x="4372" y="767"/>
                    <a:pt x="4373" y="768"/>
                    <a:pt x="4375" y="769"/>
                  </a:cubicBezTo>
                  <a:cubicBezTo>
                    <a:pt x="4375" y="769"/>
                    <a:pt x="4375" y="769"/>
                    <a:pt x="4377" y="770"/>
                  </a:cubicBezTo>
                  <a:cubicBezTo>
                    <a:pt x="4380" y="773"/>
                    <a:pt x="4382" y="779"/>
                    <a:pt x="4383" y="787"/>
                  </a:cubicBezTo>
                  <a:cubicBezTo>
                    <a:pt x="4384" y="795"/>
                    <a:pt x="4391" y="797"/>
                    <a:pt x="4399" y="800"/>
                  </a:cubicBezTo>
                  <a:cubicBezTo>
                    <a:pt x="4403" y="802"/>
                    <a:pt x="4407" y="803"/>
                    <a:pt x="4412" y="805"/>
                  </a:cubicBezTo>
                  <a:cubicBezTo>
                    <a:pt x="4411" y="806"/>
                    <a:pt x="4410" y="807"/>
                    <a:pt x="4409" y="807"/>
                  </a:cubicBezTo>
                  <a:cubicBezTo>
                    <a:pt x="4407" y="810"/>
                    <a:pt x="4405" y="812"/>
                    <a:pt x="4406" y="815"/>
                  </a:cubicBezTo>
                  <a:cubicBezTo>
                    <a:pt x="4406" y="818"/>
                    <a:pt x="4407" y="821"/>
                    <a:pt x="4409" y="823"/>
                  </a:cubicBezTo>
                  <a:cubicBezTo>
                    <a:pt x="4410" y="823"/>
                    <a:pt x="4411" y="825"/>
                    <a:pt x="4413" y="826"/>
                  </a:cubicBezTo>
                  <a:cubicBezTo>
                    <a:pt x="4414" y="827"/>
                    <a:pt x="4414" y="828"/>
                    <a:pt x="4415" y="828"/>
                  </a:cubicBezTo>
                  <a:cubicBezTo>
                    <a:pt x="4414" y="830"/>
                    <a:pt x="4415" y="833"/>
                    <a:pt x="4417" y="839"/>
                  </a:cubicBezTo>
                  <a:cubicBezTo>
                    <a:pt x="4415" y="840"/>
                    <a:pt x="4414" y="841"/>
                    <a:pt x="4413" y="844"/>
                  </a:cubicBezTo>
                  <a:cubicBezTo>
                    <a:pt x="4408" y="853"/>
                    <a:pt x="4412" y="860"/>
                    <a:pt x="4419" y="865"/>
                  </a:cubicBezTo>
                  <a:cubicBezTo>
                    <a:pt x="4420" y="866"/>
                    <a:pt x="4421" y="866"/>
                    <a:pt x="4422" y="866"/>
                  </a:cubicBezTo>
                  <a:cubicBezTo>
                    <a:pt x="4423" y="866"/>
                    <a:pt x="4425" y="866"/>
                    <a:pt x="4427" y="865"/>
                  </a:cubicBezTo>
                  <a:lnTo>
                    <a:pt x="4433" y="865"/>
                  </a:lnTo>
                  <a:cubicBezTo>
                    <a:pt x="4433" y="866"/>
                    <a:pt x="4433" y="874"/>
                    <a:pt x="4430" y="893"/>
                  </a:cubicBezTo>
                  <a:lnTo>
                    <a:pt x="4428" y="899"/>
                  </a:lnTo>
                  <a:cubicBezTo>
                    <a:pt x="4427" y="905"/>
                    <a:pt x="4425" y="914"/>
                    <a:pt x="4423" y="924"/>
                  </a:cubicBezTo>
                  <a:cubicBezTo>
                    <a:pt x="4421" y="931"/>
                    <a:pt x="4417" y="932"/>
                    <a:pt x="4414" y="934"/>
                  </a:cubicBezTo>
                  <a:cubicBezTo>
                    <a:pt x="4412" y="935"/>
                    <a:pt x="4410" y="936"/>
                    <a:pt x="4407" y="938"/>
                  </a:cubicBezTo>
                  <a:cubicBezTo>
                    <a:pt x="4407" y="940"/>
                    <a:pt x="4404" y="941"/>
                    <a:pt x="4399" y="941"/>
                  </a:cubicBezTo>
                  <a:cubicBezTo>
                    <a:pt x="4393" y="941"/>
                    <a:pt x="4380" y="937"/>
                    <a:pt x="4370" y="935"/>
                  </a:cubicBezTo>
                  <a:cubicBezTo>
                    <a:pt x="4367" y="934"/>
                    <a:pt x="4364" y="934"/>
                    <a:pt x="4362" y="934"/>
                  </a:cubicBezTo>
                  <a:cubicBezTo>
                    <a:pt x="4360" y="934"/>
                    <a:pt x="4359" y="935"/>
                    <a:pt x="4357" y="936"/>
                  </a:cubicBezTo>
                  <a:cubicBezTo>
                    <a:pt x="4355" y="938"/>
                    <a:pt x="4356" y="942"/>
                    <a:pt x="4356" y="944"/>
                  </a:cubicBezTo>
                  <a:cubicBezTo>
                    <a:pt x="4356" y="947"/>
                    <a:pt x="4356" y="949"/>
                    <a:pt x="4356" y="951"/>
                  </a:cubicBezTo>
                  <a:cubicBezTo>
                    <a:pt x="4352" y="955"/>
                    <a:pt x="4347" y="959"/>
                    <a:pt x="4342" y="961"/>
                  </a:cubicBezTo>
                  <a:cubicBezTo>
                    <a:pt x="4340" y="962"/>
                    <a:pt x="4338" y="963"/>
                    <a:pt x="4337" y="964"/>
                  </a:cubicBezTo>
                  <a:cubicBezTo>
                    <a:pt x="4328" y="970"/>
                    <a:pt x="4326" y="980"/>
                    <a:pt x="4324" y="990"/>
                  </a:cubicBezTo>
                  <a:lnTo>
                    <a:pt x="4323" y="994"/>
                  </a:lnTo>
                  <a:cubicBezTo>
                    <a:pt x="4321" y="1001"/>
                    <a:pt x="4320" y="1003"/>
                    <a:pt x="4324" y="1007"/>
                  </a:cubicBezTo>
                  <a:cubicBezTo>
                    <a:pt x="4326" y="1008"/>
                    <a:pt x="4327" y="1010"/>
                    <a:pt x="4331" y="1015"/>
                  </a:cubicBezTo>
                  <a:lnTo>
                    <a:pt x="4332" y="1017"/>
                  </a:lnTo>
                  <a:cubicBezTo>
                    <a:pt x="4338" y="1026"/>
                    <a:pt x="4338" y="1026"/>
                    <a:pt x="4340" y="1044"/>
                  </a:cubicBezTo>
                  <a:cubicBezTo>
                    <a:pt x="4341" y="1053"/>
                    <a:pt x="4344" y="1058"/>
                    <a:pt x="4349" y="1058"/>
                  </a:cubicBezTo>
                  <a:cubicBezTo>
                    <a:pt x="4352" y="1058"/>
                    <a:pt x="4354" y="1057"/>
                    <a:pt x="4356" y="1056"/>
                  </a:cubicBezTo>
                  <a:cubicBezTo>
                    <a:pt x="4356" y="1055"/>
                    <a:pt x="4358" y="1055"/>
                    <a:pt x="4358" y="1055"/>
                  </a:cubicBezTo>
                  <a:cubicBezTo>
                    <a:pt x="4361" y="1055"/>
                    <a:pt x="4373" y="1060"/>
                    <a:pt x="4380" y="1065"/>
                  </a:cubicBezTo>
                  <a:cubicBezTo>
                    <a:pt x="4389" y="1071"/>
                    <a:pt x="4399" y="1077"/>
                    <a:pt x="4409" y="1083"/>
                  </a:cubicBezTo>
                  <a:cubicBezTo>
                    <a:pt x="4415" y="1085"/>
                    <a:pt x="4423" y="1087"/>
                    <a:pt x="4432" y="1087"/>
                  </a:cubicBezTo>
                  <a:lnTo>
                    <a:pt x="4435" y="1087"/>
                  </a:lnTo>
                  <a:cubicBezTo>
                    <a:pt x="4436" y="1087"/>
                    <a:pt x="4436" y="1087"/>
                    <a:pt x="4436" y="1089"/>
                  </a:cubicBezTo>
                  <a:cubicBezTo>
                    <a:pt x="4438" y="1090"/>
                    <a:pt x="4439" y="1093"/>
                    <a:pt x="4439" y="1100"/>
                  </a:cubicBezTo>
                  <a:cubicBezTo>
                    <a:pt x="4438" y="1108"/>
                    <a:pt x="4440" y="1123"/>
                    <a:pt x="4442" y="1133"/>
                  </a:cubicBezTo>
                  <a:cubicBezTo>
                    <a:pt x="4442" y="1136"/>
                    <a:pt x="4442" y="1138"/>
                    <a:pt x="4442" y="1140"/>
                  </a:cubicBezTo>
                  <a:cubicBezTo>
                    <a:pt x="4443" y="1143"/>
                    <a:pt x="4445" y="1147"/>
                    <a:pt x="4446" y="1152"/>
                  </a:cubicBezTo>
                  <a:cubicBezTo>
                    <a:pt x="4449" y="1156"/>
                    <a:pt x="4451" y="1162"/>
                    <a:pt x="4451" y="1169"/>
                  </a:cubicBezTo>
                  <a:cubicBezTo>
                    <a:pt x="4453" y="1182"/>
                    <a:pt x="4453" y="1206"/>
                    <a:pt x="4452" y="1215"/>
                  </a:cubicBezTo>
                  <a:cubicBezTo>
                    <a:pt x="4451" y="1215"/>
                    <a:pt x="4451" y="1214"/>
                    <a:pt x="4451" y="1213"/>
                  </a:cubicBezTo>
                  <a:cubicBezTo>
                    <a:pt x="4434" y="1192"/>
                    <a:pt x="4430" y="1192"/>
                    <a:pt x="4428" y="1192"/>
                  </a:cubicBezTo>
                  <a:cubicBezTo>
                    <a:pt x="4426" y="1192"/>
                    <a:pt x="4424" y="1193"/>
                    <a:pt x="4424" y="1197"/>
                  </a:cubicBezTo>
                  <a:cubicBezTo>
                    <a:pt x="4424" y="1201"/>
                    <a:pt x="4427" y="1210"/>
                    <a:pt x="4430" y="1218"/>
                  </a:cubicBezTo>
                  <a:cubicBezTo>
                    <a:pt x="4431" y="1222"/>
                    <a:pt x="4433" y="1228"/>
                    <a:pt x="4433" y="1229"/>
                  </a:cubicBezTo>
                  <a:cubicBezTo>
                    <a:pt x="4433" y="1234"/>
                    <a:pt x="4440" y="1250"/>
                    <a:pt x="4442" y="1255"/>
                  </a:cubicBezTo>
                  <a:lnTo>
                    <a:pt x="4460" y="1281"/>
                  </a:lnTo>
                  <a:lnTo>
                    <a:pt x="4463" y="1277"/>
                  </a:lnTo>
                  <a:cubicBezTo>
                    <a:pt x="4465" y="1274"/>
                    <a:pt x="4467" y="1270"/>
                    <a:pt x="4468" y="1269"/>
                  </a:cubicBezTo>
                  <a:cubicBezTo>
                    <a:pt x="4469" y="1270"/>
                    <a:pt x="4470" y="1273"/>
                    <a:pt x="4471" y="1275"/>
                  </a:cubicBezTo>
                  <a:cubicBezTo>
                    <a:pt x="4472" y="1277"/>
                    <a:pt x="4473" y="1280"/>
                    <a:pt x="4474" y="1282"/>
                  </a:cubicBezTo>
                  <a:cubicBezTo>
                    <a:pt x="4474" y="1284"/>
                    <a:pt x="4475" y="1287"/>
                    <a:pt x="4480" y="1287"/>
                  </a:cubicBezTo>
                  <a:cubicBezTo>
                    <a:pt x="4482" y="1287"/>
                    <a:pt x="4485" y="1287"/>
                    <a:pt x="4487" y="1286"/>
                  </a:cubicBezTo>
                  <a:cubicBezTo>
                    <a:pt x="4494" y="1284"/>
                    <a:pt x="4504" y="1282"/>
                    <a:pt x="4521" y="1282"/>
                  </a:cubicBezTo>
                  <a:cubicBezTo>
                    <a:pt x="4528" y="1282"/>
                    <a:pt x="4534" y="1282"/>
                    <a:pt x="4543" y="1283"/>
                  </a:cubicBezTo>
                  <a:cubicBezTo>
                    <a:pt x="4548" y="1284"/>
                    <a:pt x="4551" y="1284"/>
                    <a:pt x="4554" y="1285"/>
                  </a:cubicBezTo>
                  <a:cubicBezTo>
                    <a:pt x="4553" y="1285"/>
                    <a:pt x="4552" y="1287"/>
                    <a:pt x="4552" y="1288"/>
                  </a:cubicBezTo>
                  <a:lnTo>
                    <a:pt x="4550" y="1290"/>
                  </a:lnTo>
                  <a:lnTo>
                    <a:pt x="4553" y="1292"/>
                  </a:lnTo>
                  <a:cubicBezTo>
                    <a:pt x="4556" y="1294"/>
                    <a:pt x="4559" y="1295"/>
                    <a:pt x="4561" y="1295"/>
                  </a:cubicBezTo>
                  <a:lnTo>
                    <a:pt x="4566" y="1295"/>
                  </a:lnTo>
                  <a:cubicBezTo>
                    <a:pt x="4574" y="1299"/>
                    <a:pt x="4576" y="1301"/>
                    <a:pt x="4576" y="1306"/>
                  </a:cubicBezTo>
                  <a:cubicBezTo>
                    <a:pt x="4576" y="1310"/>
                    <a:pt x="4576" y="1313"/>
                    <a:pt x="4578" y="1315"/>
                  </a:cubicBezTo>
                  <a:cubicBezTo>
                    <a:pt x="4578" y="1317"/>
                    <a:pt x="4579" y="1320"/>
                    <a:pt x="4578" y="1329"/>
                  </a:cubicBezTo>
                  <a:cubicBezTo>
                    <a:pt x="4578" y="1334"/>
                    <a:pt x="4579" y="1339"/>
                    <a:pt x="4581" y="1341"/>
                  </a:cubicBezTo>
                  <a:cubicBezTo>
                    <a:pt x="4583" y="1343"/>
                    <a:pt x="4586" y="1345"/>
                    <a:pt x="4590" y="1345"/>
                  </a:cubicBezTo>
                  <a:lnTo>
                    <a:pt x="4595" y="1345"/>
                  </a:lnTo>
                  <a:cubicBezTo>
                    <a:pt x="4597" y="1344"/>
                    <a:pt x="4597" y="1344"/>
                    <a:pt x="4599" y="1344"/>
                  </a:cubicBezTo>
                  <a:cubicBezTo>
                    <a:pt x="4604" y="1344"/>
                    <a:pt x="4621" y="1344"/>
                    <a:pt x="4629" y="1341"/>
                  </a:cubicBezTo>
                  <a:cubicBezTo>
                    <a:pt x="4632" y="1340"/>
                    <a:pt x="4635" y="1340"/>
                    <a:pt x="4639" y="1340"/>
                  </a:cubicBezTo>
                  <a:cubicBezTo>
                    <a:pt x="4644" y="1340"/>
                    <a:pt x="4650" y="1340"/>
                    <a:pt x="4653" y="1334"/>
                  </a:cubicBezTo>
                  <a:cubicBezTo>
                    <a:pt x="4653" y="1334"/>
                    <a:pt x="4656" y="1332"/>
                    <a:pt x="4659" y="1331"/>
                  </a:cubicBezTo>
                  <a:cubicBezTo>
                    <a:pt x="4662" y="1328"/>
                    <a:pt x="4666" y="1326"/>
                    <a:pt x="4669" y="1323"/>
                  </a:cubicBezTo>
                  <a:lnTo>
                    <a:pt x="4669" y="1323"/>
                  </a:lnTo>
                  <a:cubicBezTo>
                    <a:pt x="4666" y="1336"/>
                    <a:pt x="4690" y="1351"/>
                    <a:pt x="4697" y="1356"/>
                  </a:cubicBezTo>
                  <a:cubicBezTo>
                    <a:pt x="4698" y="1358"/>
                    <a:pt x="4698" y="1358"/>
                    <a:pt x="4699" y="1358"/>
                  </a:cubicBezTo>
                  <a:cubicBezTo>
                    <a:pt x="4698" y="1359"/>
                    <a:pt x="4696" y="1360"/>
                    <a:pt x="4695" y="1360"/>
                  </a:cubicBezTo>
                  <a:cubicBezTo>
                    <a:pt x="4691" y="1361"/>
                    <a:pt x="4686" y="1362"/>
                    <a:pt x="4682" y="1364"/>
                  </a:cubicBezTo>
                  <a:cubicBezTo>
                    <a:pt x="4681" y="1365"/>
                    <a:pt x="4676" y="1367"/>
                    <a:pt x="4676" y="1372"/>
                  </a:cubicBezTo>
                  <a:cubicBezTo>
                    <a:pt x="4675" y="1376"/>
                    <a:pt x="4679" y="1381"/>
                    <a:pt x="4684" y="1383"/>
                  </a:cubicBezTo>
                  <a:cubicBezTo>
                    <a:pt x="4685" y="1384"/>
                    <a:pt x="4688" y="1386"/>
                    <a:pt x="4689" y="1388"/>
                  </a:cubicBezTo>
                  <a:cubicBezTo>
                    <a:pt x="4691" y="1393"/>
                    <a:pt x="4697" y="1396"/>
                    <a:pt x="4708" y="1401"/>
                  </a:cubicBezTo>
                  <a:cubicBezTo>
                    <a:pt x="4712" y="1403"/>
                    <a:pt x="4716" y="1405"/>
                    <a:pt x="4720" y="1407"/>
                  </a:cubicBezTo>
                  <a:cubicBezTo>
                    <a:pt x="4725" y="1409"/>
                    <a:pt x="4727" y="1410"/>
                    <a:pt x="4730" y="1410"/>
                  </a:cubicBezTo>
                  <a:cubicBezTo>
                    <a:pt x="4735" y="1410"/>
                    <a:pt x="4738" y="1408"/>
                    <a:pt x="4739" y="1405"/>
                  </a:cubicBezTo>
                  <a:cubicBezTo>
                    <a:pt x="4741" y="1404"/>
                    <a:pt x="4750" y="1400"/>
                    <a:pt x="4758" y="1398"/>
                  </a:cubicBezTo>
                  <a:cubicBezTo>
                    <a:pt x="4764" y="1396"/>
                    <a:pt x="4765" y="1392"/>
                    <a:pt x="4765" y="1388"/>
                  </a:cubicBezTo>
                  <a:cubicBezTo>
                    <a:pt x="4764" y="1381"/>
                    <a:pt x="4753" y="1373"/>
                    <a:pt x="4733" y="1372"/>
                  </a:cubicBezTo>
                  <a:cubicBezTo>
                    <a:pt x="4733" y="1371"/>
                    <a:pt x="4733" y="1369"/>
                    <a:pt x="4732" y="1367"/>
                  </a:cubicBezTo>
                  <a:cubicBezTo>
                    <a:pt x="4731" y="1365"/>
                    <a:pt x="4731" y="1365"/>
                    <a:pt x="4732" y="1364"/>
                  </a:cubicBezTo>
                  <a:cubicBezTo>
                    <a:pt x="4733" y="1363"/>
                    <a:pt x="4733" y="1362"/>
                    <a:pt x="4734" y="1361"/>
                  </a:cubicBezTo>
                  <a:cubicBezTo>
                    <a:pt x="4735" y="1361"/>
                    <a:pt x="4737" y="1361"/>
                    <a:pt x="4740" y="1362"/>
                  </a:cubicBezTo>
                  <a:lnTo>
                    <a:pt x="4752" y="1362"/>
                  </a:lnTo>
                  <a:cubicBezTo>
                    <a:pt x="4756" y="1362"/>
                    <a:pt x="4760" y="1361"/>
                    <a:pt x="4762" y="1358"/>
                  </a:cubicBezTo>
                  <a:cubicBezTo>
                    <a:pt x="4764" y="1353"/>
                    <a:pt x="4762" y="1348"/>
                    <a:pt x="4762" y="1347"/>
                  </a:cubicBezTo>
                  <a:lnTo>
                    <a:pt x="4759" y="1342"/>
                  </a:lnTo>
                  <a:cubicBezTo>
                    <a:pt x="4762" y="1339"/>
                    <a:pt x="4767" y="1333"/>
                    <a:pt x="4768" y="1326"/>
                  </a:cubicBezTo>
                  <a:cubicBezTo>
                    <a:pt x="4770" y="1318"/>
                    <a:pt x="4768" y="1315"/>
                    <a:pt x="4765" y="1307"/>
                  </a:cubicBezTo>
                  <a:lnTo>
                    <a:pt x="4764" y="1303"/>
                  </a:lnTo>
                  <a:cubicBezTo>
                    <a:pt x="4761" y="1295"/>
                    <a:pt x="4759" y="1293"/>
                    <a:pt x="4753" y="1293"/>
                  </a:cubicBezTo>
                  <a:cubicBezTo>
                    <a:pt x="4751" y="1292"/>
                    <a:pt x="4749" y="1292"/>
                    <a:pt x="4742" y="1290"/>
                  </a:cubicBezTo>
                  <a:cubicBezTo>
                    <a:pt x="4736" y="1288"/>
                    <a:pt x="4736" y="1288"/>
                    <a:pt x="4735" y="1288"/>
                  </a:cubicBezTo>
                  <a:lnTo>
                    <a:pt x="4732" y="1288"/>
                  </a:lnTo>
                  <a:lnTo>
                    <a:pt x="4731" y="1290"/>
                  </a:lnTo>
                  <a:cubicBezTo>
                    <a:pt x="4730" y="1292"/>
                    <a:pt x="4732" y="1294"/>
                    <a:pt x="4732" y="1295"/>
                  </a:cubicBezTo>
                  <a:cubicBezTo>
                    <a:pt x="4733" y="1295"/>
                    <a:pt x="4734" y="1295"/>
                    <a:pt x="4734" y="1298"/>
                  </a:cubicBezTo>
                  <a:cubicBezTo>
                    <a:pt x="4733" y="1298"/>
                    <a:pt x="4731" y="1299"/>
                    <a:pt x="4729" y="1299"/>
                  </a:cubicBezTo>
                  <a:cubicBezTo>
                    <a:pt x="4726" y="1299"/>
                    <a:pt x="4723" y="1298"/>
                    <a:pt x="4720" y="1298"/>
                  </a:cubicBezTo>
                  <a:cubicBezTo>
                    <a:pt x="4719" y="1298"/>
                    <a:pt x="4718" y="1298"/>
                    <a:pt x="4716" y="1296"/>
                  </a:cubicBezTo>
                  <a:cubicBezTo>
                    <a:pt x="4716" y="1293"/>
                    <a:pt x="4715" y="1288"/>
                    <a:pt x="4708" y="1280"/>
                  </a:cubicBezTo>
                  <a:cubicBezTo>
                    <a:pt x="4703" y="1273"/>
                    <a:pt x="4699" y="1271"/>
                    <a:pt x="4693" y="1271"/>
                  </a:cubicBezTo>
                  <a:cubicBezTo>
                    <a:pt x="4690" y="1271"/>
                    <a:pt x="4686" y="1272"/>
                    <a:pt x="4684" y="1272"/>
                  </a:cubicBezTo>
                  <a:cubicBezTo>
                    <a:pt x="4682" y="1273"/>
                    <a:pt x="4681" y="1274"/>
                    <a:pt x="4680" y="1274"/>
                  </a:cubicBezTo>
                  <a:cubicBezTo>
                    <a:pt x="4678" y="1274"/>
                    <a:pt x="4675" y="1272"/>
                    <a:pt x="4673" y="1261"/>
                  </a:cubicBezTo>
                  <a:cubicBezTo>
                    <a:pt x="4673" y="1260"/>
                    <a:pt x="4672" y="1259"/>
                    <a:pt x="4672" y="1257"/>
                  </a:cubicBezTo>
                  <a:cubicBezTo>
                    <a:pt x="4669" y="1252"/>
                    <a:pt x="4668" y="1248"/>
                    <a:pt x="4670" y="1245"/>
                  </a:cubicBezTo>
                  <a:cubicBezTo>
                    <a:pt x="4670" y="1244"/>
                    <a:pt x="4672" y="1242"/>
                    <a:pt x="4673" y="1241"/>
                  </a:cubicBezTo>
                  <a:cubicBezTo>
                    <a:pt x="4679" y="1232"/>
                    <a:pt x="4690" y="1219"/>
                    <a:pt x="4700" y="1210"/>
                  </a:cubicBezTo>
                  <a:cubicBezTo>
                    <a:pt x="4709" y="1201"/>
                    <a:pt x="4713" y="1193"/>
                    <a:pt x="4718" y="1187"/>
                  </a:cubicBezTo>
                  <a:cubicBezTo>
                    <a:pt x="4720" y="1183"/>
                    <a:pt x="4722" y="1180"/>
                    <a:pt x="4723" y="1177"/>
                  </a:cubicBezTo>
                  <a:cubicBezTo>
                    <a:pt x="4728" y="1172"/>
                    <a:pt x="4730" y="1164"/>
                    <a:pt x="4732" y="1156"/>
                  </a:cubicBezTo>
                  <a:cubicBezTo>
                    <a:pt x="4733" y="1152"/>
                    <a:pt x="4734" y="1146"/>
                    <a:pt x="4735" y="1143"/>
                  </a:cubicBezTo>
                  <a:cubicBezTo>
                    <a:pt x="4738" y="1138"/>
                    <a:pt x="4741" y="1136"/>
                    <a:pt x="4744" y="1132"/>
                  </a:cubicBezTo>
                  <a:cubicBezTo>
                    <a:pt x="4748" y="1129"/>
                    <a:pt x="4750" y="1127"/>
                    <a:pt x="4752" y="1123"/>
                  </a:cubicBezTo>
                  <a:cubicBezTo>
                    <a:pt x="4758" y="1115"/>
                    <a:pt x="4758" y="1101"/>
                    <a:pt x="4758" y="1089"/>
                  </a:cubicBezTo>
                  <a:cubicBezTo>
                    <a:pt x="4758" y="1086"/>
                    <a:pt x="4758" y="1085"/>
                    <a:pt x="4758" y="1085"/>
                  </a:cubicBezTo>
                  <a:cubicBezTo>
                    <a:pt x="4758" y="1085"/>
                    <a:pt x="4759" y="1084"/>
                    <a:pt x="4760" y="1082"/>
                  </a:cubicBezTo>
                  <a:cubicBezTo>
                    <a:pt x="4764" y="1077"/>
                    <a:pt x="4771" y="1069"/>
                    <a:pt x="4770" y="1055"/>
                  </a:cubicBezTo>
                  <a:cubicBezTo>
                    <a:pt x="4770" y="1049"/>
                    <a:pt x="4771" y="1047"/>
                    <a:pt x="4771" y="1047"/>
                  </a:cubicBezTo>
                  <a:lnTo>
                    <a:pt x="4772" y="1047"/>
                  </a:lnTo>
                  <a:cubicBezTo>
                    <a:pt x="4773" y="1047"/>
                    <a:pt x="4776" y="1046"/>
                    <a:pt x="4779" y="1045"/>
                  </a:cubicBezTo>
                  <a:cubicBezTo>
                    <a:pt x="4780" y="1043"/>
                    <a:pt x="4781" y="1043"/>
                    <a:pt x="4783" y="1043"/>
                  </a:cubicBezTo>
                  <a:cubicBezTo>
                    <a:pt x="4784" y="1043"/>
                    <a:pt x="4784" y="1043"/>
                    <a:pt x="4785" y="1043"/>
                  </a:cubicBezTo>
                  <a:cubicBezTo>
                    <a:pt x="4786" y="1043"/>
                    <a:pt x="4787" y="1043"/>
                    <a:pt x="4788" y="1043"/>
                  </a:cubicBezTo>
                  <a:cubicBezTo>
                    <a:pt x="4789" y="1042"/>
                    <a:pt x="4792" y="1042"/>
                    <a:pt x="4796" y="1028"/>
                  </a:cubicBezTo>
                  <a:cubicBezTo>
                    <a:pt x="4798" y="1035"/>
                    <a:pt x="4800" y="1043"/>
                    <a:pt x="4804" y="1051"/>
                  </a:cubicBezTo>
                  <a:cubicBezTo>
                    <a:pt x="4808" y="1061"/>
                    <a:pt x="4811" y="1065"/>
                    <a:pt x="4815" y="1065"/>
                  </a:cubicBezTo>
                  <a:cubicBezTo>
                    <a:pt x="4819" y="1065"/>
                    <a:pt x="4821" y="1063"/>
                    <a:pt x="4822" y="1061"/>
                  </a:cubicBezTo>
                  <a:cubicBezTo>
                    <a:pt x="4822" y="1061"/>
                    <a:pt x="4824" y="1058"/>
                    <a:pt x="4824" y="1058"/>
                  </a:cubicBezTo>
                  <a:cubicBezTo>
                    <a:pt x="4828" y="1061"/>
                    <a:pt x="4830" y="1061"/>
                    <a:pt x="4831" y="1061"/>
                  </a:cubicBezTo>
                  <a:cubicBezTo>
                    <a:pt x="4833" y="1061"/>
                    <a:pt x="4833" y="1061"/>
                    <a:pt x="4838" y="1063"/>
                  </a:cubicBezTo>
                  <a:cubicBezTo>
                    <a:pt x="4842" y="1066"/>
                    <a:pt x="4854" y="1077"/>
                    <a:pt x="4862" y="1086"/>
                  </a:cubicBezTo>
                  <a:lnTo>
                    <a:pt x="4868" y="1091"/>
                  </a:lnTo>
                  <a:cubicBezTo>
                    <a:pt x="4873" y="1095"/>
                    <a:pt x="4876" y="1098"/>
                    <a:pt x="4880" y="1101"/>
                  </a:cubicBezTo>
                  <a:cubicBezTo>
                    <a:pt x="4885" y="1106"/>
                    <a:pt x="4891" y="1111"/>
                    <a:pt x="4897" y="1116"/>
                  </a:cubicBezTo>
                  <a:cubicBezTo>
                    <a:pt x="4904" y="1125"/>
                    <a:pt x="4908" y="1126"/>
                    <a:pt x="4912" y="1127"/>
                  </a:cubicBezTo>
                  <a:cubicBezTo>
                    <a:pt x="4914" y="1128"/>
                    <a:pt x="4916" y="1128"/>
                    <a:pt x="4918" y="1129"/>
                  </a:cubicBezTo>
                  <a:cubicBezTo>
                    <a:pt x="4920" y="1130"/>
                    <a:pt x="4923" y="1131"/>
                    <a:pt x="4925" y="1131"/>
                  </a:cubicBezTo>
                  <a:cubicBezTo>
                    <a:pt x="4927" y="1131"/>
                    <a:pt x="4928" y="1130"/>
                    <a:pt x="4930" y="1130"/>
                  </a:cubicBezTo>
                  <a:cubicBezTo>
                    <a:pt x="4933" y="1130"/>
                    <a:pt x="4936" y="1130"/>
                    <a:pt x="4940" y="1131"/>
                  </a:cubicBezTo>
                  <a:cubicBezTo>
                    <a:pt x="4951" y="1134"/>
                    <a:pt x="4963" y="1138"/>
                    <a:pt x="4974" y="1143"/>
                  </a:cubicBezTo>
                  <a:cubicBezTo>
                    <a:pt x="4977" y="1145"/>
                    <a:pt x="4979" y="1145"/>
                    <a:pt x="4981" y="1145"/>
                  </a:cubicBezTo>
                  <a:cubicBezTo>
                    <a:pt x="4988" y="1145"/>
                    <a:pt x="4991" y="1140"/>
                    <a:pt x="4991" y="1138"/>
                  </a:cubicBezTo>
                  <a:cubicBezTo>
                    <a:pt x="4992" y="1137"/>
                    <a:pt x="4992" y="1137"/>
                    <a:pt x="4993" y="1136"/>
                  </a:cubicBezTo>
                  <a:cubicBezTo>
                    <a:pt x="4994" y="1135"/>
                    <a:pt x="4998" y="1132"/>
                    <a:pt x="5012" y="1130"/>
                  </a:cubicBezTo>
                  <a:cubicBezTo>
                    <a:pt x="5021" y="1129"/>
                    <a:pt x="5023" y="1128"/>
                    <a:pt x="5027" y="1125"/>
                  </a:cubicBezTo>
                  <a:cubicBezTo>
                    <a:pt x="5027" y="1124"/>
                    <a:pt x="5028" y="1123"/>
                    <a:pt x="5030" y="1123"/>
                  </a:cubicBezTo>
                  <a:cubicBezTo>
                    <a:pt x="5038" y="1120"/>
                    <a:pt x="5047" y="1110"/>
                    <a:pt x="5052" y="1104"/>
                  </a:cubicBezTo>
                  <a:cubicBezTo>
                    <a:pt x="5052" y="1103"/>
                    <a:pt x="5055" y="1103"/>
                    <a:pt x="5059" y="1103"/>
                  </a:cubicBezTo>
                  <a:lnTo>
                    <a:pt x="5067" y="1103"/>
                  </a:lnTo>
                  <a:cubicBezTo>
                    <a:pt x="5069" y="1103"/>
                    <a:pt x="5070" y="1101"/>
                    <a:pt x="5072" y="1100"/>
                  </a:cubicBezTo>
                  <a:cubicBezTo>
                    <a:pt x="5076" y="1092"/>
                    <a:pt x="5070" y="1066"/>
                    <a:pt x="5064" y="1056"/>
                  </a:cubicBezTo>
                  <a:cubicBezTo>
                    <a:pt x="5062" y="1051"/>
                    <a:pt x="5058" y="1049"/>
                    <a:pt x="5054" y="1049"/>
                  </a:cubicBezTo>
                  <a:cubicBezTo>
                    <a:pt x="5053" y="1049"/>
                    <a:pt x="5053" y="1049"/>
                    <a:pt x="5052" y="1049"/>
                  </a:cubicBezTo>
                  <a:lnTo>
                    <a:pt x="5047" y="1049"/>
                  </a:lnTo>
                  <a:cubicBezTo>
                    <a:pt x="5045" y="1049"/>
                    <a:pt x="5045" y="1048"/>
                    <a:pt x="5045" y="1048"/>
                  </a:cubicBezTo>
                  <a:cubicBezTo>
                    <a:pt x="5045" y="1048"/>
                    <a:pt x="5049" y="1044"/>
                    <a:pt x="5055" y="1041"/>
                  </a:cubicBezTo>
                  <a:cubicBezTo>
                    <a:pt x="5056" y="1041"/>
                    <a:pt x="5059" y="1040"/>
                    <a:pt x="5061" y="1037"/>
                  </a:cubicBezTo>
                  <a:cubicBezTo>
                    <a:pt x="5064" y="1039"/>
                    <a:pt x="5070" y="1042"/>
                    <a:pt x="5074" y="1046"/>
                  </a:cubicBezTo>
                  <a:lnTo>
                    <a:pt x="5077" y="1046"/>
                  </a:lnTo>
                  <a:cubicBezTo>
                    <a:pt x="5077" y="1046"/>
                    <a:pt x="5079" y="1045"/>
                    <a:pt x="5081" y="1044"/>
                  </a:cubicBezTo>
                  <a:cubicBezTo>
                    <a:pt x="5079" y="1040"/>
                    <a:pt x="5079" y="1036"/>
                    <a:pt x="5082" y="1034"/>
                  </a:cubicBezTo>
                  <a:cubicBezTo>
                    <a:pt x="5083" y="1033"/>
                    <a:pt x="5083" y="1033"/>
                    <a:pt x="5085" y="1033"/>
                  </a:cubicBezTo>
                  <a:cubicBezTo>
                    <a:pt x="5083" y="1030"/>
                    <a:pt x="5083" y="1025"/>
                    <a:pt x="5082" y="1024"/>
                  </a:cubicBezTo>
                  <a:cubicBezTo>
                    <a:pt x="5084" y="1023"/>
                    <a:pt x="5086" y="1022"/>
                    <a:pt x="5087" y="1020"/>
                  </a:cubicBezTo>
                  <a:cubicBezTo>
                    <a:pt x="5091" y="1017"/>
                    <a:pt x="5091" y="1014"/>
                    <a:pt x="5091" y="1010"/>
                  </a:cubicBezTo>
                  <a:cubicBezTo>
                    <a:pt x="5091" y="1008"/>
                    <a:pt x="5091" y="1006"/>
                    <a:pt x="5093" y="1004"/>
                  </a:cubicBezTo>
                  <a:cubicBezTo>
                    <a:pt x="5095" y="998"/>
                    <a:pt x="5092" y="994"/>
                    <a:pt x="5088" y="989"/>
                  </a:cubicBezTo>
                  <a:cubicBezTo>
                    <a:pt x="5087" y="988"/>
                    <a:pt x="5087" y="986"/>
                    <a:pt x="5085" y="984"/>
                  </a:cubicBezTo>
                  <a:lnTo>
                    <a:pt x="5087" y="984"/>
                  </a:lnTo>
                  <a:cubicBezTo>
                    <a:pt x="5095" y="984"/>
                    <a:pt x="5096" y="982"/>
                    <a:pt x="5098" y="976"/>
                  </a:cubicBezTo>
                  <a:cubicBezTo>
                    <a:pt x="5098" y="975"/>
                    <a:pt x="5098" y="974"/>
                    <a:pt x="5099" y="972"/>
                  </a:cubicBezTo>
                  <a:cubicBezTo>
                    <a:pt x="5101" y="966"/>
                    <a:pt x="5098" y="960"/>
                    <a:pt x="5095" y="955"/>
                  </a:cubicBezTo>
                  <a:cubicBezTo>
                    <a:pt x="5093" y="952"/>
                    <a:pt x="5091" y="950"/>
                    <a:pt x="5091" y="948"/>
                  </a:cubicBezTo>
                  <a:cubicBezTo>
                    <a:pt x="5091" y="945"/>
                    <a:pt x="5091" y="945"/>
                    <a:pt x="5093" y="943"/>
                  </a:cubicBezTo>
                  <a:cubicBezTo>
                    <a:pt x="5095" y="942"/>
                    <a:pt x="5096" y="938"/>
                    <a:pt x="5099" y="933"/>
                  </a:cubicBezTo>
                  <a:cubicBezTo>
                    <a:pt x="5103" y="923"/>
                    <a:pt x="5103" y="907"/>
                    <a:pt x="5103" y="906"/>
                  </a:cubicBezTo>
                  <a:lnTo>
                    <a:pt x="5103" y="904"/>
                  </a:lnTo>
                  <a:lnTo>
                    <a:pt x="5094" y="897"/>
                  </a:lnTo>
                  <a:cubicBezTo>
                    <a:pt x="5093" y="893"/>
                    <a:pt x="5091" y="882"/>
                    <a:pt x="5091" y="873"/>
                  </a:cubicBezTo>
                  <a:cubicBezTo>
                    <a:pt x="5090" y="868"/>
                    <a:pt x="5092" y="863"/>
                    <a:pt x="5095" y="857"/>
                  </a:cubicBezTo>
                  <a:cubicBezTo>
                    <a:pt x="5096" y="854"/>
                    <a:pt x="5098" y="849"/>
                    <a:pt x="5098" y="846"/>
                  </a:cubicBezTo>
                  <a:cubicBezTo>
                    <a:pt x="5099" y="839"/>
                    <a:pt x="5099" y="828"/>
                    <a:pt x="5098" y="814"/>
                  </a:cubicBezTo>
                  <a:cubicBezTo>
                    <a:pt x="5098" y="809"/>
                    <a:pt x="5096" y="807"/>
                    <a:pt x="5093" y="807"/>
                  </a:cubicBezTo>
                  <a:cubicBezTo>
                    <a:pt x="5090" y="807"/>
                    <a:pt x="5087" y="810"/>
                    <a:pt x="5085" y="815"/>
                  </a:cubicBezTo>
                  <a:cubicBezTo>
                    <a:pt x="5084" y="816"/>
                    <a:pt x="5083" y="817"/>
                    <a:pt x="5083" y="818"/>
                  </a:cubicBezTo>
                  <a:cubicBezTo>
                    <a:pt x="5082" y="818"/>
                    <a:pt x="5080" y="817"/>
                    <a:pt x="5079" y="816"/>
                  </a:cubicBezTo>
                  <a:cubicBezTo>
                    <a:pt x="5077" y="814"/>
                    <a:pt x="5072" y="812"/>
                    <a:pt x="5068" y="811"/>
                  </a:cubicBezTo>
                  <a:cubicBezTo>
                    <a:pt x="5062" y="808"/>
                    <a:pt x="5053" y="804"/>
                    <a:pt x="5050" y="799"/>
                  </a:cubicBezTo>
                  <a:cubicBezTo>
                    <a:pt x="5049" y="798"/>
                    <a:pt x="5047" y="796"/>
                    <a:pt x="5043" y="796"/>
                  </a:cubicBezTo>
                  <a:cubicBezTo>
                    <a:pt x="5040" y="796"/>
                    <a:pt x="5038" y="798"/>
                    <a:pt x="5037" y="800"/>
                  </a:cubicBezTo>
                  <a:cubicBezTo>
                    <a:pt x="5036" y="801"/>
                    <a:pt x="5035" y="803"/>
                    <a:pt x="5034" y="803"/>
                  </a:cubicBezTo>
                  <a:cubicBezTo>
                    <a:pt x="5034" y="803"/>
                    <a:pt x="5034" y="802"/>
                    <a:pt x="5033" y="801"/>
                  </a:cubicBezTo>
                  <a:cubicBezTo>
                    <a:pt x="5032" y="799"/>
                    <a:pt x="5029" y="796"/>
                    <a:pt x="5027" y="793"/>
                  </a:cubicBezTo>
                  <a:cubicBezTo>
                    <a:pt x="5021" y="786"/>
                    <a:pt x="5018" y="784"/>
                    <a:pt x="5014" y="784"/>
                  </a:cubicBezTo>
                  <a:lnTo>
                    <a:pt x="5013" y="784"/>
                  </a:lnTo>
                  <a:cubicBezTo>
                    <a:pt x="5012" y="781"/>
                    <a:pt x="5010" y="779"/>
                    <a:pt x="5006" y="779"/>
                  </a:cubicBezTo>
                  <a:cubicBezTo>
                    <a:pt x="5002" y="779"/>
                    <a:pt x="4996" y="780"/>
                    <a:pt x="4984" y="785"/>
                  </a:cubicBezTo>
                  <a:cubicBezTo>
                    <a:pt x="4985" y="782"/>
                    <a:pt x="4985" y="780"/>
                    <a:pt x="4985" y="777"/>
                  </a:cubicBezTo>
                  <a:cubicBezTo>
                    <a:pt x="4985" y="771"/>
                    <a:pt x="4984" y="769"/>
                    <a:pt x="4983" y="767"/>
                  </a:cubicBezTo>
                  <a:cubicBezTo>
                    <a:pt x="4983" y="766"/>
                    <a:pt x="4982" y="766"/>
                    <a:pt x="4981" y="762"/>
                  </a:cubicBezTo>
                  <a:cubicBezTo>
                    <a:pt x="4980" y="756"/>
                    <a:pt x="4979" y="754"/>
                    <a:pt x="4975" y="754"/>
                  </a:cubicBezTo>
                  <a:cubicBezTo>
                    <a:pt x="4974" y="754"/>
                    <a:pt x="4972" y="755"/>
                    <a:pt x="4969" y="757"/>
                  </a:cubicBezTo>
                  <a:cubicBezTo>
                    <a:pt x="4966" y="759"/>
                    <a:pt x="4964" y="762"/>
                    <a:pt x="4961" y="763"/>
                  </a:cubicBezTo>
                  <a:cubicBezTo>
                    <a:pt x="4953" y="764"/>
                    <a:pt x="4949" y="767"/>
                    <a:pt x="4946" y="769"/>
                  </a:cubicBezTo>
                  <a:cubicBezTo>
                    <a:pt x="4946" y="769"/>
                    <a:pt x="4945" y="770"/>
                    <a:pt x="4944" y="771"/>
                  </a:cubicBezTo>
                  <a:cubicBezTo>
                    <a:pt x="4943" y="769"/>
                    <a:pt x="4942" y="768"/>
                    <a:pt x="4942" y="766"/>
                  </a:cubicBezTo>
                  <a:cubicBezTo>
                    <a:pt x="4941" y="763"/>
                    <a:pt x="4939" y="759"/>
                    <a:pt x="4937" y="754"/>
                  </a:cubicBezTo>
                  <a:cubicBezTo>
                    <a:pt x="4936" y="753"/>
                    <a:pt x="4936" y="752"/>
                    <a:pt x="4935" y="751"/>
                  </a:cubicBezTo>
                  <a:cubicBezTo>
                    <a:pt x="4937" y="751"/>
                    <a:pt x="4938" y="750"/>
                    <a:pt x="4940" y="749"/>
                  </a:cubicBezTo>
                  <a:cubicBezTo>
                    <a:pt x="4946" y="744"/>
                    <a:pt x="4951" y="735"/>
                    <a:pt x="4944" y="716"/>
                  </a:cubicBezTo>
                  <a:cubicBezTo>
                    <a:pt x="4940" y="711"/>
                    <a:pt x="4938" y="707"/>
                    <a:pt x="4935" y="707"/>
                  </a:cubicBezTo>
                  <a:cubicBezTo>
                    <a:pt x="4932" y="707"/>
                    <a:pt x="4930" y="710"/>
                    <a:pt x="4929" y="714"/>
                  </a:cubicBezTo>
                  <a:cubicBezTo>
                    <a:pt x="4928" y="716"/>
                    <a:pt x="4925" y="720"/>
                    <a:pt x="4923" y="721"/>
                  </a:cubicBezTo>
                  <a:cubicBezTo>
                    <a:pt x="4919" y="724"/>
                    <a:pt x="4917" y="726"/>
                    <a:pt x="4915" y="726"/>
                  </a:cubicBezTo>
                  <a:cubicBezTo>
                    <a:pt x="4913" y="726"/>
                    <a:pt x="4912" y="726"/>
                    <a:pt x="4909" y="722"/>
                  </a:cubicBezTo>
                  <a:cubicBezTo>
                    <a:pt x="4907" y="721"/>
                    <a:pt x="4907" y="721"/>
                    <a:pt x="4907" y="719"/>
                  </a:cubicBezTo>
                  <a:cubicBezTo>
                    <a:pt x="4908" y="715"/>
                    <a:pt x="4908" y="710"/>
                    <a:pt x="4901" y="702"/>
                  </a:cubicBezTo>
                  <a:cubicBezTo>
                    <a:pt x="4898" y="697"/>
                    <a:pt x="4894" y="696"/>
                    <a:pt x="4891" y="696"/>
                  </a:cubicBezTo>
                  <a:cubicBezTo>
                    <a:pt x="4886" y="696"/>
                    <a:pt x="4885" y="702"/>
                    <a:pt x="4884" y="706"/>
                  </a:cubicBezTo>
                  <a:cubicBezTo>
                    <a:pt x="4883" y="708"/>
                    <a:pt x="4881" y="711"/>
                    <a:pt x="4881" y="713"/>
                  </a:cubicBezTo>
                  <a:cubicBezTo>
                    <a:pt x="4879" y="716"/>
                    <a:pt x="4877" y="716"/>
                    <a:pt x="4874" y="716"/>
                  </a:cubicBezTo>
                  <a:lnTo>
                    <a:pt x="4867" y="716"/>
                  </a:lnTo>
                  <a:cubicBezTo>
                    <a:pt x="4865" y="715"/>
                    <a:pt x="4863" y="715"/>
                    <a:pt x="4861" y="715"/>
                  </a:cubicBezTo>
                  <a:cubicBezTo>
                    <a:pt x="4857" y="715"/>
                    <a:pt x="4856" y="713"/>
                    <a:pt x="4856" y="713"/>
                  </a:cubicBezTo>
                  <a:cubicBezTo>
                    <a:pt x="4856" y="713"/>
                    <a:pt x="4855" y="706"/>
                    <a:pt x="4849" y="693"/>
                  </a:cubicBezTo>
                  <a:cubicBezTo>
                    <a:pt x="4846" y="689"/>
                    <a:pt x="4845" y="686"/>
                    <a:pt x="4842" y="686"/>
                  </a:cubicBezTo>
                  <a:cubicBezTo>
                    <a:pt x="4840" y="686"/>
                    <a:pt x="4838" y="687"/>
                    <a:pt x="4837" y="689"/>
                  </a:cubicBezTo>
                  <a:lnTo>
                    <a:pt x="4835" y="689"/>
                  </a:lnTo>
                  <a:cubicBezTo>
                    <a:pt x="4830" y="689"/>
                    <a:pt x="4822" y="687"/>
                    <a:pt x="4821" y="684"/>
                  </a:cubicBezTo>
                  <a:lnTo>
                    <a:pt x="4819" y="682"/>
                  </a:lnTo>
                  <a:cubicBezTo>
                    <a:pt x="4816" y="678"/>
                    <a:pt x="4809" y="667"/>
                    <a:pt x="4803" y="658"/>
                  </a:cubicBezTo>
                  <a:cubicBezTo>
                    <a:pt x="4797" y="646"/>
                    <a:pt x="4787" y="639"/>
                    <a:pt x="4777" y="639"/>
                  </a:cubicBezTo>
                  <a:cubicBezTo>
                    <a:pt x="4775" y="639"/>
                    <a:pt x="4774" y="639"/>
                    <a:pt x="4772" y="639"/>
                  </a:cubicBezTo>
                  <a:lnTo>
                    <a:pt x="4771" y="639"/>
                  </a:lnTo>
                  <a:cubicBezTo>
                    <a:pt x="4768" y="639"/>
                    <a:pt x="4768" y="639"/>
                    <a:pt x="4768" y="633"/>
                  </a:cubicBezTo>
                  <a:cubicBezTo>
                    <a:pt x="4768" y="631"/>
                    <a:pt x="4768" y="628"/>
                    <a:pt x="4768" y="626"/>
                  </a:cubicBezTo>
                  <a:cubicBezTo>
                    <a:pt x="4768" y="626"/>
                    <a:pt x="4771" y="625"/>
                    <a:pt x="4773" y="625"/>
                  </a:cubicBezTo>
                  <a:cubicBezTo>
                    <a:pt x="4778" y="625"/>
                    <a:pt x="4782" y="625"/>
                    <a:pt x="4784" y="622"/>
                  </a:cubicBezTo>
                  <a:cubicBezTo>
                    <a:pt x="4786" y="619"/>
                    <a:pt x="4786" y="617"/>
                    <a:pt x="4785" y="616"/>
                  </a:cubicBezTo>
                  <a:cubicBezTo>
                    <a:pt x="4784" y="610"/>
                    <a:pt x="4773" y="609"/>
                    <a:pt x="4773" y="609"/>
                  </a:cubicBezTo>
                  <a:cubicBezTo>
                    <a:pt x="4769" y="609"/>
                    <a:pt x="4760" y="610"/>
                    <a:pt x="4752" y="614"/>
                  </a:cubicBezTo>
                  <a:cubicBezTo>
                    <a:pt x="4752" y="610"/>
                    <a:pt x="4751" y="607"/>
                    <a:pt x="4749" y="603"/>
                  </a:cubicBezTo>
                  <a:cubicBezTo>
                    <a:pt x="4744" y="597"/>
                    <a:pt x="4744" y="596"/>
                    <a:pt x="4742" y="596"/>
                  </a:cubicBezTo>
                  <a:lnTo>
                    <a:pt x="4741" y="596"/>
                  </a:lnTo>
                  <a:lnTo>
                    <a:pt x="4740" y="597"/>
                  </a:lnTo>
                  <a:cubicBezTo>
                    <a:pt x="4739" y="599"/>
                    <a:pt x="4739" y="600"/>
                    <a:pt x="4739" y="601"/>
                  </a:cubicBezTo>
                  <a:cubicBezTo>
                    <a:pt x="4739" y="604"/>
                    <a:pt x="4739" y="604"/>
                    <a:pt x="4739" y="604"/>
                  </a:cubicBezTo>
                  <a:cubicBezTo>
                    <a:pt x="4737" y="605"/>
                    <a:pt x="4737" y="605"/>
                    <a:pt x="4736" y="605"/>
                  </a:cubicBezTo>
                  <a:cubicBezTo>
                    <a:pt x="4734" y="605"/>
                    <a:pt x="4731" y="603"/>
                    <a:pt x="4726" y="599"/>
                  </a:cubicBezTo>
                  <a:cubicBezTo>
                    <a:pt x="4724" y="597"/>
                    <a:pt x="4724" y="595"/>
                    <a:pt x="4722" y="591"/>
                  </a:cubicBezTo>
                  <a:cubicBezTo>
                    <a:pt x="4721" y="588"/>
                    <a:pt x="4720" y="585"/>
                    <a:pt x="4716" y="579"/>
                  </a:cubicBezTo>
                  <a:cubicBezTo>
                    <a:pt x="4714" y="574"/>
                    <a:pt x="4712" y="571"/>
                    <a:pt x="4710" y="568"/>
                  </a:cubicBezTo>
                  <a:cubicBezTo>
                    <a:pt x="4707" y="564"/>
                    <a:pt x="4705" y="561"/>
                    <a:pt x="4704" y="556"/>
                  </a:cubicBezTo>
                  <a:cubicBezTo>
                    <a:pt x="4702" y="553"/>
                    <a:pt x="4702" y="548"/>
                    <a:pt x="4703" y="543"/>
                  </a:cubicBezTo>
                  <a:cubicBezTo>
                    <a:pt x="4703" y="539"/>
                    <a:pt x="4703" y="534"/>
                    <a:pt x="4702" y="530"/>
                  </a:cubicBezTo>
                  <a:cubicBezTo>
                    <a:pt x="4700" y="526"/>
                    <a:pt x="4697" y="525"/>
                    <a:pt x="4695" y="525"/>
                  </a:cubicBezTo>
                  <a:cubicBezTo>
                    <a:pt x="4692" y="525"/>
                    <a:pt x="4690" y="527"/>
                    <a:pt x="4688" y="530"/>
                  </a:cubicBezTo>
                  <a:cubicBezTo>
                    <a:pt x="4686" y="530"/>
                    <a:pt x="4685" y="531"/>
                    <a:pt x="4685" y="532"/>
                  </a:cubicBezTo>
                  <a:cubicBezTo>
                    <a:pt x="4684" y="530"/>
                    <a:pt x="4682" y="528"/>
                    <a:pt x="4682" y="525"/>
                  </a:cubicBezTo>
                  <a:cubicBezTo>
                    <a:pt x="4682" y="522"/>
                    <a:pt x="4681" y="518"/>
                    <a:pt x="4680" y="514"/>
                  </a:cubicBezTo>
                  <a:cubicBezTo>
                    <a:pt x="4677" y="506"/>
                    <a:pt x="4673" y="502"/>
                    <a:pt x="4668" y="497"/>
                  </a:cubicBezTo>
                  <a:cubicBezTo>
                    <a:pt x="4667" y="495"/>
                    <a:pt x="4664" y="493"/>
                    <a:pt x="4663" y="489"/>
                  </a:cubicBezTo>
                  <a:cubicBezTo>
                    <a:pt x="4656" y="483"/>
                    <a:pt x="4646" y="474"/>
                    <a:pt x="4641" y="469"/>
                  </a:cubicBezTo>
                  <a:lnTo>
                    <a:pt x="4638" y="467"/>
                  </a:lnTo>
                  <a:cubicBezTo>
                    <a:pt x="4635" y="464"/>
                    <a:pt x="4630" y="462"/>
                    <a:pt x="4623" y="458"/>
                  </a:cubicBezTo>
                  <a:cubicBezTo>
                    <a:pt x="4618" y="456"/>
                    <a:pt x="4613" y="453"/>
                    <a:pt x="4607" y="449"/>
                  </a:cubicBezTo>
                  <a:cubicBezTo>
                    <a:pt x="4600" y="444"/>
                    <a:pt x="4595" y="435"/>
                    <a:pt x="4590" y="428"/>
                  </a:cubicBezTo>
                  <a:cubicBezTo>
                    <a:pt x="4590" y="426"/>
                    <a:pt x="4589" y="424"/>
                    <a:pt x="4588" y="424"/>
                  </a:cubicBezTo>
                  <a:cubicBezTo>
                    <a:pt x="4586" y="420"/>
                    <a:pt x="4584" y="415"/>
                    <a:pt x="4582" y="411"/>
                  </a:cubicBezTo>
                  <a:cubicBezTo>
                    <a:pt x="4580" y="406"/>
                    <a:pt x="4578" y="399"/>
                    <a:pt x="4575" y="396"/>
                  </a:cubicBezTo>
                  <a:cubicBezTo>
                    <a:pt x="4572" y="390"/>
                    <a:pt x="4567" y="378"/>
                    <a:pt x="4569" y="374"/>
                  </a:cubicBezTo>
                  <a:lnTo>
                    <a:pt x="4569" y="374"/>
                  </a:lnTo>
                  <a:cubicBezTo>
                    <a:pt x="4571" y="375"/>
                    <a:pt x="4575" y="376"/>
                    <a:pt x="4579" y="378"/>
                  </a:cubicBezTo>
                  <a:cubicBezTo>
                    <a:pt x="4583" y="380"/>
                    <a:pt x="4589" y="383"/>
                    <a:pt x="4595" y="385"/>
                  </a:cubicBezTo>
                  <a:cubicBezTo>
                    <a:pt x="4602" y="386"/>
                    <a:pt x="4606" y="388"/>
                    <a:pt x="4611" y="391"/>
                  </a:cubicBezTo>
                  <a:cubicBezTo>
                    <a:pt x="4616" y="394"/>
                    <a:pt x="4622" y="396"/>
                    <a:pt x="4630" y="398"/>
                  </a:cubicBezTo>
                  <a:cubicBezTo>
                    <a:pt x="4644" y="403"/>
                    <a:pt x="4660" y="409"/>
                    <a:pt x="4670" y="415"/>
                  </a:cubicBezTo>
                  <a:cubicBezTo>
                    <a:pt x="4672" y="416"/>
                    <a:pt x="4674" y="416"/>
                    <a:pt x="4676" y="416"/>
                  </a:cubicBezTo>
                  <a:cubicBezTo>
                    <a:pt x="4678" y="416"/>
                    <a:pt x="4680" y="416"/>
                    <a:pt x="4681" y="414"/>
                  </a:cubicBezTo>
                  <a:cubicBezTo>
                    <a:pt x="4685" y="409"/>
                    <a:pt x="4682" y="396"/>
                    <a:pt x="4682" y="393"/>
                  </a:cubicBezTo>
                  <a:lnTo>
                    <a:pt x="4681" y="391"/>
                  </a:lnTo>
                  <a:lnTo>
                    <a:pt x="4680" y="390"/>
                  </a:lnTo>
                  <a:cubicBezTo>
                    <a:pt x="4641" y="375"/>
                    <a:pt x="4619" y="367"/>
                    <a:pt x="4618" y="367"/>
                  </a:cubicBezTo>
                  <a:lnTo>
                    <a:pt x="4607" y="367"/>
                  </a:lnTo>
                  <a:cubicBezTo>
                    <a:pt x="4609" y="361"/>
                    <a:pt x="4605" y="352"/>
                    <a:pt x="4597" y="337"/>
                  </a:cubicBezTo>
                  <a:cubicBezTo>
                    <a:pt x="4595" y="332"/>
                    <a:pt x="4591" y="326"/>
                    <a:pt x="4589" y="319"/>
                  </a:cubicBezTo>
                  <a:cubicBezTo>
                    <a:pt x="4585" y="310"/>
                    <a:pt x="4582" y="307"/>
                    <a:pt x="4579" y="307"/>
                  </a:cubicBezTo>
                  <a:cubicBezTo>
                    <a:pt x="4575" y="307"/>
                    <a:pt x="4574" y="313"/>
                    <a:pt x="4573" y="319"/>
                  </a:cubicBezTo>
                  <a:cubicBezTo>
                    <a:pt x="4572" y="321"/>
                    <a:pt x="4571" y="324"/>
                    <a:pt x="4571" y="326"/>
                  </a:cubicBezTo>
                  <a:lnTo>
                    <a:pt x="4570" y="327"/>
                  </a:lnTo>
                  <a:cubicBezTo>
                    <a:pt x="4569" y="327"/>
                    <a:pt x="4565" y="327"/>
                    <a:pt x="4559" y="318"/>
                  </a:cubicBezTo>
                  <a:cubicBezTo>
                    <a:pt x="4555" y="310"/>
                    <a:pt x="4550" y="309"/>
                    <a:pt x="4543" y="307"/>
                  </a:cubicBezTo>
                  <a:cubicBezTo>
                    <a:pt x="4541" y="307"/>
                    <a:pt x="4537" y="305"/>
                    <a:pt x="4533" y="304"/>
                  </a:cubicBezTo>
                  <a:cubicBezTo>
                    <a:pt x="4531" y="303"/>
                    <a:pt x="4529" y="302"/>
                    <a:pt x="4527" y="302"/>
                  </a:cubicBezTo>
                  <a:cubicBezTo>
                    <a:pt x="4524" y="302"/>
                    <a:pt x="4523" y="304"/>
                    <a:pt x="4522" y="304"/>
                  </a:cubicBezTo>
                  <a:cubicBezTo>
                    <a:pt x="4519" y="307"/>
                    <a:pt x="4520" y="311"/>
                    <a:pt x="4520" y="316"/>
                  </a:cubicBezTo>
                  <a:cubicBezTo>
                    <a:pt x="4521" y="318"/>
                    <a:pt x="4521" y="319"/>
                    <a:pt x="4521" y="321"/>
                  </a:cubicBezTo>
                  <a:cubicBezTo>
                    <a:pt x="4521" y="324"/>
                    <a:pt x="4521" y="326"/>
                    <a:pt x="4521" y="329"/>
                  </a:cubicBezTo>
                  <a:cubicBezTo>
                    <a:pt x="4522" y="331"/>
                    <a:pt x="4522" y="334"/>
                    <a:pt x="4522" y="337"/>
                  </a:cubicBezTo>
                  <a:cubicBezTo>
                    <a:pt x="4521" y="335"/>
                    <a:pt x="4520" y="332"/>
                    <a:pt x="4518" y="329"/>
                  </a:cubicBezTo>
                  <a:cubicBezTo>
                    <a:pt x="4512" y="322"/>
                    <a:pt x="4509" y="320"/>
                    <a:pt x="4505" y="320"/>
                  </a:cubicBezTo>
                  <a:cubicBezTo>
                    <a:pt x="4503" y="320"/>
                    <a:pt x="4502" y="320"/>
                    <a:pt x="4502" y="321"/>
                  </a:cubicBezTo>
                  <a:cubicBezTo>
                    <a:pt x="4502" y="320"/>
                    <a:pt x="4500" y="320"/>
                    <a:pt x="4500" y="320"/>
                  </a:cubicBezTo>
                  <a:cubicBezTo>
                    <a:pt x="4495" y="320"/>
                    <a:pt x="4493" y="326"/>
                    <a:pt x="4489" y="338"/>
                  </a:cubicBezTo>
                  <a:cubicBezTo>
                    <a:pt x="4488" y="339"/>
                    <a:pt x="4488" y="341"/>
                    <a:pt x="4488" y="343"/>
                  </a:cubicBezTo>
                  <a:cubicBezTo>
                    <a:pt x="4486" y="339"/>
                    <a:pt x="4483" y="335"/>
                    <a:pt x="4480" y="333"/>
                  </a:cubicBezTo>
                  <a:cubicBezTo>
                    <a:pt x="4479" y="331"/>
                    <a:pt x="4479" y="330"/>
                    <a:pt x="4479" y="330"/>
                  </a:cubicBezTo>
                  <a:cubicBezTo>
                    <a:pt x="4479" y="330"/>
                    <a:pt x="4479" y="329"/>
                    <a:pt x="4479" y="328"/>
                  </a:cubicBezTo>
                  <a:cubicBezTo>
                    <a:pt x="4480" y="327"/>
                    <a:pt x="4481" y="325"/>
                    <a:pt x="4481" y="323"/>
                  </a:cubicBezTo>
                  <a:cubicBezTo>
                    <a:pt x="4482" y="322"/>
                    <a:pt x="4483" y="321"/>
                    <a:pt x="4484" y="320"/>
                  </a:cubicBezTo>
                  <a:cubicBezTo>
                    <a:pt x="4488" y="317"/>
                    <a:pt x="4492" y="311"/>
                    <a:pt x="4490" y="300"/>
                  </a:cubicBezTo>
                  <a:cubicBezTo>
                    <a:pt x="4487" y="290"/>
                    <a:pt x="4481" y="289"/>
                    <a:pt x="4473" y="289"/>
                  </a:cubicBezTo>
                  <a:cubicBezTo>
                    <a:pt x="4468" y="288"/>
                    <a:pt x="4464" y="287"/>
                    <a:pt x="4458" y="284"/>
                  </a:cubicBezTo>
                  <a:cubicBezTo>
                    <a:pt x="4455" y="283"/>
                    <a:pt x="4452" y="281"/>
                    <a:pt x="4449" y="281"/>
                  </a:cubicBezTo>
                  <a:cubicBezTo>
                    <a:pt x="4442" y="281"/>
                    <a:pt x="4440" y="289"/>
                    <a:pt x="4440" y="292"/>
                  </a:cubicBezTo>
                  <a:cubicBezTo>
                    <a:pt x="4440" y="293"/>
                    <a:pt x="4440" y="295"/>
                    <a:pt x="4439" y="295"/>
                  </a:cubicBezTo>
                  <a:cubicBezTo>
                    <a:pt x="4437" y="298"/>
                    <a:pt x="4434" y="304"/>
                    <a:pt x="4430" y="315"/>
                  </a:cubicBezTo>
                  <a:cubicBezTo>
                    <a:pt x="4430" y="316"/>
                    <a:pt x="4429" y="318"/>
                    <a:pt x="4428" y="319"/>
                  </a:cubicBezTo>
                  <a:cubicBezTo>
                    <a:pt x="4428" y="318"/>
                    <a:pt x="4427" y="317"/>
                    <a:pt x="4427" y="316"/>
                  </a:cubicBezTo>
                  <a:cubicBezTo>
                    <a:pt x="4426" y="313"/>
                    <a:pt x="4424" y="309"/>
                    <a:pt x="4422" y="307"/>
                  </a:cubicBezTo>
                  <a:cubicBezTo>
                    <a:pt x="4420" y="304"/>
                    <a:pt x="4417" y="301"/>
                    <a:pt x="4423" y="293"/>
                  </a:cubicBezTo>
                  <a:cubicBezTo>
                    <a:pt x="4425" y="290"/>
                    <a:pt x="4427" y="285"/>
                    <a:pt x="4425" y="281"/>
                  </a:cubicBezTo>
                  <a:cubicBezTo>
                    <a:pt x="4424" y="280"/>
                    <a:pt x="4424" y="280"/>
                    <a:pt x="4422" y="278"/>
                  </a:cubicBezTo>
                  <a:cubicBezTo>
                    <a:pt x="4421" y="275"/>
                    <a:pt x="4416" y="269"/>
                    <a:pt x="4408" y="264"/>
                  </a:cubicBezTo>
                  <a:cubicBezTo>
                    <a:pt x="4403" y="260"/>
                    <a:pt x="4400" y="256"/>
                    <a:pt x="4397" y="250"/>
                  </a:cubicBezTo>
                  <a:cubicBezTo>
                    <a:pt x="4394" y="246"/>
                    <a:pt x="4391" y="241"/>
                    <a:pt x="4385" y="237"/>
                  </a:cubicBezTo>
                  <a:cubicBezTo>
                    <a:pt x="4380" y="232"/>
                    <a:pt x="4376" y="231"/>
                    <a:pt x="4371" y="231"/>
                  </a:cubicBezTo>
                  <a:lnTo>
                    <a:pt x="4368" y="231"/>
                  </a:lnTo>
                  <a:cubicBezTo>
                    <a:pt x="4365" y="231"/>
                    <a:pt x="4360" y="231"/>
                    <a:pt x="4353" y="229"/>
                  </a:cubicBezTo>
                  <a:cubicBezTo>
                    <a:pt x="4349" y="227"/>
                    <a:pt x="4345" y="227"/>
                    <a:pt x="4343" y="227"/>
                  </a:cubicBezTo>
                  <a:cubicBezTo>
                    <a:pt x="4336" y="227"/>
                    <a:pt x="4334" y="233"/>
                    <a:pt x="4334" y="236"/>
                  </a:cubicBezTo>
                  <a:cubicBezTo>
                    <a:pt x="4334" y="236"/>
                    <a:pt x="4333" y="237"/>
                    <a:pt x="4333" y="237"/>
                  </a:cubicBezTo>
                  <a:cubicBezTo>
                    <a:pt x="4330" y="240"/>
                    <a:pt x="4331" y="247"/>
                    <a:pt x="4334" y="256"/>
                  </a:cubicBezTo>
                  <a:cubicBezTo>
                    <a:pt x="4336" y="262"/>
                    <a:pt x="4338" y="268"/>
                    <a:pt x="4339" y="274"/>
                  </a:cubicBezTo>
                  <a:cubicBezTo>
                    <a:pt x="4336" y="272"/>
                    <a:pt x="4332" y="268"/>
                    <a:pt x="4327" y="266"/>
                  </a:cubicBezTo>
                  <a:lnTo>
                    <a:pt x="4326" y="264"/>
                  </a:lnTo>
                  <a:cubicBezTo>
                    <a:pt x="4316" y="256"/>
                    <a:pt x="4310" y="245"/>
                    <a:pt x="4308" y="236"/>
                  </a:cubicBezTo>
                  <a:cubicBezTo>
                    <a:pt x="4307" y="231"/>
                    <a:pt x="4305" y="230"/>
                    <a:pt x="4303" y="230"/>
                  </a:cubicBezTo>
                  <a:cubicBezTo>
                    <a:pt x="4300" y="230"/>
                    <a:pt x="4297" y="232"/>
                    <a:pt x="4295" y="235"/>
                  </a:cubicBezTo>
                  <a:cubicBezTo>
                    <a:pt x="4294" y="236"/>
                    <a:pt x="4293" y="239"/>
                    <a:pt x="4291" y="239"/>
                  </a:cubicBezTo>
                  <a:cubicBezTo>
                    <a:pt x="4290" y="240"/>
                    <a:pt x="4288" y="241"/>
                    <a:pt x="4287" y="241"/>
                  </a:cubicBezTo>
                  <a:cubicBezTo>
                    <a:pt x="4286" y="241"/>
                    <a:pt x="4285" y="241"/>
                    <a:pt x="4282" y="238"/>
                  </a:cubicBezTo>
                  <a:cubicBezTo>
                    <a:pt x="4280" y="235"/>
                    <a:pt x="4277" y="235"/>
                    <a:pt x="4274" y="235"/>
                  </a:cubicBezTo>
                  <a:cubicBezTo>
                    <a:pt x="4273" y="235"/>
                    <a:pt x="4270" y="235"/>
                    <a:pt x="4263" y="232"/>
                  </a:cubicBezTo>
                  <a:cubicBezTo>
                    <a:pt x="4259" y="230"/>
                    <a:pt x="4256" y="229"/>
                    <a:pt x="4254" y="229"/>
                  </a:cubicBezTo>
                  <a:cubicBezTo>
                    <a:pt x="4251" y="229"/>
                    <a:pt x="4250" y="230"/>
                    <a:pt x="4249" y="231"/>
                  </a:cubicBezTo>
                  <a:cubicBezTo>
                    <a:pt x="4249" y="231"/>
                    <a:pt x="4248" y="232"/>
                    <a:pt x="4246" y="232"/>
                  </a:cubicBezTo>
                  <a:cubicBezTo>
                    <a:pt x="4240" y="232"/>
                    <a:pt x="4236" y="232"/>
                    <a:pt x="4231" y="233"/>
                  </a:cubicBezTo>
                  <a:cubicBezTo>
                    <a:pt x="4229" y="234"/>
                    <a:pt x="4225" y="235"/>
                    <a:pt x="4219" y="235"/>
                  </a:cubicBezTo>
                  <a:cubicBezTo>
                    <a:pt x="4218" y="235"/>
                    <a:pt x="4217" y="236"/>
                    <a:pt x="4216" y="236"/>
                  </a:cubicBezTo>
                  <a:cubicBezTo>
                    <a:pt x="4216" y="235"/>
                    <a:pt x="4218" y="233"/>
                    <a:pt x="4218" y="231"/>
                  </a:cubicBezTo>
                  <a:cubicBezTo>
                    <a:pt x="4219" y="229"/>
                    <a:pt x="4221" y="227"/>
                    <a:pt x="4222" y="224"/>
                  </a:cubicBezTo>
                  <a:cubicBezTo>
                    <a:pt x="4223" y="220"/>
                    <a:pt x="4224" y="219"/>
                    <a:pt x="4224" y="218"/>
                  </a:cubicBezTo>
                  <a:cubicBezTo>
                    <a:pt x="4225" y="219"/>
                    <a:pt x="4226" y="219"/>
                    <a:pt x="4227" y="219"/>
                  </a:cubicBezTo>
                  <a:cubicBezTo>
                    <a:pt x="4232" y="219"/>
                    <a:pt x="4238" y="217"/>
                    <a:pt x="4246" y="214"/>
                  </a:cubicBezTo>
                  <a:cubicBezTo>
                    <a:pt x="4256" y="210"/>
                    <a:pt x="4259" y="209"/>
                    <a:pt x="4259" y="205"/>
                  </a:cubicBezTo>
                  <a:cubicBezTo>
                    <a:pt x="4258" y="201"/>
                    <a:pt x="4254" y="201"/>
                    <a:pt x="4253" y="201"/>
                  </a:cubicBezTo>
                  <a:cubicBezTo>
                    <a:pt x="4251" y="201"/>
                    <a:pt x="4249" y="201"/>
                    <a:pt x="4247" y="202"/>
                  </a:cubicBezTo>
                  <a:lnTo>
                    <a:pt x="4237" y="202"/>
                  </a:lnTo>
                  <a:cubicBezTo>
                    <a:pt x="4233" y="202"/>
                    <a:pt x="4231" y="201"/>
                    <a:pt x="4229" y="201"/>
                  </a:cubicBezTo>
                  <a:cubicBezTo>
                    <a:pt x="4225" y="200"/>
                    <a:pt x="4222" y="200"/>
                    <a:pt x="4215" y="199"/>
                  </a:cubicBezTo>
                  <a:lnTo>
                    <a:pt x="4206" y="199"/>
                  </a:lnTo>
                  <a:cubicBezTo>
                    <a:pt x="4199" y="199"/>
                    <a:pt x="4194" y="199"/>
                    <a:pt x="4181" y="194"/>
                  </a:cubicBezTo>
                  <a:cubicBezTo>
                    <a:pt x="4174" y="191"/>
                    <a:pt x="4171" y="190"/>
                    <a:pt x="4169" y="190"/>
                  </a:cubicBezTo>
                  <a:cubicBezTo>
                    <a:pt x="4167" y="190"/>
                    <a:pt x="4166" y="192"/>
                    <a:pt x="4166" y="192"/>
                  </a:cubicBezTo>
                  <a:cubicBezTo>
                    <a:pt x="4164" y="196"/>
                    <a:pt x="4165" y="198"/>
                    <a:pt x="4167" y="202"/>
                  </a:cubicBezTo>
                  <a:cubicBezTo>
                    <a:pt x="4168" y="204"/>
                    <a:pt x="4169" y="206"/>
                    <a:pt x="4170" y="209"/>
                  </a:cubicBezTo>
                  <a:cubicBezTo>
                    <a:pt x="4169" y="208"/>
                    <a:pt x="4168" y="207"/>
                    <a:pt x="4166" y="207"/>
                  </a:cubicBezTo>
                  <a:cubicBezTo>
                    <a:pt x="4162" y="206"/>
                    <a:pt x="4157" y="204"/>
                    <a:pt x="4153" y="202"/>
                  </a:cubicBezTo>
                  <a:cubicBezTo>
                    <a:pt x="4149" y="202"/>
                    <a:pt x="4147" y="201"/>
                    <a:pt x="4145" y="201"/>
                  </a:cubicBezTo>
                  <a:cubicBezTo>
                    <a:pt x="4136" y="201"/>
                    <a:pt x="4134" y="207"/>
                    <a:pt x="4134" y="210"/>
                  </a:cubicBezTo>
                  <a:lnTo>
                    <a:pt x="4134" y="211"/>
                  </a:lnTo>
                  <a:cubicBezTo>
                    <a:pt x="4135" y="213"/>
                    <a:pt x="4136" y="216"/>
                    <a:pt x="4136" y="219"/>
                  </a:cubicBezTo>
                  <a:cubicBezTo>
                    <a:pt x="4134" y="215"/>
                    <a:pt x="4131" y="210"/>
                    <a:pt x="4128" y="202"/>
                  </a:cubicBezTo>
                  <a:cubicBezTo>
                    <a:pt x="4127" y="195"/>
                    <a:pt x="4124" y="190"/>
                    <a:pt x="4119" y="186"/>
                  </a:cubicBezTo>
                  <a:cubicBezTo>
                    <a:pt x="4118" y="184"/>
                    <a:pt x="4117" y="181"/>
                    <a:pt x="4115" y="178"/>
                  </a:cubicBezTo>
                  <a:cubicBezTo>
                    <a:pt x="4113" y="176"/>
                    <a:pt x="4111" y="173"/>
                    <a:pt x="4107" y="173"/>
                  </a:cubicBezTo>
                  <a:cubicBezTo>
                    <a:pt x="4105" y="173"/>
                    <a:pt x="4103" y="174"/>
                    <a:pt x="4101" y="176"/>
                  </a:cubicBezTo>
                  <a:cubicBezTo>
                    <a:pt x="4100" y="177"/>
                    <a:pt x="4099" y="178"/>
                    <a:pt x="4098" y="179"/>
                  </a:cubicBezTo>
                  <a:cubicBezTo>
                    <a:pt x="4095" y="179"/>
                    <a:pt x="4092" y="181"/>
                    <a:pt x="4089" y="181"/>
                  </a:cubicBezTo>
                  <a:cubicBezTo>
                    <a:pt x="4087" y="182"/>
                    <a:pt x="4085" y="183"/>
                    <a:pt x="4085" y="183"/>
                  </a:cubicBezTo>
                  <a:lnTo>
                    <a:pt x="4083" y="183"/>
                  </a:lnTo>
                  <a:cubicBezTo>
                    <a:pt x="4079" y="178"/>
                    <a:pt x="4072" y="175"/>
                    <a:pt x="4063" y="173"/>
                  </a:cubicBezTo>
                  <a:cubicBezTo>
                    <a:pt x="4061" y="172"/>
                    <a:pt x="4059" y="171"/>
                    <a:pt x="4057" y="170"/>
                  </a:cubicBezTo>
                  <a:cubicBezTo>
                    <a:pt x="4056" y="169"/>
                    <a:pt x="4055" y="169"/>
                    <a:pt x="4053" y="169"/>
                  </a:cubicBezTo>
                  <a:cubicBezTo>
                    <a:pt x="4050" y="169"/>
                    <a:pt x="4048" y="171"/>
                    <a:pt x="4046" y="173"/>
                  </a:cubicBezTo>
                  <a:cubicBezTo>
                    <a:pt x="4043" y="176"/>
                    <a:pt x="4044" y="183"/>
                    <a:pt x="4045" y="188"/>
                  </a:cubicBezTo>
                  <a:cubicBezTo>
                    <a:pt x="4045" y="198"/>
                    <a:pt x="4056" y="202"/>
                    <a:pt x="4064" y="205"/>
                  </a:cubicBezTo>
                  <a:cubicBezTo>
                    <a:pt x="4068" y="207"/>
                    <a:pt x="4081" y="228"/>
                    <a:pt x="4085" y="238"/>
                  </a:cubicBezTo>
                  <a:cubicBezTo>
                    <a:pt x="4082" y="237"/>
                    <a:pt x="4079" y="237"/>
                    <a:pt x="4078" y="236"/>
                  </a:cubicBezTo>
                  <a:cubicBezTo>
                    <a:pt x="4073" y="232"/>
                    <a:pt x="4044" y="206"/>
                    <a:pt x="4029" y="189"/>
                  </a:cubicBezTo>
                  <a:cubicBezTo>
                    <a:pt x="4021" y="181"/>
                    <a:pt x="4019" y="179"/>
                    <a:pt x="4015" y="179"/>
                  </a:cubicBezTo>
                  <a:cubicBezTo>
                    <a:pt x="4011" y="179"/>
                    <a:pt x="4011" y="183"/>
                    <a:pt x="4011" y="185"/>
                  </a:cubicBezTo>
                  <a:cubicBezTo>
                    <a:pt x="4010" y="186"/>
                    <a:pt x="4010" y="188"/>
                    <a:pt x="4010" y="188"/>
                  </a:cubicBezTo>
                  <a:cubicBezTo>
                    <a:pt x="4006" y="194"/>
                    <a:pt x="4008" y="199"/>
                    <a:pt x="4009" y="207"/>
                  </a:cubicBezTo>
                  <a:cubicBezTo>
                    <a:pt x="4010" y="209"/>
                    <a:pt x="4010" y="210"/>
                    <a:pt x="4011" y="212"/>
                  </a:cubicBezTo>
                  <a:cubicBezTo>
                    <a:pt x="4011" y="215"/>
                    <a:pt x="4011" y="215"/>
                    <a:pt x="4011" y="215"/>
                  </a:cubicBezTo>
                  <a:cubicBezTo>
                    <a:pt x="4010" y="215"/>
                    <a:pt x="4008" y="215"/>
                    <a:pt x="4007" y="214"/>
                  </a:cubicBezTo>
                  <a:lnTo>
                    <a:pt x="4005" y="214"/>
                  </a:lnTo>
                  <a:cubicBezTo>
                    <a:pt x="3999" y="213"/>
                    <a:pt x="3995" y="210"/>
                    <a:pt x="3991" y="207"/>
                  </a:cubicBezTo>
                  <a:cubicBezTo>
                    <a:pt x="3988" y="205"/>
                    <a:pt x="3986" y="199"/>
                    <a:pt x="3984" y="190"/>
                  </a:cubicBezTo>
                  <a:cubicBezTo>
                    <a:pt x="3982" y="187"/>
                    <a:pt x="3982" y="184"/>
                    <a:pt x="3981" y="181"/>
                  </a:cubicBezTo>
                  <a:cubicBezTo>
                    <a:pt x="3978" y="173"/>
                    <a:pt x="3974" y="171"/>
                    <a:pt x="3972" y="171"/>
                  </a:cubicBezTo>
                  <a:cubicBezTo>
                    <a:pt x="3967" y="171"/>
                    <a:pt x="3966" y="173"/>
                    <a:pt x="3964" y="174"/>
                  </a:cubicBezTo>
                  <a:cubicBezTo>
                    <a:pt x="3959" y="173"/>
                    <a:pt x="3945" y="170"/>
                    <a:pt x="3935" y="170"/>
                  </a:cubicBezTo>
                  <a:cubicBezTo>
                    <a:pt x="3933" y="170"/>
                    <a:pt x="3931" y="170"/>
                    <a:pt x="3929" y="171"/>
                  </a:cubicBezTo>
                  <a:lnTo>
                    <a:pt x="3928" y="172"/>
                  </a:lnTo>
                  <a:cubicBezTo>
                    <a:pt x="3922" y="174"/>
                    <a:pt x="3919" y="174"/>
                    <a:pt x="3914" y="179"/>
                  </a:cubicBezTo>
                  <a:cubicBezTo>
                    <a:pt x="3913" y="181"/>
                    <a:pt x="3913" y="183"/>
                    <a:pt x="3914" y="185"/>
                  </a:cubicBezTo>
                  <a:cubicBezTo>
                    <a:pt x="3914" y="188"/>
                    <a:pt x="3920" y="189"/>
                    <a:pt x="3924" y="191"/>
                  </a:cubicBezTo>
                  <a:cubicBezTo>
                    <a:pt x="3926" y="192"/>
                    <a:pt x="3928" y="194"/>
                    <a:pt x="3929" y="195"/>
                  </a:cubicBezTo>
                  <a:cubicBezTo>
                    <a:pt x="3931" y="196"/>
                    <a:pt x="3938" y="209"/>
                    <a:pt x="3941" y="214"/>
                  </a:cubicBezTo>
                  <a:cubicBezTo>
                    <a:pt x="3942" y="215"/>
                    <a:pt x="3942" y="216"/>
                    <a:pt x="3942" y="216"/>
                  </a:cubicBezTo>
                  <a:lnTo>
                    <a:pt x="3934" y="216"/>
                  </a:lnTo>
                  <a:cubicBezTo>
                    <a:pt x="3932" y="215"/>
                    <a:pt x="3925" y="209"/>
                    <a:pt x="3920" y="198"/>
                  </a:cubicBezTo>
                  <a:cubicBezTo>
                    <a:pt x="3916" y="187"/>
                    <a:pt x="3912" y="186"/>
                    <a:pt x="3906" y="185"/>
                  </a:cubicBezTo>
                  <a:cubicBezTo>
                    <a:pt x="3904" y="185"/>
                    <a:pt x="3903" y="185"/>
                    <a:pt x="3901" y="184"/>
                  </a:cubicBezTo>
                  <a:cubicBezTo>
                    <a:pt x="3900" y="184"/>
                    <a:pt x="3899" y="184"/>
                    <a:pt x="3897" y="184"/>
                  </a:cubicBezTo>
                  <a:cubicBezTo>
                    <a:pt x="3894" y="184"/>
                    <a:pt x="3892" y="185"/>
                    <a:pt x="3888" y="186"/>
                  </a:cubicBezTo>
                  <a:cubicBezTo>
                    <a:pt x="3883" y="189"/>
                    <a:pt x="3876" y="192"/>
                    <a:pt x="3866" y="194"/>
                  </a:cubicBezTo>
                  <a:cubicBezTo>
                    <a:pt x="3853" y="196"/>
                    <a:pt x="3849" y="199"/>
                    <a:pt x="3847" y="204"/>
                  </a:cubicBezTo>
                  <a:cubicBezTo>
                    <a:pt x="3847" y="205"/>
                    <a:pt x="3847" y="206"/>
                    <a:pt x="3845" y="207"/>
                  </a:cubicBezTo>
                  <a:cubicBezTo>
                    <a:pt x="3843" y="209"/>
                    <a:pt x="3841" y="209"/>
                    <a:pt x="3838" y="209"/>
                  </a:cubicBezTo>
                  <a:cubicBezTo>
                    <a:pt x="3837" y="209"/>
                    <a:pt x="3835" y="209"/>
                    <a:pt x="3833" y="209"/>
                  </a:cubicBezTo>
                  <a:cubicBezTo>
                    <a:pt x="3830" y="208"/>
                    <a:pt x="3828" y="207"/>
                    <a:pt x="3823" y="207"/>
                  </a:cubicBezTo>
                  <a:cubicBezTo>
                    <a:pt x="3812" y="209"/>
                    <a:pt x="3809" y="210"/>
                    <a:pt x="3796" y="217"/>
                  </a:cubicBezTo>
                  <a:cubicBezTo>
                    <a:pt x="3790" y="220"/>
                    <a:pt x="3787" y="224"/>
                    <a:pt x="3787" y="229"/>
                  </a:cubicBezTo>
                  <a:cubicBezTo>
                    <a:pt x="3786" y="232"/>
                    <a:pt x="3788" y="236"/>
                    <a:pt x="3789" y="238"/>
                  </a:cubicBezTo>
                  <a:lnTo>
                    <a:pt x="3790" y="239"/>
                  </a:lnTo>
                  <a:cubicBezTo>
                    <a:pt x="3793" y="242"/>
                    <a:pt x="3797" y="242"/>
                    <a:pt x="3800" y="242"/>
                  </a:cubicBezTo>
                  <a:cubicBezTo>
                    <a:pt x="3803" y="242"/>
                    <a:pt x="3807" y="242"/>
                    <a:pt x="3811" y="241"/>
                  </a:cubicBezTo>
                  <a:lnTo>
                    <a:pt x="3814" y="241"/>
                  </a:lnTo>
                  <a:cubicBezTo>
                    <a:pt x="3818" y="241"/>
                    <a:pt x="3823" y="243"/>
                    <a:pt x="3829" y="247"/>
                  </a:cubicBezTo>
                  <a:cubicBezTo>
                    <a:pt x="3834" y="250"/>
                    <a:pt x="3842" y="256"/>
                    <a:pt x="3856" y="261"/>
                  </a:cubicBezTo>
                  <a:cubicBezTo>
                    <a:pt x="3857" y="262"/>
                    <a:pt x="3858" y="263"/>
                    <a:pt x="3860" y="264"/>
                  </a:cubicBezTo>
                  <a:lnTo>
                    <a:pt x="3857" y="264"/>
                  </a:lnTo>
                  <a:cubicBezTo>
                    <a:pt x="3850" y="265"/>
                    <a:pt x="3845" y="266"/>
                    <a:pt x="3841" y="268"/>
                  </a:cubicBezTo>
                  <a:cubicBezTo>
                    <a:pt x="3841" y="269"/>
                    <a:pt x="3840" y="269"/>
                    <a:pt x="3839" y="269"/>
                  </a:cubicBezTo>
                  <a:cubicBezTo>
                    <a:pt x="3837" y="269"/>
                    <a:pt x="3833" y="267"/>
                    <a:pt x="3829" y="265"/>
                  </a:cubicBezTo>
                  <a:cubicBezTo>
                    <a:pt x="3827" y="264"/>
                    <a:pt x="3824" y="263"/>
                    <a:pt x="3822" y="262"/>
                  </a:cubicBezTo>
                  <a:cubicBezTo>
                    <a:pt x="3819" y="261"/>
                    <a:pt x="3817" y="261"/>
                    <a:pt x="3814" y="261"/>
                  </a:cubicBezTo>
                  <a:cubicBezTo>
                    <a:pt x="3808" y="261"/>
                    <a:pt x="3801" y="262"/>
                    <a:pt x="3794" y="264"/>
                  </a:cubicBezTo>
                  <a:cubicBezTo>
                    <a:pt x="3790" y="265"/>
                    <a:pt x="3786" y="266"/>
                    <a:pt x="3782" y="267"/>
                  </a:cubicBezTo>
                  <a:cubicBezTo>
                    <a:pt x="3776" y="268"/>
                    <a:pt x="3771" y="269"/>
                    <a:pt x="3769" y="272"/>
                  </a:cubicBezTo>
                  <a:cubicBezTo>
                    <a:pt x="3764" y="270"/>
                    <a:pt x="3755" y="265"/>
                    <a:pt x="3746" y="259"/>
                  </a:cubicBezTo>
                  <a:cubicBezTo>
                    <a:pt x="3739" y="255"/>
                    <a:pt x="3736" y="251"/>
                    <a:pt x="3735" y="250"/>
                  </a:cubicBezTo>
                  <a:cubicBezTo>
                    <a:pt x="3732" y="248"/>
                    <a:pt x="3730" y="247"/>
                    <a:pt x="3726" y="247"/>
                  </a:cubicBezTo>
                  <a:cubicBezTo>
                    <a:pt x="3720" y="247"/>
                    <a:pt x="3714" y="251"/>
                    <a:pt x="3708" y="256"/>
                  </a:cubicBezTo>
                  <a:cubicBezTo>
                    <a:pt x="3704" y="257"/>
                    <a:pt x="3703" y="259"/>
                    <a:pt x="3699" y="261"/>
                  </a:cubicBezTo>
                  <a:cubicBezTo>
                    <a:pt x="3697" y="261"/>
                    <a:pt x="3695" y="262"/>
                    <a:pt x="3693" y="263"/>
                  </a:cubicBezTo>
                  <a:cubicBezTo>
                    <a:pt x="3686" y="266"/>
                    <a:pt x="3681" y="268"/>
                    <a:pt x="3681" y="273"/>
                  </a:cubicBezTo>
                  <a:cubicBezTo>
                    <a:pt x="3681" y="276"/>
                    <a:pt x="3684" y="280"/>
                    <a:pt x="3689" y="286"/>
                  </a:cubicBezTo>
                  <a:cubicBezTo>
                    <a:pt x="3691" y="287"/>
                    <a:pt x="3692" y="289"/>
                    <a:pt x="3694" y="291"/>
                  </a:cubicBezTo>
                  <a:cubicBezTo>
                    <a:pt x="3690" y="290"/>
                    <a:pt x="3685" y="289"/>
                    <a:pt x="3680" y="289"/>
                  </a:cubicBezTo>
                  <a:cubicBezTo>
                    <a:pt x="3673" y="289"/>
                    <a:pt x="3670" y="289"/>
                    <a:pt x="3669" y="291"/>
                  </a:cubicBezTo>
                  <a:lnTo>
                    <a:pt x="3667" y="291"/>
                  </a:lnTo>
                  <a:cubicBezTo>
                    <a:pt x="3656" y="293"/>
                    <a:pt x="3656" y="302"/>
                    <a:pt x="3658" y="308"/>
                  </a:cubicBezTo>
                  <a:lnTo>
                    <a:pt x="3658" y="309"/>
                  </a:lnTo>
                  <a:cubicBezTo>
                    <a:pt x="3658" y="308"/>
                    <a:pt x="3656" y="308"/>
                    <a:pt x="3656" y="308"/>
                  </a:cubicBezTo>
                  <a:cubicBezTo>
                    <a:pt x="3654" y="305"/>
                    <a:pt x="3649" y="300"/>
                    <a:pt x="3643" y="296"/>
                  </a:cubicBezTo>
                  <a:cubicBezTo>
                    <a:pt x="3638" y="292"/>
                    <a:pt x="3635" y="290"/>
                    <a:pt x="3631" y="290"/>
                  </a:cubicBezTo>
                  <a:cubicBezTo>
                    <a:pt x="3628" y="290"/>
                    <a:pt x="3626" y="292"/>
                    <a:pt x="3623" y="294"/>
                  </a:cubicBezTo>
                  <a:cubicBezTo>
                    <a:pt x="3621" y="295"/>
                    <a:pt x="3619" y="297"/>
                    <a:pt x="3618" y="297"/>
                  </a:cubicBezTo>
                  <a:cubicBezTo>
                    <a:pt x="3611" y="299"/>
                    <a:pt x="3607" y="300"/>
                    <a:pt x="3600" y="300"/>
                  </a:cubicBezTo>
                  <a:cubicBezTo>
                    <a:pt x="3595" y="300"/>
                    <a:pt x="3590" y="299"/>
                    <a:pt x="3583" y="298"/>
                  </a:cubicBezTo>
                  <a:cubicBezTo>
                    <a:pt x="3577" y="297"/>
                    <a:pt x="3572" y="296"/>
                    <a:pt x="3567" y="296"/>
                  </a:cubicBezTo>
                  <a:cubicBezTo>
                    <a:pt x="3560" y="296"/>
                    <a:pt x="3554" y="298"/>
                    <a:pt x="3548" y="298"/>
                  </a:cubicBezTo>
                  <a:cubicBezTo>
                    <a:pt x="3547" y="299"/>
                    <a:pt x="3545" y="299"/>
                    <a:pt x="3543" y="299"/>
                  </a:cubicBezTo>
                  <a:cubicBezTo>
                    <a:pt x="3534" y="302"/>
                    <a:pt x="3469" y="328"/>
                    <a:pt x="3458" y="332"/>
                  </a:cubicBezTo>
                  <a:cubicBezTo>
                    <a:pt x="3452" y="335"/>
                    <a:pt x="3441" y="341"/>
                    <a:pt x="3430" y="349"/>
                  </a:cubicBezTo>
                  <a:cubicBezTo>
                    <a:pt x="3421" y="355"/>
                    <a:pt x="3411" y="361"/>
                    <a:pt x="3409" y="361"/>
                  </a:cubicBezTo>
                  <a:cubicBezTo>
                    <a:pt x="3407" y="361"/>
                    <a:pt x="3405" y="362"/>
                    <a:pt x="3402" y="363"/>
                  </a:cubicBezTo>
                  <a:cubicBezTo>
                    <a:pt x="3398" y="364"/>
                    <a:pt x="3392" y="364"/>
                    <a:pt x="3385" y="367"/>
                  </a:cubicBezTo>
                  <a:cubicBezTo>
                    <a:pt x="3379" y="370"/>
                    <a:pt x="3374" y="371"/>
                    <a:pt x="3368" y="373"/>
                  </a:cubicBezTo>
                  <a:cubicBezTo>
                    <a:pt x="3364" y="374"/>
                    <a:pt x="3360" y="374"/>
                    <a:pt x="3356" y="377"/>
                  </a:cubicBezTo>
                  <a:cubicBezTo>
                    <a:pt x="3350" y="378"/>
                    <a:pt x="3346" y="380"/>
                    <a:pt x="3344" y="382"/>
                  </a:cubicBezTo>
                  <a:cubicBezTo>
                    <a:pt x="3339" y="384"/>
                    <a:pt x="3337" y="385"/>
                    <a:pt x="3333" y="385"/>
                  </a:cubicBezTo>
                  <a:cubicBezTo>
                    <a:pt x="3330" y="385"/>
                    <a:pt x="3327" y="384"/>
                    <a:pt x="3326" y="382"/>
                  </a:cubicBezTo>
                  <a:cubicBezTo>
                    <a:pt x="3324" y="381"/>
                    <a:pt x="3322" y="380"/>
                    <a:pt x="3319" y="380"/>
                  </a:cubicBezTo>
                  <a:cubicBezTo>
                    <a:pt x="3317" y="380"/>
                    <a:pt x="3315" y="381"/>
                    <a:pt x="3310" y="384"/>
                  </a:cubicBezTo>
                  <a:cubicBezTo>
                    <a:pt x="3308" y="385"/>
                    <a:pt x="3304" y="387"/>
                    <a:pt x="3299" y="389"/>
                  </a:cubicBezTo>
                  <a:cubicBezTo>
                    <a:pt x="3291" y="395"/>
                    <a:pt x="3287" y="397"/>
                    <a:pt x="3281" y="399"/>
                  </a:cubicBezTo>
                  <a:cubicBezTo>
                    <a:pt x="3279" y="400"/>
                    <a:pt x="3277" y="401"/>
                    <a:pt x="3274" y="403"/>
                  </a:cubicBezTo>
                  <a:cubicBezTo>
                    <a:pt x="3268" y="405"/>
                    <a:pt x="3264" y="405"/>
                    <a:pt x="3260" y="405"/>
                  </a:cubicBezTo>
                  <a:lnTo>
                    <a:pt x="3249" y="405"/>
                  </a:lnTo>
                  <a:cubicBezTo>
                    <a:pt x="3240" y="407"/>
                    <a:pt x="3238" y="417"/>
                    <a:pt x="3235" y="427"/>
                  </a:cubicBezTo>
                  <a:cubicBezTo>
                    <a:pt x="3235" y="429"/>
                    <a:pt x="3235" y="432"/>
                    <a:pt x="3235" y="433"/>
                  </a:cubicBezTo>
                  <a:cubicBezTo>
                    <a:pt x="3235" y="438"/>
                    <a:pt x="3233" y="438"/>
                    <a:pt x="3231" y="439"/>
                  </a:cubicBezTo>
                  <a:cubicBezTo>
                    <a:pt x="3229" y="441"/>
                    <a:pt x="3226" y="443"/>
                    <a:pt x="3223" y="448"/>
                  </a:cubicBezTo>
                  <a:cubicBezTo>
                    <a:pt x="3219" y="458"/>
                    <a:pt x="3220" y="468"/>
                    <a:pt x="3222" y="474"/>
                  </a:cubicBezTo>
                  <a:cubicBezTo>
                    <a:pt x="3223" y="479"/>
                    <a:pt x="3229" y="484"/>
                    <a:pt x="3237" y="490"/>
                  </a:cubicBezTo>
                  <a:cubicBezTo>
                    <a:pt x="3240" y="494"/>
                    <a:pt x="3244" y="498"/>
                    <a:pt x="3247" y="503"/>
                  </a:cubicBezTo>
                  <a:cubicBezTo>
                    <a:pt x="3258" y="513"/>
                    <a:pt x="3267" y="517"/>
                    <a:pt x="3277" y="523"/>
                  </a:cubicBezTo>
                  <a:cubicBezTo>
                    <a:pt x="3279" y="524"/>
                    <a:pt x="3282" y="526"/>
                    <a:pt x="3286" y="527"/>
                  </a:cubicBezTo>
                  <a:cubicBezTo>
                    <a:pt x="3289" y="528"/>
                    <a:pt x="3294" y="528"/>
                    <a:pt x="3299" y="528"/>
                  </a:cubicBezTo>
                  <a:cubicBezTo>
                    <a:pt x="3302" y="528"/>
                    <a:pt x="3306" y="528"/>
                    <a:pt x="3310" y="528"/>
                  </a:cubicBezTo>
                  <a:cubicBezTo>
                    <a:pt x="3317" y="526"/>
                    <a:pt x="3325" y="524"/>
                    <a:pt x="3333" y="524"/>
                  </a:cubicBezTo>
                  <a:cubicBezTo>
                    <a:pt x="3337" y="524"/>
                    <a:pt x="3340" y="525"/>
                    <a:pt x="3344" y="526"/>
                  </a:cubicBezTo>
                  <a:cubicBezTo>
                    <a:pt x="3352" y="528"/>
                    <a:pt x="3358" y="529"/>
                    <a:pt x="3363" y="529"/>
                  </a:cubicBezTo>
                  <a:cubicBezTo>
                    <a:pt x="3368" y="529"/>
                    <a:pt x="3371" y="528"/>
                    <a:pt x="3374" y="528"/>
                  </a:cubicBezTo>
                  <a:cubicBezTo>
                    <a:pt x="3377" y="528"/>
                    <a:pt x="3379" y="527"/>
                    <a:pt x="3382" y="526"/>
                  </a:cubicBezTo>
                  <a:cubicBezTo>
                    <a:pt x="3396" y="526"/>
                    <a:pt x="3426" y="519"/>
                    <a:pt x="3449" y="512"/>
                  </a:cubicBezTo>
                  <a:cubicBezTo>
                    <a:pt x="3461" y="509"/>
                    <a:pt x="3465" y="509"/>
                    <a:pt x="3469" y="509"/>
                  </a:cubicBezTo>
                  <a:lnTo>
                    <a:pt x="3472" y="509"/>
                  </a:lnTo>
                  <a:cubicBezTo>
                    <a:pt x="3473" y="509"/>
                    <a:pt x="3475" y="509"/>
                    <a:pt x="3478" y="508"/>
                  </a:cubicBezTo>
                  <a:cubicBezTo>
                    <a:pt x="3483" y="507"/>
                    <a:pt x="3488" y="507"/>
                    <a:pt x="3495" y="506"/>
                  </a:cubicBezTo>
                  <a:cubicBezTo>
                    <a:pt x="3502" y="506"/>
                    <a:pt x="3510" y="506"/>
                    <a:pt x="3517" y="504"/>
                  </a:cubicBezTo>
                  <a:cubicBezTo>
                    <a:pt x="3529" y="502"/>
                    <a:pt x="3533" y="500"/>
                    <a:pt x="3540" y="495"/>
                  </a:cubicBezTo>
                  <a:cubicBezTo>
                    <a:pt x="3541" y="494"/>
                    <a:pt x="3543" y="493"/>
                    <a:pt x="3544" y="492"/>
                  </a:cubicBezTo>
                  <a:cubicBezTo>
                    <a:pt x="3551" y="488"/>
                    <a:pt x="3555" y="487"/>
                    <a:pt x="3559" y="486"/>
                  </a:cubicBezTo>
                  <a:cubicBezTo>
                    <a:pt x="3562" y="486"/>
                    <a:pt x="3564" y="485"/>
                    <a:pt x="3567" y="484"/>
                  </a:cubicBezTo>
                  <a:cubicBezTo>
                    <a:pt x="3569" y="483"/>
                    <a:pt x="3571" y="483"/>
                    <a:pt x="3573" y="483"/>
                  </a:cubicBezTo>
                  <a:cubicBezTo>
                    <a:pt x="3576" y="483"/>
                    <a:pt x="3579" y="484"/>
                    <a:pt x="3585" y="484"/>
                  </a:cubicBezTo>
                  <a:cubicBezTo>
                    <a:pt x="3589" y="484"/>
                    <a:pt x="3593" y="484"/>
                    <a:pt x="3599" y="485"/>
                  </a:cubicBezTo>
                  <a:cubicBezTo>
                    <a:pt x="3616" y="485"/>
                    <a:pt x="3623" y="480"/>
                    <a:pt x="3629" y="476"/>
                  </a:cubicBezTo>
                  <a:cubicBezTo>
                    <a:pt x="3630" y="475"/>
                    <a:pt x="3632" y="474"/>
                    <a:pt x="3633" y="473"/>
                  </a:cubicBezTo>
                  <a:lnTo>
                    <a:pt x="3637" y="473"/>
                  </a:lnTo>
                  <a:cubicBezTo>
                    <a:pt x="3644" y="473"/>
                    <a:pt x="3652" y="474"/>
                    <a:pt x="3658" y="477"/>
                  </a:cubicBezTo>
                  <a:cubicBezTo>
                    <a:pt x="3650" y="483"/>
                    <a:pt x="3636" y="494"/>
                    <a:pt x="3632" y="498"/>
                  </a:cubicBezTo>
                  <a:cubicBezTo>
                    <a:pt x="3628" y="500"/>
                    <a:pt x="3627" y="503"/>
                    <a:pt x="3624" y="506"/>
                  </a:cubicBezTo>
                  <a:cubicBezTo>
                    <a:pt x="3623" y="509"/>
                    <a:pt x="3621" y="511"/>
                    <a:pt x="3619" y="513"/>
                  </a:cubicBezTo>
                  <a:cubicBezTo>
                    <a:pt x="3618" y="514"/>
                    <a:pt x="3617" y="514"/>
                    <a:pt x="3615" y="514"/>
                  </a:cubicBezTo>
                  <a:cubicBezTo>
                    <a:pt x="3613" y="514"/>
                    <a:pt x="3610" y="513"/>
                    <a:pt x="3606" y="512"/>
                  </a:cubicBezTo>
                  <a:cubicBezTo>
                    <a:pt x="3603" y="511"/>
                    <a:pt x="3600" y="511"/>
                    <a:pt x="3596" y="511"/>
                  </a:cubicBezTo>
                  <a:cubicBezTo>
                    <a:pt x="3589" y="511"/>
                    <a:pt x="3583" y="514"/>
                    <a:pt x="3578" y="516"/>
                  </a:cubicBezTo>
                  <a:cubicBezTo>
                    <a:pt x="3575" y="518"/>
                    <a:pt x="3574" y="519"/>
                    <a:pt x="3572" y="520"/>
                  </a:cubicBezTo>
                  <a:cubicBezTo>
                    <a:pt x="3570" y="522"/>
                    <a:pt x="3565" y="525"/>
                    <a:pt x="3560" y="527"/>
                  </a:cubicBezTo>
                  <a:cubicBezTo>
                    <a:pt x="3555" y="531"/>
                    <a:pt x="3548" y="535"/>
                    <a:pt x="3545" y="536"/>
                  </a:cubicBezTo>
                  <a:cubicBezTo>
                    <a:pt x="3536" y="539"/>
                    <a:pt x="3535" y="546"/>
                    <a:pt x="3534" y="553"/>
                  </a:cubicBezTo>
                  <a:cubicBezTo>
                    <a:pt x="3532" y="559"/>
                    <a:pt x="3538" y="568"/>
                    <a:pt x="3547" y="580"/>
                  </a:cubicBezTo>
                  <a:cubicBezTo>
                    <a:pt x="3549" y="584"/>
                    <a:pt x="3549" y="584"/>
                    <a:pt x="3547" y="586"/>
                  </a:cubicBezTo>
                  <a:cubicBezTo>
                    <a:pt x="3545" y="588"/>
                    <a:pt x="3543" y="590"/>
                    <a:pt x="3543" y="594"/>
                  </a:cubicBezTo>
                  <a:cubicBezTo>
                    <a:pt x="3543" y="595"/>
                    <a:pt x="3539" y="599"/>
                    <a:pt x="3536" y="602"/>
                  </a:cubicBezTo>
                  <a:cubicBezTo>
                    <a:pt x="3534" y="605"/>
                    <a:pt x="3531" y="609"/>
                    <a:pt x="3528" y="613"/>
                  </a:cubicBezTo>
                  <a:lnTo>
                    <a:pt x="3528" y="614"/>
                  </a:lnTo>
                  <a:cubicBezTo>
                    <a:pt x="3521" y="622"/>
                    <a:pt x="3517" y="629"/>
                    <a:pt x="3516" y="641"/>
                  </a:cubicBezTo>
                  <a:cubicBezTo>
                    <a:pt x="3516" y="646"/>
                    <a:pt x="3515" y="646"/>
                    <a:pt x="3511" y="648"/>
                  </a:cubicBezTo>
                  <a:cubicBezTo>
                    <a:pt x="3509" y="649"/>
                    <a:pt x="3507" y="650"/>
                    <a:pt x="3505" y="652"/>
                  </a:cubicBezTo>
                  <a:cubicBezTo>
                    <a:pt x="3503" y="653"/>
                    <a:pt x="3500" y="654"/>
                    <a:pt x="3497" y="654"/>
                  </a:cubicBezTo>
                  <a:cubicBezTo>
                    <a:pt x="3493" y="654"/>
                    <a:pt x="3490" y="653"/>
                    <a:pt x="3487" y="651"/>
                  </a:cubicBezTo>
                  <a:cubicBezTo>
                    <a:pt x="3484" y="649"/>
                    <a:pt x="3482" y="648"/>
                    <a:pt x="3479" y="648"/>
                  </a:cubicBezTo>
                  <a:cubicBezTo>
                    <a:pt x="3477" y="648"/>
                    <a:pt x="3475" y="649"/>
                    <a:pt x="3473" y="650"/>
                  </a:cubicBezTo>
                  <a:cubicBezTo>
                    <a:pt x="3471" y="651"/>
                    <a:pt x="3468" y="651"/>
                    <a:pt x="3465" y="652"/>
                  </a:cubicBezTo>
                  <a:cubicBezTo>
                    <a:pt x="3457" y="654"/>
                    <a:pt x="3454" y="657"/>
                    <a:pt x="3452" y="661"/>
                  </a:cubicBezTo>
                  <a:cubicBezTo>
                    <a:pt x="3450" y="662"/>
                    <a:pt x="3449" y="665"/>
                    <a:pt x="3446" y="668"/>
                  </a:cubicBezTo>
                  <a:cubicBezTo>
                    <a:pt x="3439" y="676"/>
                    <a:pt x="3426" y="680"/>
                    <a:pt x="3418" y="684"/>
                  </a:cubicBezTo>
                  <a:lnTo>
                    <a:pt x="3414" y="685"/>
                  </a:lnTo>
                  <a:cubicBezTo>
                    <a:pt x="3411" y="687"/>
                    <a:pt x="3399" y="688"/>
                    <a:pt x="3388" y="688"/>
                  </a:cubicBezTo>
                  <a:cubicBezTo>
                    <a:pt x="3380" y="688"/>
                    <a:pt x="3376" y="687"/>
                    <a:pt x="3374" y="686"/>
                  </a:cubicBezTo>
                  <a:cubicBezTo>
                    <a:pt x="3374" y="680"/>
                    <a:pt x="3369" y="680"/>
                    <a:pt x="3365" y="680"/>
                  </a:cubicBezTo>
                  <a:cubicBezTo>
                    <a:pt x="3363" y="680"/>
                    <a:pt x="3358" y="680"/>
                    <a:pt x="3354" y="679"/>
                  </a:cubicBezTo>
                  <a:cubicBezTo>
                    <a:pt x="3352" y="678"/>
                    <a:pt x="3352" y="678"/>
                    <a:pt x="3351" y="677"/>
                  </a:cubicBezTo>
                  <a:cubicBezTo>
                    <a:pt x="3352" y="677"/>
                    <a:pt x="3353" y="676"/>
                    <a:pt x="3354" y="675"/>
                  </a:cubicBezTo>
                  <a:cubicBezTo>
                    <a:pt x="3356" y="673"/>
                    <a:pt x="3359" y="669"/>
                    <a:pt x="3360" y="666"/>
                  </a:cubicBezTo>
                  <a:cubicBezTo>
                    <a:pt x="3364" y="661"/>
                    <a:pt x="3365" y="658"/>
                    <a:pt x="3366" y="658"/>
                  </a:cubicBezTo>
                  <a:lnTo>
                    <a:pt x="3366" y="658"/>
                  </a:lnTo>
                  <a:cubicBezTo>
                    <a:pt x="3366" y="658"/>
                    <a:pt x="3368" y="658"/>
                    <a:pt x="3368" y="659"/>
                  </a:cubicBezTo>
                  <a:cubicBezTo>
                    <a:pt x="3370" y="662"/>
                    <a:pt x="3376" y="666"/>
                    <a:pt x="3384" y="666"/>
                  </a:cubicBezTo>
                  <a:cubicBezTo>
                    <a:pt x="3385" y="667"/>
                    <a:pt x="3386" y="667"/>
                    <a:pt x="3386" y="667"/>
                  </a:cubicBezTo>
                  <a:cubicBezTo>
                    <a:pt x="3391" y="667"/>
                    <a:pt x="3394" y="662"/>
                    <a:pt x="3398" y="658"/>
                  </a:cubicBezTo>
                  <a:cubicBezTo>
                    <a:pt x="3402" y="652"/>
                    <a:pt x="3407" y="646"/>
                    <a:pt x="3416" y="642"/>
                  </a:cubicBezTo>
                  <a:cubicBezTo>
                    <a:pt x="3436" y="633"/>
                    <a:pt x="3443" y="629"/>
                    <a:pt x="3448" y="619"/>
                  </a:cubicBezTo>
                  <a:cubicBezTo>
                    <a:pt x="3448" y="618"/>
                    <a:pt x="3449" y="615"/>
                    <a:pt x="3448" y="613"/>
                  </a:cubicBezTo>
                  <a:cubicBezTo>
                    <a:pt x="3446" y="609"/>
                    <a:pt x="3443" y="609"/>
                    <a:pt x="3441" y="609"/>
                  </a:cubicBezTo>
                  <a:lnTo>
                    <a:pt x="3436" y="609"/>
                  </a:lnTo>
                  <a:cubicBezTo>
                    <a:pt x="3434" y="606"/>
                    <a:pt x="3431" y="603"/>
                    <a:pt x="3429" y="600"/>
                  </a:cubicBezTo>
                  <a:cubicBezTo>
                    <a:pt x="3426" y="597"/>
                    <a:pt x="3424" y="594"/>
                    <a:pt x="3421" y="589"/>
                  </a:cubicBezTo>
                  <a:cubicBezTo>
                    <a:pt x="3418" y="586"/>
                    <a:pt x="3416" y="584"/>
                    <a:pt x="3413" y="584"/>
                  </a:cubicBezTo>
                  <a:cubicBezTo>
                    <a:pt x="3406" y="584"/>
                    <a:pt x="3400" y="592"/>
                    <a:pt x="3397" y="598"/>
                  </a:cubicBezTo>
                  <a:cubicBezTo>
                    <a:pt x="3396" y="598"/>
                    <a:pt x="3395" y="600"/>
                    <a:pt x="3395" y="600"/>
                  </a:cubicBezTo>
                  <a:cubicBezTo>
                    <a:pt x="3393" y="602"/>
                    <a:pt x="3384" y="606"/>
                    <a:pt x="3377" y="610"/>
                  </a:cubicBezTo>
                  <a:cubicBezTo>
                    <a:pt x="3372" y="613"/>
                    <a:pt x="3368" y="614"/>
                    <a:pt x="3365" y="615"/>
                  </a:cubicBezTo>
                  <a:cubicBezTo>
                    <a:pt x="3359" y="619"/>
                    <a:pt x="3353" y="619"/>
                    <a:pt x="3347" y="619"/>
                  </a:cubicBezTo>
                  <a:cubicBezTo>
                    <a:pt x="3344" y="619"/>
                    <a:pt x="3338" y="620"/>
                    <a:pt x="3333" y="621"/>
                  </a:cubicBezTo>
                  <a:cubicBezTo>
                    <a:pt x="3329" y="622"/>
                    <a:pt x="3326" y="624"/>
                    <a:pt x="3324" y="624"/>
                  </a:cubicBezTo>
                  <a:cubicBezTo>
                    <a:pt x="3321" y="624"/>
                    <a:pt x="3318" y="625"/>
                    <a:pt x="3312" y="627"/>
                  </a:cubicBezTo>
                  <a:lnTo>
                    <a:pt x="3304" y="627"/>
                  </a:lnTo>
                  <a:cubicBezTo>
                    <a:pt x="3299" y="628"/>
                    <a:pt x="3294" y="629"/>
                    <a:pt x="3284" y="632"/>
                  </a:cubicBezTo>
                  <a:cubicBezTo>
                    <a:pt x="3273" y="634"/>
                    <a:pt x="3271" y="635"/>
                    <a:pt x="3270" y="636"/>
                  </a:cubicBezTo>
                  <a:lnTo>
                    <a:pt x="3269" y="636"/>
                  </a:lnTo>
                  <a:cubicBezTo>
                    <a:pt x="3265" y="636"/>
                    <a:pt x="3243" y="630"/>
                    <a:pt x="3241" y="627"/>
                  </a:cubicBezTo>
                  <a:cubicBezTo>
                    <a:pt x="3241" y="625"/>
                    <a:pt x="3241" y="624"/>
                    <a:pt x="3244" y="620"/>
                  </a:cubicBezTo>
                  <a:cubicBezTo>
                    <a:pt x="3246" y="618"/>
                    <a:pt x="3247" y="614"/>
                    <a:pt x="3249" y="609"/>
                  </a:cubicBezTo>
                  <a:cubicBezTo>
                    <a:pt x="3253" y="601"/>
                    <a:pt x="3260" y="591"/>
                    <a:pt x="3279" y="580"/>
                  </a:cubicBezTo>
                  <a:cubicBezTo>
                    <a:pt x="3288" y="575"/>
                    <a:pt x="3291" y="573"/>
                    <a:pt x="3291" y="569"/>
                  </a:cubicBezTo>
                  <a:cubicBezTo>
                    <a:pt x="3290" y="566"/>
                    <a:pt x="3286" y="565"/>
                    <a:pt x="3282" y="565"/>
                  </a:cubicBezTo>
                  <a:cubicBezTo>
                    <a:pt x="3280" y="565"/>
                    <a:pt x="3278" y="564"/>
                    <a:pt x="3276" y="563"/>
                  </a:cubicBezTo>
                  <a:cubicBezTo>
                    <a:pt x="3270" y="561"/>
                    <a:pt x="3263" y="553"/>
                    <a:pt x="3255" y="545"/>
                  </a:cubicBezTo>
                  <a:lnTo>
                    <a:pt x="3249" y="538"/>
                  </a:lnTo>
                  <a:cubicBezTo>
                    <a:pt x="3239" y="529"/>
                    <a:pt x="3239" y="529"/>
                    <a:pt x="3235" y="528"/>
                  </a:cubicBezTo>
                  <a:lnTo>
                    <a:pt x="3234" y="527"/>
                  </a:lnTo>
                  <a:cubicBezTo>
                    <a:pt x="3229" y="525"/>
                    <a:pt x="3221" y="524"/>
                    <a:pt x="3208" y="520"/>
                  </a:cubicBezTo>
                  <a:cubicBezTo>
                    <a:pt x="3196" y="517"/>
                    <a:pt x="3188" y="511"/>
                    <a:pt x="3184" y="506"/>
                  </a:cubicBezTo>
                  <a:cubicBezTo>
                    <a:pt x="3182" y="505"/>
                    <a:pt x="3181" y="503"/>
                    <a:pt x="3179" y="500"/>
                  </a:cubicBezTo>
                  <a:cubicBezTo>
                    <a:pt x="3174" y="495"/>
                    <a:pt x="3171" y="489"/>
                    <a:pt x="3166" y="489"/>
                  </a:cubicBezTo>
                  <a:cubicBezTo>
                    <a:pt x="3163" y="489"/>
                    <a:pt x="3160" y="490"/>
                    <a:pt x="3157" y="492"/>
                  </a:cubicBezTo>
                  <a:cubicBezTo>
                    <a:pt x="3152" y="494"/>
                    <a:pt x="3145" y="496"/>
                    <a:pt x="3138" y="496"/>
                  </a:cubicBezTo>
                  <a:cubicBezTo>
                    <a:pt x="3124" y="496"/>
                    <a:pt x="3121" y="496"/>
                    <a:pt x="3115" y="498"/>
                  </a:cubicBezTo>
                  <a:cubicBezTo>
                    <a:pt x="3107" y="500"/>
                    <a:pt x="3100" y="507"/>
                    <a:pt x="3093" y="522"/>
                  </a:cubicBezTo>
                  <a:cubicBezTo>
                    <a:pt x="3093" y="522"/>
                    <a:pt x="3085" y="523"/>
                    <a:pt x="3075" y="523"/>
                  </a:cubicBezTo>
                  <a:cubicBezTo>
                    <a:pt x="3073" y="523"/>
                    <a:pt x="3070" y="524"/>
                    <a:pt x="3068" y="526"/>
                  </a:cubicBezTo>
                  <a:cubicBezTo>
                    <a:pt x="3068" y="524"/>
                    <a:pt x="3070" y="520"/>
                    <a:pt x="3070" y="517"/>
                  </a:cubicBezTo>
                  <a:cubicBezTo>
                    <a:pt x="3072" y="510"/>
                    <a:pt x="3067" y="500"/>
                    <a:pt x="3061" y="486"/>
                  </a:cubicBezTo>
                  <a:cubicBezTo>
                    <a:pt x="3060" y="482"/>
                    <a:pt x="3057" y="477"/>
                    <a:pt x="3057" y="475"/>
                  </a:cubicBezTo>
                  <a:cubicBezTo>
                    <a:pt x="3057" y="475"/>
                    <a:pt x="3059" y="468"/>
                    <a:pt x="3103" y="452"/>
                  </a:cubicBezTo>
                  <a:cubicBezTo>
                    <a:pt x="3125" y="446"/>
                    <a:pt x="3126" y="444"/>
                    <a:pt x="3126" y="440"/>
                  </a:cubicBezTo>
                  <a:cubicBezTo>
                    <a:pt x="3126" y="436"/>
                    <a:pt x="3121" y="436"/>
                    <a:pt x="3120" y="436"/>
                  </a:cubicBezTo>
                  <a:cubicBezTo>
                    <a:pt x="3118" y="436"/>
                    <a:pt x="3115" y="437"/>
                    <a:pt x="3112" y="437"/>
                  </a:cubicBezTo>
                  <a:cubicBezTo>
                    <a:pt x="3110" y="429"/>
                    <a:pt x="3105" y="413"/>
                    <a:pt x="3102" y="405"/>
                  </a:cubicBezTo>
                  <a:cubicBezTo>
                    <a:pt x="3102" y="393"/>
                    <a:pt x="3103" y="386"/>
                    <a:pt x="3107" y="378"/>
                  </a:cubicBezTo>
                  <a:cubicBezTo>
                    <a:pt x="3108" y="374"/>
                    <a:pt x="3108" y="374"/>
                    <a:pt x="3114" y="374"/>
                  </a:cubicBezTo>
                  <a:cubicBezTo>
                    <a:pt x="3119" y="373"/>
                    <a:pt x="3124" y="371"/>
                    <a:pt x="3132" y="369"/>
                  </a:cubicBezTo>
                  <a:cubicBezTo>
                    <a:pt x="3142" y="366"/>
                    <a:pt x="3146" y="362"/>
                    <a:pt x="3148" y="357"/>
                  </a:cubicBezTo>
                  <a:cubicBezTo>
                    <a:pt x="3149" y="352"/>
                    <a:pt x="3146" y="348"/>
                    <a:pt x="3143" y="344"/>
                  </a:cubicBezTo>
                  <a:lnTo>
                    <a:pt x="3142" y="343"/>
                  </a:lnTo>
                  <a:cubicBezTo>
                    <a:pt x="3140" y="340"/>
                    <a:pt x="3138" y="339"/>
                    <a:pt x="3136" y="339"/>
                  </a:cubicBezTo>
                  <a:cubicBezTo>
                    <a:pt x="3131" y="339"/>
                    <a:pt x="3127" y="344"/>
                    <a:pt x="3122" y="347"/>
                  </a:cubicBezTo>
                  <a:cubicBezTo>
                    <a:pt x="3121" y="349"/>
                    <a:pt x="3119" y="350"/>
                    <a:pt x="3118" y="351"/>
                  </a:cubicBezTo>
                  <a:cubicBezTo>
                    <a:pt x="3117" y="351"/>
                    <a:pt x="3116" y="351"/>
                    <a:pt x="3115" y="351"/>
                  </a:cubicBezTo>
                  <a:cubicBezTo>
                    <a:pt x="3113" y="351"/>
                    <a:pt x="3110" y="350"/>
                    <a:pt x="3107" y="350"/>
                  </a:cubicBezTo>
                  <a:cubicBezTo>
                    <a:pt x="3103" y="350"/>
                    <a:pt x="3101" y="349"/>
                    <a:pt x="3098" y="349"/>
                  </a:cubicBezTo>
                  <a:cubicBezTo>
                    <a:pt x="3089" y="347"/>
                    <a:pt x="3070" y="345"/>
                    <a:pt x="3060" y="344"/>
                  </a:cubicBezTo>
                  <a:cubicBezTo>
                    <a:pt x="3053" y="344"/>
                    <a:pt x="3045" y="347"/>
                    <a:pt x="3039" y="350"/>
                  </a:cubicBezTo>
                  <a:cubicBezTo>
                    <a:pt x="3036" y="351"/>
                    <a:pt x="3033" y="352"/>
                    <a:pt x="3032" y="352"/>
                  </a:cubicBezTo>
                  <a:lnTo>
                    <a:pt x="3031" y="352"/>
                  </a:lnTo>
                  <a:cubicBezTo>
                    <a:pt x="3026" y="352"/>
                    <a:pt x="3014" y="361"/>
                    <a:pt x="3008" y="366"/>
                  </a:cubicBezTo>
                  <a:cubicBezTo>
                    <a:pt x="3003" y="371"/>
                    <a:pt x="2994" y="378"/>
                    <a:pt x="2990" y="383"/>
                  </a:cubicBezTo>
                  <a:lnTo>
                    <a:pt x="2986" y="386"/>
                  </a:lnTo>
                  <a:cubicBezTo>
                    <a:pt x="2981" y="390"/>
                    <a:pt x="2969" y="403"/>
                    <a:pt x="2969" y="403"/>
                  </a:cubicBezTo>
                  <a:lnTo>
                    <a:pt x="2965" y="405"/>
                  </a:lnTo>
                  <a:lnTo>
                    <a:pt x="2969" y="408"/>
                  </a:lnTo>
                  <a:cubicBezTo>
                    <a:pt x="2969" y="409"/>
                    <a:pt x="2976" y="417"/>
                    <a:pt x="2984" y="417"/>
                  </a:cubicBezTo>
                  <a:cubicBezTo>
                    <a:pt x="2989" y="417"/>
                    <a:pt x="2993" y="416"/>
                    <a:pt x="2998" y="415"/>
                  </a:cubicBezTo>
                  <a:cubicBezTo>
                    <a:pt x="3000" y="414"/>
                    <a:pt x="3003" y="414"/>
                    <a:pt x="3005" y="414"/>
                  </a:cubicBezTo>
                  <a:cubicBezTo>
                    <a:pt x="3007" y="414"/>
                    <a:pt x="3008" y="414"/>
                    <a:pt x="3010" y="414"/>
                  </a:cubicBezTo>
                  <a:cubicBezTo>
                    <a:pt x="3013" y="414"/>
                    <a:pt x="3015" y="414"/>
                    <a:pt x="3018" y="416"/>
                  </a:cubicBezTo>
                  <a:cubicBezTo>
                    <a:pt x="3019" y="416"/>
                    <a:pt x="3020" y="417"/>
                    <a:pt x="3023" y="419"/>
                  </a:cubicBezTo>
                  <a:cubicBezTo>
                    <a:pt x="3027" y="421"/>
                    <a:pt x="3041" y="428"/>
                    <a:pt x="3043" y="432"/>
                  </a:cubicBezTo>
                  <a:cubicBezTo>
                    <a:pt x="3042" y="433"/>
                    <a:pt x="3041" y="435"/>
                    <a:pt x="3033" y="438"/>
                  </a:cubicBezTo>
                  <a:cubicBezTo>
                    <a:pt x="3031" y="439"/>
                    <a:pt x="3029" y="440"/>
                    <a:pt x="3027" y="440"/>
                  </a:cubicBezTo>
                  <a:cubicBezTo>
                    <a:pt x="3024" y="441"/>
                    <a:pt x="3021" y="443"/>
                    <a:pt x="3017" y="443"/>
                  </a:cubicBezTo>
                  <a:cubicBezTo>
                    <a:pt x="3016" y="443"/>
                    <a:pt x="3015" y="443"/>
                    <a:pt x="3014" y="443"/>
                  </a:cubicBezTo>
                  <a:cubicBezTo>
                    <a:pt x="3014" y="443"/>
                    <a:pt x="3014" y="443"/>
                    <a:pt x="3013" y="443"/>
                  </a:cubicBezTo>
                  <a:cubicBezTo>
                    <a:pt x="3007" y="443"/>
                    <a:pt x="3002" y="449"/>
                    <a:pt x="2999" y="454"/>
                  </a:cubicBezTo>
                  <a:cubicBezTo>
                    <a:pt x="2998" y="455"/>
                    <a:pt x="2996" y="457"/>
                    <a:pt x="2994" y="459"/>
                  </a:cubicBezTo>
                  <a:cubicBezTo>
                    <a:pt x="2993" y="462"/>
                    <a:pt x="2992" y="465"/>
                    <a:pt x="2991" y="467"/>
                  </a:cubicBezTo>
                  <a:cubicBezTo>
                    <a:pt x="2991" y="468"/>
                    <a:pt x="2991" y="470"/>
                    <a:pt x="2990" y="470"/>
                  </a:cubicBezTo>
                  <a:cubicBezTo>
                    <a:pt x="2989" y="470"/>
                    <a:pt x="2989" y="470"/>
                    <a:pt x="2989" y="469"/>
                  </a:cubicBezTo>
                  <a:cubicBezTo>
                    <a:pt x="2987" y="468"/>
                    <a:pt x="2985" y="468"/>
                    <a:pt x="2984" y="468"/>
                  </a:cubicBezTo>
                  <a:cubicBezTo>
                    <a:pt x="2979" y="468"/>
                    <a:pt x="2975" y="470"/>
                    <a:pt x="2970" y="472"/>
                  </a:cubicBezTo>
                  <a:cubicBezTo>
                    <a:pt x="2968" y="473"/>
                    <a:pt x="2964" y="475"/>
                    <a:pt x="2960" y="476"/>
                  </a:cubicBezTo>
                  <a:cubicBezTo>
                    <a:pt x="2956" y="477"/>
                    <a:pt x="2952" y="477"/>
                    <a:pt x="2948" y="477"/>
                  </a:cubicBezTo>
                  <a:cubicBezTo>
                    <a:pt x="2944" y="477"/>
                    <a:pt x="2939" y="477"/>
                    <a:pt x="2935" y="477"/>
                  </a:cubicBezTo>
                  <a:lnTo>
                    <a:pt x="2934" y="477"/>
                  </a:lnTo>
                  <a:cubicBezTo>
                    <a:pt x="2926" y="476"/>
                    <a:pt x="2920" y="474"/>
                    <a:pt x="2914" y="470"/>
                  </a:cubicBezTo>
                  <a:cubicBezTo>
                    <a:pt x="2906" y="466"/>
                    <a:pt x="2905" y="464"/>
                    <a:pt x="2905" y="462"/>
                  </a:cubicBezTo>
                  <a:lnTo>
                    <a:pt x="2905" y="460"/>
                  </a:lnTo>
                  <a:cubicBezTo>
                    <a:pt x="2907" y="455"/>
                    <a:pt x="2906" y="449"/>
                    <a:pt x="2905" y="442"/>
                  </a:cubicBezTo>
                  <a:cubicBezTo>
                    <a:pt x="2905" y="438"/>
                    <a:pt x="2904" y="433"/>
                    <a:pt x="2905" y="428"/>
                  </a:cubicBezTo>
                  <a:cubicBezTo>
                    <a:pt x="2905" y="425"/>
                    <a:pt x="2905" y="422"/>
                    <a:pt x="2903" y="420"/>
                  </a:cubicBezTo>
                  <a:cubicBezTo>
                    <a:pt x="2901" y="417"/>
                    <a:pt x="2897" y="417"/>
                    <a:pt x="2892" y="416"/>
                  </a:cubicBezTo>
                  <a:cubicBezTo>
                    <a:pt x="2889" y="416"/>
                    <a:pt x="2884" y="416"/>
                    <a:pt x="2878" y="414"/>
                  </a:cubicBezTo>
                  <a:cubicBezTo>
                    <a:pt x="2872" y="412"/>
                    <a:pt x="2869" y="410"/>
                    <a:pt x="2866" y="410"/>
                  </a:cubicBezTo>
                  <a:cubicBezTo>
                    <a:pt x="2866" y="405"/>
                    <a:pt x="2864" y="397"/>
                    <a:pt x="2857" y="396"/>
                  </a:cubicBezTo>
                  <a:cubicBezTo>
                    <a:pt x="2856" y="396"/>
                    <a:pt x="2854" y="396"/>
                    <a:pt x="2851" y="396"/>
                  </a:cubicBezTo>
                  <a:cubicBezTo>
                    <a:pt x="2849" y="396"/>
                    <a:pt x="2846" y="396"/>
                    <a:pt x="2844" y="396"/>
                  </a:cubicBezTo>
                  <a:lnTo>
                    <a:pt x="2832" y="396"/>
                  </a:lnTo>
                  <a:cubicBezTo>
                    <a:pt x="2827" y="396"/>
                    <a:pt x="2824" y="396"/>
                    <a:pt x="2822" y="395"/>
                  </a:cubicBezTo>
                  <a:cubicBezTo>
                    <a:pt x="2819" y="393"/>
                    <a:pt x="2816" y="390"/>
                    <a:pt x="2814" y="389"/>
                  </a:cubicBezTo>
                  <a:cubicBezTo>
                    <a:pt x="2808" y="386"/>
                    <a:pt x="2801" y="382"/>
                    <a:pt x="2792" y="373"/>
                  </a:cubicBezTo>
                  <a:cubicBezTo>
                    <a:pt x="2782" y="363"/>
                    <a:pt x="2777" y="362"/>
                    <a:pt x="2770" y="362"/>
                  </a:cubicBezTo>
                  <a:cubicBezTo>
                    <a:pt x="2769" y="362"/>
                    <a:pt x="2768" y="363"/>
                    <a:pt x="2767" y="363"/>
                  </a:cubicBezTo>
                  <a:cubicBezTo>
                    <a:pt x="2766" y="363"/>
                    <a:pt x="2765" y="363"/>
                    <a:pt x="2764" y="362"/>
                  </a:cubicBezTo>
                  <a:cubicBezTo>
                    <a:pt x="2762" y="361"/>
                    <a:pt x="2760" y="361"/>
                    <a:pt x="2757" y="361"/>
                  </a:cubicBezTo>
                  <a:cubicBezTo>
                    <a:pt x="2751" y="360"/>
                    <a:pt x="2744" y="359"/>
                    <a:pt x="2736" y="356"/>
                  </a:cubicBezTo>
                  <a:cubicBezTo>
                    <a:pt x="2731" y="355"/>
                    <a:pt x="2728" y="354"/>
                    <a:pt x="2727" y="353"/>
                  </a:cubicBezTo>
                  <a:cubicBezTo>
                    <a:pt x="2724" y="352"/>
                    <a:pt x="2724" y="352"/>
                    <a:pt x="2719" y="351"/>
                  </a:cubicBezTo>
                  <a:lnTo>
                    <a:pt x="2715" y="351"/>
                  </a:lnTo>
                  <a:cubicBezTo>
                    <a:pt x="2710" y="351"/>
                    <a:pt x="2708" y="355"/>
                    <a:pt x="2707" y="358"/>
                  </a:cubicBezTo>
                  <a:cubicBezTo>
                    <a:pt x="2707" y="360"/>
                    <a:pt x="2707" y="360"/>
                    <a:pt x="2706" y="362"/>
                  </a:cubicBezTo>
                  <a:cubicBezTo>
                    <a:pt x="2705" y="365"/>
                    <a:pt x="2704" y="365"/>
                    <a:pt x="2703" y="365"/>
                  </a:cubicBezTo>
                  <a:cubicBezTo>
                    <a:pt x="2701" y="365"/>
                    <a:pt x="2698" y="364"/>
                    <a:pt x="2695" y="362"/>
                  </a:cubicBezTo>
                  <a:cubicBezTo>
                    <a:pt x="2696" y="361"/>
                    <a:pt x="2697" y="361"/>
                    <a:pt x="2698" y="361"/>
                  </a:cubicBezTo>
                  <a:cubicBezTo>
                    <a:pt x="2700" y="360"/>
                    <a:pt x="2700" y="358"/>
                    <a:pt x="2700" y="356"/>
                  </a:cubicBezTo>
                  <a:cubicBezTo>
                    <a:pt x="2700" y="351"/>
                    <a:pt x="2691" y="341"/>
                    <a:pt x="2682" y="335"/>
                  </a:cubicBezTo>
                  <a:cubicBezTo>
                    <a:pt x="2677" y="331"/>
                    <a:pt x="2673" y="330"/>
                    <a:pt x="2667" y="328"/>
                  </a:cubicBezTo>
                  <a:cubicBezTo>
                    <a:pt x="2664" y="328"/>
                    <a:pt x="2661" y="327"/>
                    <a:pt x="2658" y="326"/>
                  </a:cubicBezTo>
                  <a:cubicBezTo>
                    <a:pt x="2651" y="325"/>
                    <a:pt x="2646" y="323"/>
                    <a:pt x="2642" y="321"/>
                  </a:cubicBezTo>
                  <a:cubicBezTo>
                    <a:pt x="2636" y="319"/>
                    <a:pt x="2630" y="317"/>
                    <a:pt x="2621" y="315"/>
                  </a:cubicBezTo>
                  <a:cubicBezTo>
                    <a:pt x="2619" y="314"/>
                    <a:pt x="2616" y="314"/>
                    <a:pt x="2613" y="314"/>
                  </a:cubicBezTo>
                  <a:cubicBezTo>
                    <a:pt x="2603" y="314"/>
                    <a:pt x="2594" y="319"/>
                    <a:pt x="2594" y="324"/>
                  </a:cubicBezTo>
                  <a:cubicBezTo>
                    <a:pt x="2594" y="328"/>
                    <a:pt x="2598" y="329"/>
                    <a:pt x="2601" y="331"/>
                  </a:cubicBezTo>
                  <a:cubicBezTo>
                    <a:pt x="2605" y="332"/>
                    <a:pt x="2610" y="334"/>
                    <a:pt x="2617" y="338"/>
                  </a:cubicBezTo>
                  <a:cubicBezTo>
                    <a:pt x="2619" y="339"/>
                    <a:pt x="2621" y="340"/>
                    <a:pt x="2622" y="341"/>
                  </a:cubicBezTo>
                  <a:cubicBezTo>
                    <a:pt x="2622" y="341"/>
                    <a:pt x="2622" y="341"/>
                    <a:pt x="2621" y="343"/>
                  </a:cubicBezTo>
                  <a:cubicBezTo>
                    <a:pt x="2621" y="345"/>
                    <a:pt x="2621" y="347"/>
                    <a:pt x="2620" y="349"/>
                  </a:cubicBezTo>
                  <a:cubicBezTo>
                    <a:pt x="2619" y="353"/>
                    <a:pt x="2618" y="358"/>
                    <a:pt x="2618" y="366"/>
                  </a:cubicBezTo>
                  <a:lnTo>
                    <a:pt x="2618" y="370"/>
                  </a:lnTo>
                  <a:lnTo>
                    <a:pt x="2617" y="370"/>
                  </a:lnTo>
                  <a:cubicBezTo>
                    <a:pt x="2614" y="369"/>
                    <a:pt x="2611" y="369"/>
                    <a:pt x="2608" y="369"/>
                  </a:cubicBezTo>
                  <a:cubicBezTo>
                    <a:pt x="2603" y="370"/>
                    <a:pt x="2600" y="370"/>
                    <a:pt x="2597" y="370"/>
                  </a:cubicBezTo>
                  <a:cubicBezTo>
                    <a:pt x="2594" y="370"/>
                    <a:pt x="2592" y="370"/>
                    <a:pt x="2587" y="370"/>
                  </a:cubicBezTo>
                  <a:lnTo>
                    <a:pt x="2585" y="370"/>
                  </a:lnTo>
                  <a:cubicBezTo>
                    <a:pt x="2579" y="371"/>
                    <a:pt x="2578" y="371"/>
                    <a:pt x="2576" y="374"/>
                  </a:cubicBezTo>
                  <a:cubicBezTo>
                    <a:pt x="2575" y="375"/>
                    <a:pt x="2574" y="376"/>
                    <a:pt x="2573" y="377"/>
                  </a:cubicBezTo>
                  <a:cubicBezTo>
                    <a:pt x="2571" y="376"/>
                    <a:pt x="2566" y="373"/>
                    <a:pt x="2566" y="367"/>
                  </a:cubicBezTo>
                  <a:cubicBezTo>
                    <a:pt x="2564" y="360"/>
                    <a:pt x="2562" y="358"/>
                    <a:pt x="2559" y="356"/>
                  </a:cubicBezTo>
                  <a:cubicBezTo>
                    <a:pt x="2557" y="356"/>
                    <a:pt x="2557" y="356"/>
                    <a:pt x="2556" y="355"/>
                  </a:cubicBezTo>
                  <a:cubicBezTo>
                    <a:pt x="2554" y="353"/>
                    <a:pt x="2550" y="353"/>
                    <a:pt x="2543" y="352"/>
                  </a:cubicBezTo>
                  <a:cubicBezTo>
                    <a:pt x="2536" y="352"/>
                    <a:pt x="2528" y="351"/>
                    <a:pt x="2521" y="349"/>
                  </a:cubicBezTo>
                  <a:cubicBezTo>
                    <a:pt x="2513" y="346"/>
                    <a:pt x="2508" y="346"/>
                    <a:pt x="2502" y="345"/>
                  </a:cubicBezTo>
                  <a:cubicBezTo>
                    <a:pt x="2498" y="345"/>
                    <a:pt x="2493" y="345"/>
                    <a:pt x="2483" y="344"/>
                  </a:cubicBezTo>
                  <a:cubicBezTo>
                    <a:pt x="2480" y="343"/>
                    <a:pt x="2475" y="341"/>
                    <a:pt x="2473" y="341"/>
                  </a:cubicBezTo>
                  <a:cubicBezTo>
                    <a:pt x="2469" y="341"/>
                    <a:pt x="2467" y="344"/>
                    <a:pt x="2466" y="346"/>
                  </a:cubicBezTo>
                  <a:cubicBezTo>
                    <a:pt x="2462" y="346"/>
                    <a:pt x="2459" y="344"/>
                    <a:pt x="2458" y="343"/>
                  </a:cubicBezTo>
                  <a:cubicBezTo>
                    <a:pt x="2457" y="339"/>
                    <a:pt x="2456" y="333"/>
                    <a:pt x="2450" y="327"/>
                  </a:cubicBezTo>
                  <a:cubicBezTo>
                    <a:pt x="2444" y="323"/>
                    <a:pt x="2439" y="323"/>
                    <a:pt x="2433" y="323"/>
                  </a:cubicBezTo>
                  <a:cubicBezTo>
                    <a:pt x="2432" y="324"/>
                    <a:pt x="2431" y="324"/>
                    <a:pt x="2428" y="324"/>
                  </a:cubicBezTo>
                  <a:cubicBezTo>
                    <a:pt x="2427" y="324"/>
                    <a:pt x="2426" y="324"/>
                    <a:pt x="2425" y="324"/>
                  </a:cubicBezTo>
                  <a:cubicBezTo>
                    <a:pt x="2420" y="324"/>
                    <a:pt x="2415" y="326"/>
                    <a:pt x="2412" y="327"/>
                  </a:cubicBezTo>
                  <a:cubicBezTo>
                    <a:pt x="2410" y="326"/>
                    <a:pt x="2408" y="324"/>
                    <a:pt x="2403" y="320"/>
                  </a:cubicBezTo>
                  <a:cubicBezTo>
                    <a:pt x="2402" y="316"/>
                    <a:pt x="2399" y="315"/>
                    <a:pt x="2397" y="315"/>
                  </a:cubicBezTo>
                  <a:cubicBezTo>
                    <a:pt x="2395" y="315"/>
                    <a:pt x="2394" y="315"/>
                    <a:pt x="2393" y="316"/>
                  </a:cubicBezTo>
                  <a:lnTo>
                    <a:pt x="2391" y="316"/>
                  </a:lnTo>
                  <a:cubicBezTo>
                    <a:pt x="2388" y="316"/>
                    <a:pt x="2385" y="317"/>
                    <a:pt x="2383" y="318"/>
                  </a:cubicBezTo>
                  <a:cubicBezTo>
                    <a:pt x="2382" y="319"/>
                    <a:pt x="2382" y="319"/>
                    <a:pt x="2381" y="319"/>
                  </a:cubicBezTo>
                  <a:cubicBezTo>
                    <a:pt x="2384" y="314"/>
                    <a:pt x="2391" y="305"/>
                    <a:pt x="2396" y="299"/>
                  </a:cubicBezTo>
                  <a:cubicBezTo>
                    <a:pt x="2400" y="295"/>
                    <a:pt x="2400" y="294"/>
                    <a:pt x="2400" y="292"/>
                  </a:cubicBezTo>
                  <a:lnTo>
                    <a:pt x="2399" y="290"/>
                  </a:lnTo>
                  <a:lnTo>
                    <a:pt x="2397" y="290"/>
                  </a:lnTo>
                  <a:cubicBezTo>
                    <a:pt x="2395" y="290"/>
                    <a:pt x="2395" y="290"/>
                    <a:pt x="2394" y="291"/>
                  </a:cubicBezTo>
                  <a:cubicBezTo>
                    <a:pt x="2391" y="291"/>
                    <a:pt x="2388" y="293"/>
                    <a:pt x="2383" y="293"/>
                  </a:cubicBezTo>
                  <a:cubicBezTo>
                    <a:pt x="2374" y="293"/>
                    <a:pt x="2370" y="306"/>
                    <a:pt x="2368" y="315"/>
                  </a:cubicBezTo>
                  <a:cubicBezTo>
                    <a:pt x="2367" y="318"/>
                    <a:pt x="2366" y="321"/>
                    <a:pt x="2366" y="323"/>
                  </a:cubicBezTo>
                  <a:cubicBezTo>
                    <a:pt x="2364" y="325"/>
                    <a:pt x="2362" y="325"/>
                    <a:pt x="2356" y="326"/>
                  </a:cubicBezTo>
                  <a:cubicBezTo>
                    <a:pt x="2355" y="326"/>
                    <a:pt x="2353" y="326"/>
                    <a:pt x="2350" y="327"/>
                  </a:cubicBezTo>
                  <a:cubicBezTo>
                    <a:pt x="2347" y="327"/>
                    <a:pt x="2345" y="329"/>
                    <a:pt x="2344" y="331"/>
                  </a:cubicBezTo>
                  <a:cubicBezTo>
                    <a:pt x="2343" y="334"/>
                    <a:pt x="2344" y="338"/>
                    <a:pt x="2345" y="340"/>
                  </a:cubicBezTo>
                  <a:cubicBezTo>
                    <a:pt x="2345" y="341"/>
                    <a:pt x="2345" y="341"/>
                    <a:pt x="2345" y="343"/>
                  </a:cubicBezTo>
                  <a:cubicBezTo>
                    <a:pt x="2345" y="346"/>
                    <a:pt x="2348" y="348"/>
                    <a:pt x="2351" y="350"/>
                  </a:cubicBezTo>
                  <a:cubicBezTo>
                    <a:pt x="2352" y="350"/>
                    <a:pt x="2355" y="351"/>
                    <a:pt x="2355" y="352"/>
                  </a:cubicBezTo>
                  <a:cubicBezTo>
                    <a:pt x="2355" y="353"/>
                    <a:pt x="2356" y="354"/>
                    <a:pt x="2352" y="357"/>
                  </a:cubicBezTo>
                  <a:cubicBezTo>
                    <a:pt x="2351" y="358"/>
                    <a:pt x="2350" y="359"/>
                    <a:pt x="2349" y="360"/>
                  </a:cubicBezTo>
                  <a:cubicBezTo>
                    <a:pt x="2347" y="361"/>
                    <a:pt x="2347" y="361"/>
                    <a:pt x="2346" y="361"/>
                  </a:cubicBezTo>
                  <a:lnTo>
                    <a:pt x="2342" y="361"/>
                  </a:lnTo>
                  <a:cubicBezTo>
                    <a:pt x="2340" y="360"/>
                    <a:pt x="2336" y="359"/>
                    <a:pt x="2331" y="359"/>
                  </a:cubicBezTo>
                  <a:lnTo>
                    <a:pt x="2329" y="359"/>
                  </a:lnTo>
                  <a:cubicBezTo>
                    <a:pt x="2326" y="358"/>
                    <a:pt x="2323" y="358"/>
                    <a:pt x="2323" y="358"/>
                  </a:cubicBezTo>
                  <a:lnTo>
                    <a:pt x="2323" y="357"/>
                  </a:lnTo>
                  <a:cubicBezTo>
                    <a:pt x="2322" y="357"/>
                    <a:pt x="2322" y="356"/>
                    <a:pt x="2320" y="354"/>
                  </a:cubicBezTo>
                  <a:cubicBezTo>
                    <a:pt x="2320" y="354"/>
                    <a:pt x="2321" y="353"/>
                    <a:pt x="2322" y="353"/>
                  </a:cubicBezTo>
                  <a:cubicBezTo>
                    <a:pt x="2324" y="350"/>
                    <a:pt x="2331" y="346"/>
                    <a:pt x="2329" y="339"/>
                  </a:cubicBezTo>
                  <a:cubicBezTo>
                    <a:pt x="2329" y="334"/>
                    <a:pt x="2324" y="332"/>
                    <a:pt x="2320" y="332"/>
                  </a:cubicBezTo>
                  <a:lnTo>
                    <a:pt x="2315" y="332"/>
                  </a:lnTo>
                  <a:cubicBezTo>
                    <a:pt x="2314" y="333"/>
                    <a:pt x="2312" y="333"/>
                    <a:pt x="2309" y="333"/>
                  </a:cubicBezTo>
                  <a:cubicBezTo>
                    <a:pt x="2308" y="333"/>
                    <a:pt x="2307" y="333"/>
                    <a:pt x="2306" y="333"/>
                  </a:cubicBezTo>
                  <a:cubicBezTo>
                    <a:pt x="2304" y="333"/>
                    <a:pt x="2302" y="333"/>
                    <a:pt x="2300" y="333"/>
                  </a:cubicBezTo>
                  <a:cubicBezTo>
                    <a:pt x="2297" y="333"/>
                    <a:pt x="2294" y="333"/>
                    <a:pt x="2292" y="332"/>
                  </a:cubicBezTo>
                  <a:cubicBezTo>
                    <a:pt x="2289" y="331"/>
                    <a:pt x="2284" y="319"/>
                    <a:pt x="2284" y="315"/>
                  </a:cubicBezTo>
                  <a:cubicBezTo>
                    <a:pt x="2289" y="313"/>
                    <a:pt x="2296" y="310"/>
                    <a:pt x="2305" y="307"/>
                  </a:cubicBezTo>
                  <a:lnTo>
                    <a:pt x="2308" y="305"/>
                  </a:lnTo>
                  <a:cubicBezTo>
                    <a:pt x="2315" y="302"/>
                    <a:pt x="2321" y="300"/>
                    <a:pt x="2329" y="290"/>
                  </a:cubicBezTo>
                  <a:lnTo>
                    <a:pt x="2331" y="286"/>
                  </a:lnTo>
                  <a:cubicBezTo>
                    <a:pt x="2332" y="284"/>
                    <a:pt x="2333" y="283"/>
                    <a:pt x="2333" y="283"/>
                  </a:cubicBezTo>
                  <a:lnTo>
                    <a:pt x="2335" y="283"/>
                  </a:lnTo>
                  <a:cubicBezTo>
                    <a:pt x="2336" y="283"/>
                    <a:pt x="2337" y="284"/>
                    <a:pt x="2338" y="284"/>
                  </a:cubicBezTo>
                  <a:cubicBezTo>
                    <a:pt x="2342" y="285"/>
                    <a:pt x="2346" y="285"/>
                    <a:pt x="2349" y="285"/>
                  </a:cubicBezTo>
                  <a:cubicBezTo>
                    <a:pt x="2352" y="285"/>
                    <a:pt x="2354" y="285"/>
                    <a:pt x="2356" y="284"/>
                  </a:cubicBezTo>
                  <a:cubicBezTo>
                    <a:pt x="2360" y="283"/>
                    <a:pt x="2361" y="279"/>
                    <a:pt x="2363" y="277"/>
                  </a:cubicBezTo>
                  <a:cubicBezTo>
                    <a:pt x="2365" y="274"/>
                    <a:pt x="2367" y="272"/>
                    <a:pt x="2373" y="270"/>
                  </a:cubicBezTo>
                  <a:cubicBezTo>
                    <a:pt x="2376" y="269"/>
                    <a:pt x="2379" y="269"/>
                    <a:pt x="2381" y="269"/>
                  </a:cubicBezTo>
                  <a:cubicBezTo>
                    <a:pt x="2386" y="267"/>
                    <a:pt x="2391" y="267"/>
                    <a:pt x="2402" y="263"/>
                  </a:cubicBezTo>
                  <a:cubicBezTo>
                    <a:pt x="2416" y="258"/>
                    <a:pt x="2423" y="255"/>
                    <a:pt x="2435" y="249"/>
                  </a:cubicBezTo>
                  <a:lnTo>
                    <a:pt x="2439" y="247"/>
                  </a:lnTo>
                  <a:cubicBezTo>
                    <a:pt x="2445" y="244"/>
                    <a:pt x="2449" y="241"/>
                    <a:pt x="2449" y="237"/>
                  </a:cubicBezTo>
                  <a:cubicBezTo>
                    <a:pt x="2450" y="230"/>
                    <a:pt x="2439" y="224"/>
                    <a:pt x="2431" y="217"/>
                  </a:cubicBezTo>
                  <a:lnTo>
                    <a:pt x="2429" y="216"/>
                  </a:lnTo>
                  <a:cubicBezTo>
                    <a:pt x="2425" y="213"/>
                    <a:pt x="2422" y="212"/>
                    <a:pt x="2420" y="212"/>
                  </a:cubicBezTo>
                  <a:cubicBezTo>
                    <a:pt x="2418" y="212"/>
                    <a:pt x="2417" y="213"/>
                    <a:pt x="2416" y="214"/>
                  </a:cubicBezTo>
                  <a:cubicBezTo>
                    <a:pt x="2416" y="215"/>
                    <a:pt x="2415" y="215"/>
                    <a:pt x="2415" y="215"/>
                  </a:cubicBezTo>
                  <a:cubicBezTo>
                    <a:pt x="2410" y="216"/>
                    <a:pt x="2395" y="219"/>
                    <a:pt x="2384" y="225"/>
                  </a:cubicBezTo>
                  <a:cubicBezTo>
                    <a:pt x="2377" y="226"/>
                    <a:pt x="2373" y="229"/>
                    <a:pt x="2370" y="231"/>
                  </a:cubicBezTo>
                  <a:cubicBezTo>
                    <a:pt x="2367" y="233"/>
                    <a:pt x="2365" y="235"/>
                    <a:pt x="2359" y="236"/>
                  </a:cubicBezTo>
                  <a:cubicBezTo>
                    <a:pt x="2350" y="238"/>
                    <a:pt x="2347" y="240"/>
                    <a:pt x="2343" y="243"/>
                  </a:cubicBezTo>
                  <a:cubicBezTo>
                    <a:pt x="2341" y="244"/>
                    <a:pt x="2340" y="246"/>
                    <a:pt x="2336" y="247"/>
                  </a:cubicBezTo>
                  <a:cubicBezTo>
                    <a:pt x="2327" y="250"/>
                    <a:pt x="2326" y="254"/>
                    <a:pt x="2326" y="261"/>
                  </a:cubicBezTo>
                  <a:lnTo>
                    <a:pt x="2326" y="267"/>
                  </a:lnTo>
                  <a:cubicBezTo>
                    <a:pt x="2324" y="269"/>
                    <a:pt x="2324" y="270"/>
                    <a:pt x="2324" y="270"/>
                  </a:cubicBezTo>
                  <a:cubicBezTo>
                    <a:pt x="2324" y="269"/>
                    <a:pt x="2322" y="267"/>
                    <a:pt x="2317" y="261"/>
                  </a:cubicBezTo>
                  <a:cubicBezTo>
                    <a:pt x="2314" y="256"/>
                    <a:pt x="2311" y="253"/>
                    <a:pt x="2306" y="253"/>
                  </a:cubicBezTo>
                  <a:cubicBezTo>
                    <a:pt x="2304" y="253"/>
                    <a:pt x="2302" y="253"/>
                    <a:pt x="2299" y="254"/>
                  </a:cubicBezTo>
                  <a:cubicBezTo>
                    <a:pt x="2297" y="254"/>
                    <a:pt x="2295" y="254"/>
                    <a:pt x="2294" y="255"/>
                  </a:cubicBezTo>
                  <a:cubicBezTo>
                    <a:pt x="2287" y="256"/>
                    <a:pt x="2285" y="257"/>
                    <a:pt x="2282" y="259"/>
                  </a:cubicBezTo>
                  <a:cubicBezTo>
                    <a:pt x="2279" y="260"/>
                    <a:pt x="2275" y="262"/>
                    <a:pt x="2264" y="265"/>
                  </a:cubicBezTo>
                  <a:cubicBezTo>
                    <a:pt x="2257" y="267"/>
                    <a:pt x="2252" y="268"/>
                    <a:pt x="2248" y="268"/>
                  </a:cubicBezTo>
                  <a:cubicBezTo>
                    <a:pt x="2241" y="268"/>
                    <a:pt x="2236" y="266"/>
                    <a:pt x="2227" y="262"/>
                  </a:cubicBezTo>
                  <a:lnTo>
                    <a:pt x="2223" y="261"/>
                  </a:lnTo>
                  <a:cubicBezTo>
                    <a:pt x="2219" y="259"/>
                    <a:pt x="2215" y="257"/>
                    <a:pt x="2210" y="257"/>
                  </a:cubicBezTo>
                  <a:cubicBezTo>
                    <a:pt x="2202" y="257"/>
                    <a:pt x="2198" y="260"/>
                    <a:pt x="2193" y="262"/>
                  </a:cubicBezTo>
                  <a:cubicBezTo>
                    <a:pt x="2191" y="263"/>
                    <a:pt x="2189" y="264"/>
                    <a:pt x="2187" y="264"/>
                  </a:cubicBezTo>
                  <a:cubicBezTo>
                    <a:pt x="2179" y="267"/>
                    <a:pt x="2157" y="271"/>
                    <a:pt x="2142" y="273"/>
                  </a:cubicBezTo>
                  <a:cubicBezTo>
                    <a:pt x="2134" y="274"/>
                    <a:pt x="2128" y="277"/>
                    <a:pt x="2122" y="280"/>
                  </a:cubicBezTo>
                  <a:cubicBezTo>
                    <a:pt x="2116" y="284"/>
                    <a:pt x="2110" y="287"/>
                    <a:pt x="2103" y="289"/>
                  </a:cubicBezTo>
                  <a:cubicBezTo>
                    <a:pt x="2090" y="294"/>
                    <a:pt x="2085" y="297"/>
                    <a:pt x="2079" y="300"/>
                  </a:cubicBezTo>
                  <a:cubicBezTo>
                    <a:pt x="2077" y="303"/>
                    <a:pt x="2075" y="305"/>
                    <a:pt x="2072" y="306"/>
                  </a:cubicBezTo>
                  <a:cubicBezTo>
                    <a:pt x="2063" y="311"/>
                    <a:pt x="2056" y="313"/>
                    <a:pt x="2035" y="314"/>
                  </a:cubicBezTo>
                  <a:lnTo>
                    <a:pt x="2017" y="314"/>
                  </a:lnTo>
                  <a:cubicBezTo>
                    <a:pt x="2016" y="313"/>
                    <a:pt x="2014" y="313"/>
                    <a:pt x="2013" y="313"/>
                  </a:cubicBezTo>
                  <a:cubicBezTo>
                    <a:pt x="2011" y="313"/>
                    <a:pt x="2009" y="313"/>
                    <a:pt x="2007" y="314"/>
                  </a:cubicBezTo>
                  <a:cubicBezTo>
                    <a:pt x="2004" y="314"/>
                    <a:pt x="2001" y="316"/>
                    <a:pt x="1998" y="318"/>
                  </a:cubicBezTo>
                  <a:cubicBezTo>
                    <a:pt x="1995" y="320"/>
                    <a:pt x="1990" y="323"/>
                    <a:pt x="1972" y="323"/>
                  </a:cubicBezTo>
                  <a:lnTo>
                    <a:pt x="1970" y="323"/>
                  </a:lnTo>
                  <a:cubicBezTo>
                    <a:pt x="1946" y="323"/>
                    <a:pt x="1940" y="334"/>
                    <a:pt x="1933" y="343"/>
                  </a:cubicBezTo>
                  <a:cubicBezTo>
                    <a:pt x="1933" y="345"/>
                    <a:pt x="1931" y="347"/>
                    <a:pt x="1930" y="348"/>
                  </a:cubicBezTo>
                  <a:cubicBezTo>
                    <a:pt x="1924" y="354"/>
                    <a:pt x="1890" y="369"/>
                    <a:pt x="1882" y="371"/>
                  </a:cubicBezTo>
                  <a:cubicBezTo>
                    <a:pt x="1879" y="366"/>
                    <a:pt x="1875" y="356"/>
                    <a:pt x="1871" y="347"/>
                  </a:cubicBezTo>
                  <a:cubicBezTo>
                    <a:pt x="1868" y="338"/>
                    <a:pt x="1870" y="336"/>
                    <a:pt x="1873" y="332"/>
                  </a:cubicBezTo>
                  <a:cubicBezTo>
                    <a:pt x="1874" y="331"/>
                    <a:pt x="1874" y="331"/>
                    <a:pt x="1875" y="329"/>
                  </a:cubicBezTo>
                  <a:lnTo>
                    <a:pt x="1881" y="329"/>
                  </a:lnTo>
                  <a:cubicBezTo>
                    <a:pt x="1881" y="329"/>
                    <a:pt x="1883" y="330"/>
                    <a:pt x="1886" y="330"/>
                  </a:cubicBezTo>
                  <a:cubicBezTo>
                    <a:pt x="1888" y="330"/>
                    <a:pt x="1889" y="329"/>
                    <a:pt x="1891" y="329"/>
                  </a:cubicBezTo>
                  <a:cubicBezTo>
                    <a:pt x="1896" y="328"/>
                    <a:pt x="1900" y="325"/>
                    <a:pt x="1904" y="322"/>
                  </a:cubicBezTo>
                  <a:cubicBezTo>
                    <a:pt x="1907" y="320"/>
                    <a:pt x="1909" y="318"/>
                    <a:pt x="1914" y="317"/>
                  </a:cubicBezTo>
                  <a:cubicBezTo>
                    <a:pt x="1917" y="316"/>
                    <a:pt x="1919" y="314"/>
                    <a:pt x="1923" y="313"/>
                  </a:cubicBezTo>
                  <a:cubicBezTo>
                    <a:pt x="1932" y="308"/>
                    <a:pt x="1938" y="307"/>
                    <a:pt x="1940" y="303"/>
                  </a:cubicBezTo>
                  <a:lnTo>
                    <a:pt x="1941" y="302"/>
                  </a:lnTo>
                  <a:cubicBezTo>
                    <a:pt x="1943" y="298"/>
                    <a:pt x="1947" y="288"/>
                    <a:pt x="1954" y="284"/>
                  </a:cubicBezTo>
                  <a:lnTo>
                    <a:pt x="1957" y="284"/>
                  </a:lnTo>
                  <a:cubicBezTo>
                    <a:pt x="1965" y="284"/>
                    <a:pt x="1978" y="292"/>
                    <a:pt x="1982" y="294"/>
                  </a:cubicBezTo>
                  <a:lnTo>
                    <a:pt x="1994" y="302"/>
                  </a:lnTo>
                  <a:lnTo>
                    <a:pt x="1984" y="284"/>
                  </a:lnTo>
                  <a:lnTo>
                    <a:pt x="1984" y="284"/>
                  </a:lnTo>
                  <a:cubicBezTo>
                    <a:pt x="1989" y="286"/>
                    <a:pt x="1995" y="287"/>
                    <a:pt x="2001" y="287"/>
                  </a:cubicBezTo>
                  <a:cubicBezTo>
                    <a:pt x="2011" y="285"/>
                    <a:pt x="2017" y="279"/>
                    <a:pt x="2022" y="266"/>
                  </a:cubicBezTo>
                  <a:cubicBezTo>
                    <a:pt x="2023" y="260"/>
                    <a:pt x="2024" y="257"/>
                    <a:pt x="2023" y="253"/>
                  </a:cubicBezTo>
                  <a:cubicBezTo>
                    <a:pt x="2020" y="249"/>
                    <a:pt x="2017" y="247"/>
                    <a:pt x="2013" y="246"/>
                  </a:cubicBezTo>
                  <a:cubicBezTo>
                    <a:pt x="2012" y="246"/>
                    <a:pt x="2011" y="246"/>
                    <a:pt x="2010" y="246"/>
                  </a:cubicBezTo>
                  <a:cubicBezTo>
                    <a:pt x="2007" y="246"/>
                    <a:pt x="2004" y="246"/>
                    <a:pt x="2002" y="246"/>
                  </a:cubicBezTo>
                  <a:cubicBezTo>
                    <a:pt x="2000" y="247"/>
                    <a:pt x="1999" y="247"/>
                    <a:pt x="1997" y="247"/>
                  </a:cubicBezTo>
                  <a:cubicBezTo>
                    <a:pt x="1995" y="247"/>
                    <a:pt x="1992" y="246"/>
                    <a:pt x="1991" y="245"/>
                  </a:cubicBezTo>
                  <a:cubicBezTo>
                    <a:pt x="1990" y="244"/>
                    <a:pt x="1990" y="244"/>
                    <a:pt x="1990" y="244"/>
                  </a:cubicBezTo>
                  <a:cubicBezTo>
                    <a:pt x="1990" y="243"/>
                    <a:pt x="1993" y="243"/>
                    <a:pt x="1996" y="242"/>
                  </a:cubicBezTo>
                  <a:cubicBezTo>
                    <a:pt x="2005" y="241"/>
                    <a:pt x="2007" y="239"/>
                    <a:pt x="2011" y="234"/>
                  </a:cubicBezTo>
                  <a:cubicBezTo>
                    <a:pt x="2013" y="233"/>
                    <a:pt x="2014" y="232"/>
                    <a:pt x="2016" y="230"/>
                  </a:cubicBezTo>
                  <a:cubicBezTo>
                    <a:pt x="2020" y="224"/>
                    <a:pt x="2022" y="219"/>
                    <a:pt x="2022" y="215"/>
                  </a:cubicBezTo>
                  <a:cubicBezTo>
                    <a:pt x="2022" y="213"/>
                    <a:pt x="2023" y="210"/>
                    <a:pt x="2024" y="207"/>
                  </a:cubicBezTo>
                  <a:cubicBezTo>
                    <a:pt x="2027" y="204"/>
                    <a:pt x="2027" y="204"/>
                    <a:pt x="2028" y="204"/>
                  </a:cubicBezTo>
                  <a:lnTo>
                    <a:pt x="2037" y="204"/>
                  </a:lnTo>
                  <a:cubicBezTo>
                    <a:pt x="2043" y="202"/>
                    <a:pt x="2047" y="200"/>
                    <a:pt x="2056" y="195"/>
                  </a:cubicBezTo>
                  <a:lnTo>
                    <a:pt x="2062" y="190"/>
                  </a:lnTo>
                  <a:cubicBezTo>
                    <a:pt x="2066" y="186"/>
                    <a:pt x="2069" y="184"/>
                    <a:pt x="2069" y="180"/>
                  </a:cubicBezTo>
                  <a:cubicBezTo>
                    <a:pt x="2068" y="177"/>
                    <a:pt x="2066" y="175"/>
                    <a:pt x="2062" y="174"/>
                  </a:cubicBezTo>
                  <a:cubicBezTo>
                    <a:pt x="2060" y="172"/>
                    <a:pt x="2055" y="170"/>
                    <a:pt x="2054" y="167"/>
                  </a:cubicBezTo>
                  <a:cubicBezTo>
                    <a:pt x="2044" y="156"/>
                    <a:pt x="2034" y="150"/>
                    <a:pt x="2032" y="148"/>
                  </a:cubicBezTo>
                  <a:cubicBezTo>
                    <a:pt x="2030" y="146"/>
                    <a:pt x="2024" y="141"/>
                    <a:pt x="2019" y="136"/>
                  </a:cubicBezTo>
                  <a:cubicBezTo>
                    <a:pt x="2018" y="134"/>
                    <a:pt x="2016" y="131"/>
                    <a:pt x="2014" y="130"/>
                  </a:cubicBezTo>
                  <a:cubicBezTo>
                    <a:pt x="2009" y="125"/>
                    <a:pt x="2009" y="123"/>
                    <a:pt x="2007" y="114"/>
                  </a:cubicBezTo>
                  <a:cubicBezTo>
                    <a:pt x="2007" y="111"/>
                    <a:pt x="2006" y="108"/>
                    <a:pt x="2006" y="105"/>
                  </a:cubicBezTo>
                  <a:cubicBezTo>
                    <a:pt x="2004" y="95"/>
                    <a:pt x="2004" y="91"/>
                    <a:pt x="2005" y="87"/>
                  </a:cubicBezTo>
                  <a:cubicBezTo>
                    <a:pt x="2006" y="86"/>
                    <a:pt x="2006" y="84"/>
                    <a:pt x="2006" y="81"/>
                  </a:cubicBezTo>
                  <a:cubicBezTo>
                    <a:pt x="2006" y="79"/>
                    <a:pt x="2006" y="77"/>
                    <a:pt x="2006" y="74"/>
                  </a:cubicBezTo>
                  <a:cubicBezTo>
                    <a:pt x="2007" y="68"/>
                    <a:pt x="2007" y="62"/>
                    <a:pt x="2006" y="53"/>
                  </a:cubicBezTo>
                  <a:cubicBezTo>
                    <a:pt x="2006" y="50"/>
                    <a:pt x="2006" y="42"/>
                    <a:pt x="1998" y="42"/>
                  </a:cubicBezTo>
                  <a:cubicBezTo>
                    <a:pt x="1997" y="42"/>
                    <a:pt x="1995" y="44"/>
                    <a:pt x="1993" y="45"/>
                  </a:cubicBezTo>
                  <a:cubicBezTo>
                    <a:pt x="1992" y="46"/>
                    <a:pt x="1991" y="47"/>
                    <a:pt x="1990" y="47"/>
                  </a:cubicBezTo>
                  <a:cubicBezTo>
                    <a:pt x="1987" y="47"/>
                    <a:pt x="1985" y="46"/>
                    <a:pt x="1985" y="45"/>
                  </a:cubicBezTo>
                  <a:cubicBezTo>
                    <a:pt x="1984" y="45"/>
                    <a:pt x="1984" y="44"/>
                    <a:pt x="1984" y="44"/>
                  </a:cubicBezTo>
                  <a:cubicBezTo>
                    <a:pt x="1985" y="41"/>
                    <a:pt x="1987" y="37"/>
                    <a:pt x="1989" y="33"/>
                  </a:cubicBezTo>
                  <a:cubicBezTo>
                    <a:pt x="1991" y="29"/>
                    <a:pt x="1994" y="25"/>
                    <a:pt x="1994" y="22"/>
                  </a:cubicBezTo>
                  <a:cubicBezTo>
                    <a:pt x="1995" y="16"/>
                    <a:pt x="1990" y="12"/>
                    <a:pt x="1984" y="10"/>
                  </a:cubicBezTo>
                  <a:cubicBezTo>
                    <a:pt x="1981" y="8"/>
                    <a:pt x="1978" y="7"/>
                    <a:pt x="1975" y="5"/>
                  </a:cubicBezTo>
                  <a:cubicBezTo>
                    <a:pt x="1970" y="3"/>
                    <a:pt x="1965" y="1"/>
                    <a:pt x="1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9"/>
            <p:cNvSpPr/>
            <p:nvPr/>
          </p:nvSpPr>
          <p:spPr>
            <a:xfrm>
              <a:off x="5898875" y="3676550"/>
              <a:ext cx="250" cy="30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4" y="1"/>
                  </a:moveTo>
                  <a:cubicBezTo>
                    <a:pt x="1" y="3"/>
                    <a:pt x="2" y="8"/>
                    <a:pt x="3" y="12"/>
                  </a:cubicBezTo>
                  <a:cubicBezTo>
                    <a:pt x="6" y="11"/>
                    <a:pt x="8" y="12"/>
                    <a:pt x="9" y="8"/>
                  </a:cubicBezTo>
                  <a:cubicBezTo>
                    <a:pt x="10" y="7"/>
                    <a:pt x="8" y="3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9"/>
            <p:cNvSpPr/>
            <p:nvPr/>
          </p:nvSpPr>
          <p:spPr>
            <a:xfrm>
              <a:off x="5893625" y="3687275"/>
              <a:ext cx="11775" cy="7825"/>
            </a:xfrm>
            <a:custGeom>
              <a:avLst/>
              <a:gdLst/>
              <a:ahLst/>
              <a:cxnLst/>
              <a:rect l="l" t="t" r="r" b="b"/>
              <a:pathLst>
                <a:path w="471" h="313" extrusionOk="0">
                  <a:moveTo>
                    <a:pt x="106" y="1"/>
                  </a:moveTo>
                  <a:cubicBezTo>
                    <a:pt x="105" y="3"/>
                    <a:pt x="105" y="6"/>
                    <a:pt x="105" y="7"/>
                  </a:cubicBezTo>
                  <a:cubicBezTo>
                    <a:pt x="105" y="9"/>
                    <a:pt x="105" y="10"/>
                    <a:pt x="105" y="14"/>
                  </a:cubicBezTo>
                  <a:cubicBezTo>
                    <a:pt x="104" y="18"/>
                    <a:pt x="102" y="19"/>
                    <a:pt x="98" y="19"/>
                  </a:cubicBezTo>
                  <a:cubicBezTo>
                    <a:pt x="96" y="20"/>
                    <a:pt x="95" y="20"/>
                    <a:pt x="94" y="21"/>
                  </a:cubicBezTo>
                  <a:cubicBezTo>
                    <a:pt x="90" y="23"/>
                    <a:pt x="83" y="34"/>
                    <a:pt x="81" y="40"/>
                  </a:cubicBezTo>
                  <a:lnTo>
                    <a:pt x="80" y="41"/>
                  </a:lnTo>
                  <a:cubicBezTo>
                    <a:pt x="80" y="42"/>
                    <a:pt x="80" y="54"/>
                    <a:pt x="85" y="59"/>
                  </a:cubicBezTo>
                  <a:cubicBezTo>
                    <a:pt x="86" y="61"/>
                    <a:pt x="89" y="62"/>
                    <a:pt x="90" y="64"/>
                  </a:cubicBezTo>
                  <a:cubicBezTo>
                    <a:pt x="92" y="66"/>
                    <a:pt x="94" y="67"/>
                    <a:pt x="96" y="69"/>
                  </a:cubicBezTo>
                  <a:cubicBezTo>
                    <a:pt x="94" y="69"/>
                    <a:pt x="91" y="67"/>
                    <a:pt x="86" y="65"/>
                  </a:cubicBezTo>
                  <a:cubicBezTo>
                    <a:pt x="83" y="63"/>
                    <a:pt x="80" y="62"/>
                    <a:pt x="79" y="61"/>
                  </a:cubicBezTo>
                  <a:cubicBezTo>
                    <a:pt x="76" y="58"/>
                    <a:pt x="76" y="58"/>
                    <a:pt x="71" y="57"/>
                  </a:cubicBezTo>
                  <a:lnTo>
                    <a:pt x="69" y="56"/>
                  </a:lnTo>
                  <a:cubicBezTo>
                    <a:pt x="67" y="56"/>
                    <a:pt x="66" y="55"/>
                    <a:pt x="64" y="55"/>
                  </a:cubicBezTo>
                  <a:cubicBezTo>
                    <a:pt x="60" y="55"/>
                    <a:pt x="56" y="56"/>
                    <a:pt x="52" y="57"/>
                  </a:cubicBezTo>
                  <a:cubicBezTo>
                    <a:pt x="47" y="59"/>
                    <a:pt x="42" y="60"/>
                    <a:pt x="34" y="61"/>
                  </a:cubicBezTo>
                  <a:cubicBezTo>
                    <a:pt x="21" y="61"/>
                    <a:pt x="18" y="63"/>
                    <a:pt x="13" y="67"/>
                  </a:cubicBezTo>
                  <a:cubicBezTo>
                    <a:pt x="13" y="68"/>
                    <a:pt x="11" y="69"/>
                    <a:pt x="10" y="71"/>
                  </a:cubicBezTo>
                  <a:cubicBezTo>
                    <a:pt x="1" y="78"/>
                    <a:pt x="4" y="89"/>
                    <a:pt x="8" y="98"/>
                  </a:cubicBezTo>
                  <a:cubicBezTo>
                    <a:pt x="8" y="99"/>
                    <a:pt x="8" y="100"/>
                    <a:pt x="9" y="102"/>
                  </a:cubicBezTo>
                  <a:cubicBezTo>
                    <a:pt x="10" y="108"/>
                    <a:pt x="9" y="110"/>
                    <a:pt x="9" y="113"/>
                  </a:cubicBezTo>
                  <a:cubicBezTo>
                    <a:pt x="8" y="116"/>
                    <a:pt x="8" y="119"/>
                    <a:pt x="9" y="124"/>
                  </a:cubicBezTo>
                  <a:cubicBezTo>
                    <a:pt x="10" y="130"/>
                    <a:pt x="14" y="135"/>
                    <a:pt x="20" y="142"/>
                  </a:cubicBezTo>
                  <a:cubicBezTo>
                    <a:pt x="23" y="145"/>
                    <a:pt x="26" y="148"/>
                    <a:pt x="30" y="153"/>
                  </a:cubicBezTo>
                  <a:cubicBezTo>
                    <a:pt x="36" y="161"/>
                    <a:pt x="38" y="161"/>
                    <a:pt x="42" y="163"/>
                  </a:cubicBezTo>
                  <a:cubicBezTo>
                    <a:pt x="43" y="163"/>
                    <a:pt x="45" y="163"/>
                    <a:pt x="47" y="164"/>
                  </a:cubicBezTo>
                  <a:cubicBezTo>
                    <a:pt x="52" y="167"/>
                    <a:pt x="56" y="168"/>
                    <a:pt x="59" y="168"/>
                  </a:cubicBezTo>
                  <a:lnTo>
                    <a:pt x="62" y="168"/>
                  </a:lnTo>
                  <a:cubicBezTo>
                    <a:pt x="64" y="169"/>
                    <a:pt x="70" y="174"/>
                    <a:pt x="74" y="181"/>
                  </a:cubicBezTo>
                  <a:cubicBezTo>
                    <a:pt x="72" y="181"/>
                    <a:pt x="70" y="182"/>
                    <a:pt x="69" y="183"/>
                  </a:cubicBezTo>
                  <a:cubicBezTo>
                    <a:pt x="63" y="187"/>
                    <a:pt x="60" y="187"/>
                    <a:pt x="46" y="189"/>
                  </a:cubicBezTo>
                  <a:lnTo>
                    <a:pt x="40" y="190"/>
                  </a:lnTo>
                  <a:cubicBezTo>
                    <a:pt x="33" y="191"/>
                    <a:pt x="30" y="192"/>
                    <a:pt x="29" y="197"/>
                  </a:cubicBezTo>
                  <a:cubicBezTo>
                    <a:pt x="28" y="200"/>
                    <a:pt x="31" y="203"/>
                    <a:pt x="34" y="204"/>
                  </a:cubicBezTo>
                  <a:cubicBezTo>
                    <a:pt x="35" y="204"/>
                    <a:pt x="36" y="206"/>
                    <a:pt x="36" y="206"/>
                  </a:cubicBezTo>
                  <a:cubicBezTo>
                    <a:pt x="36" y="210"/>
                    <a:pt x="40" y="212"/>
                    <a:pt x="46" y="217"/>
                  </a:cubicBezTo>
                  <a:lnTo>
                    <a:pt x="49" y="219"/>
                  </a:lnTo>
                  <a:cubicBezTo>
                    <a:pt x="54" y="223"/>
                    <a:pt x="59" y="225"/>
                    <a:pt x="63" y="228"/>
                  </a:cubicBezTo>
                  <a:cubicBezTo>
                    <a:pt x="66" y="229"/>
                    <a:pt x="68" y="231"/>
                    <a:pt x="71" y="233"/>
                  </a:cubicBezTo>
                  <a:cubicBezTo>
                    <a:pt x="78" y="237"/>
                    <a:pt x="81" y="238"/>
                    <a:pt x="91" y="241"/>
                  </a:cubicBezTo>
                  <a:lnTo>
                    <a:pt x="92" y="242"/>
                  </a:lnTo>
                  <a:cubicBezTo>
                    <a:pt x="94" y="243"/>
                    <a:pt x="96" y="243"/>
                    <a:pt x="98" y="243"/>
                  </a:cubicBezTo>
                  <a:cubicBezTo>
                    <a:pt x="100" y="243"/>
                    <a:pt x="103" y="243"/>
                    <a:pt x="105" y="242"/>
                  </a:cubicBezTo>
                  <a:cubicBezTo>
                    <a:pt x="106" y="242"/>
                    <a:pt x="108" y="242"/>
                    <a:pt x="110" y="242"/>
                  </a:cubicBezTo>
                  <a:cubicBezTo>
                    <a:pt x="111" y="242"/>
                    <a:pt x="112" y="242"/>
                    <a:pt x="113" y="242"/>
                  </a:cubicBezTo>
                  <a:cubicBezTo>
                    <a:pt x="119" y="242"/>
                    <a:pt x="126" y="243"/>
                    <a:pt x="134" y="245"/>
                  </a:cubicBezTo>
                  <a:cubicBezTo>
                    <a:pt x="140" y="246"/>
                    <a:pt x="148" y="247"/>
                    <a:pt x="152" y="248"/>
                  </a:cubicBezTo>
                  <a:lnTo>
                    <a:pt x="154" y="248"/>
                  </a:lnTo>
                  <a:cubicBezTo>
                    <a:pt x="157" y="249"/>
                    <a:pt x="159" y="249"/>
                    <a:pt x="161" y="249"/>
                  </a:cubicBezTo>
                  <a:cubicBezTo>
                    <a:pt x="164" y="249"/>
                    <a:pt x="166" y="249"/>
                    <a:pt x="171" y="248"/>
                  </a:cubicBezTo>
                  <a:lnTo>
                    <a:pt x="178" y="247"/>
                  </a:lnTo>
                  <a:cubicBezTo>
                    <a:pt x="179" y="247"/>
                    <a:pt x="180" y="247"/>
                    <a:pt x="181" y="247"/>
                  </a:cubicBezTo>
                  <a:cubicBezTo>
                    <a:pt x="183" y="247"/>
                    <a:pt x="184" y="247"/>
                    <a:pt x="184" y="247"/>
                  </a:cubicBezTo>
                  <a:cubicBezTo>
                    <a:pt x="184" y="247"/>
                    <a:pt x="184" y="248"/>
                    <a:pt x="184" y="249"/>
                  </a:cubicBezTo>
                  <a:cubicBezTo>
                    <a:pt x="183" y="251"/>
                    <a:pt x="182" y="257"/>
                    <a:pt x="186" y="261"/>
                  </a:cubicBezTo>
                  <a:cubicBezTo>
                    <a:pt x="189" y="264"/>
                    <a:pt x="192" y="265"/>
                    <a:pt x="195" y="265"/>
                  </a:cubicBezTo>
                  <a:cubicBezTo>
                    <a:pt x="198" y="265"/>
                    <a:pt x="200" y="265"/>
                    <a:pt x="202" y="264"/>
                  </a:cubicBezTo>
                  <a:cubicBezTo>
                    <a:pt x="204" y="264"/>
                    <a:pt x="205" y="263"/>
                    <a:pt x="205" y="262"/>
                  </a:cubicBezTo>
                  <a:cubicBezTo>
                    <a:pt x="212" y="261"/>
                    <a:pt x="213" y="258"/>
                    <a:pt x="215" y="253"/>
                  </a:cubicBezTo>
                  <a:cubicBezTo>
                    <a:pt x="215" y="251"/>
                    <a:pt x="216" y="248"/>
                    <a:pt x="219" y="243"/>
                  </a:cubicBezTo>
                  <a:cubicBezTo>
                    <a:pt x="221" y="245"/>
                    <a:pt x="225" y="248"/>
                    <a:pt x="226" y="250"/>
                  </a:cubicBezTo>
                  <a:cubicBezTo>
                    <a:pt x="229" y="254"/>
                    <a:pt x="254" y="266"/>
                    <a:pt x="260" y="266"/>
                  </a:cubicBezTo>
                  <a:lnTo>
                    <a:pt x="262" y="266"/>
                  </a:lnTo>
                  <a:cubicBezTo>
                    <a:pt x="267" y="265"/>
                    <a:pt x="269" y="261"/>
                    <a:pt x="272" y="255"/>
                  </a:cubicBezTo>
                  <a:cubicBezTo>
                    <a:pt x="274" y="252"/>
                    <a:pt x="277" y="248"/>
                    <a:pt x="280" y="244"/>
                  </a:cubicBezTo>
                  <a:lnTo>
                    <a:pt x="282" y="242"/>
                  </a:lnTo>
                  <a:cubicBezTo>
                    <a:pt x="284" y="242"/>
                    <a:pt x="285" y="243"/>
                    <a:pt x="286" y="244"/>
                  </a:cubicBezTo>
                  <a:cubicBezTo>
                    <a:pt x="287" y="246"/>
                    <a:pt x="289" y="248"/>
                    <a:pt x="291" y="250"/>
                  </a:cubicBezTo>
                  <a:cubicBezTo>
                    <a:pt x="294" y="253"/>
                    <a:pt x="298" y="254"/>
                    <a:pt x="301" y="254"/>
                  </a:cubicBezTo>
                  <a:cubicBezTo>
                    <a:pt x="303" y="254"/>
                    <a:pt x="304" y="253"/>
                    <a:pt x="305" y="252"/>
                  </a:cubicBezTo>
                  <a:lnTo>
                    <a:pt x="307" y="252"/>
                  </a:lnTo>
                  <a:cubicBezTo>
                    <a:pt x="307" y="252"/>
                    <a:pt x="312" y="254"/>
                    <a:pt x="314" y="258"/>
                  </a:cubicBezTo>
                  <a:cubicBezTo>
                    <a:pt x="316" y="260"/>
                    <a:pt x="321" y="267"/>
                    <a:pt x="324" y="271"/>
                  </a:cubicBezTo>
                  <a:cubicBezTo>
                    <a:pt x="325" y="274"/>
                    <a:pt x="327" y="277"/>
                    <a:pt x="328" y="279"/>
                  </a:cubicBezTo>
                  <a:cubicBezTo>
                    <a:pt x="329" y="283"/>
                    <a:pt x="331" y="287"/>
                    <a:pt x="331" y="289"/>
                  </a:cubicBezTo>
                  <a:cubicBezTo>
                    <a:pt x="332" y="292"/>
                    <a:pt x="335" y="293"/>
                    <a:pt x="341" y="293"/>
                  </a:cubicBezTo>
                  <a:lnTo>
                    <a:pt x="346" y="293"/>
                  </a:lnTo>
                  <a:cubicBezTo>
                    <a:pt x="347" y="293"/>
                    <a:pt x="353" y="292"/>
                    <a:pt x="366" y="286"/>
                  </a:cubicBezTo>
                  <a:lnTo>
                    <a:pt x="367" y="284"/>
                  </a:lnTo>
                  <a:cubicBezTo>
                    <a:pt x="374" y="280"/>
                    <a:pt x="374" y="280"/>
                    <a:pt x="382" y="278"/>
                  </a:cubicBezTo>
                  <a:cubicBezTo>
                    <a:pt x="384" y="278"/>
                    <a:pt x="387" y="277"/>
                    <a:pt x="391" y="277"/>
                  </a:cubicBezTo>
                  <a:cubicBezTo>
                    <a:pt x="395" y="276"/>
                    <a:pt x="397" y="276"/>
                    <a:pt x="397" y="276"/>
                  </a:cubicBezTo>
                  <a:cubicBezTo>
                    <a:pt x="398" y="277"/>
                    <a:pt x="398" y="280"/>
                    <a:pt x="398" y="281"/>
                  </a:cubicBezTo>
                  <a:cubicBezTo>
                    <a:pt x="398" y="284"/>
                    <a:pt x="397" y="290"/>
                    <a:pt x="400" y="293"/>
                  </a:cubicBezTo>
                  <a:cubicBezTo>
                    <a:pt x="402" y="298"/>
                    <a:pt x="406" y="300"/>
                    <a:pt x="409" y="302"/>
                  </a:cubicBezTo>
                  <a:cubicBezTo>
                    <a:pt x="411" y="302"/>
                    <a:pt x="413" y="303"/>
                    <a:pt x="417" y="306"/>
                  </a:cubicBezTo>
                  <a:cubicBezTo>
                    <a:pt x="422" y="311"/>
                    <a:pt x="424" y="312"/>
                    <a:pt x="428" y="312"/>
                  </a:cubicBezTo>
                  <a:cubicBezTo>
                    <a:pt x="428" y="312"/>
                    <a:pt x="429" y="312"/>
                    <a:pt x="429" y="312"/>
                  </a:cubicBezTo>
                  <a:cubicBezTo>
                    <a:pt x="430" y="312"/>
                    <a:pt x="430" y="312"/>
                    <a:pt x="431" y="312"/>
                  </a:cubicBezTo>
                  <a:lnTo>
                    <a:pt x="439" y="312"/>
                  </a:lnTo>
                  <a:cubicBezTo>
                    <a:pt x="442" y="312"/>
                    <a:pt x="447" y="312"/>
                    <a:pt x="451" y="311"/>
                  </a:cubicBezTo>
                  <a:cubicBezTo>
                    <a:pt x="464" y="310"/>
                    <a:pt x="465" y="307"/>
                    <a:pt x="468" y="299"/>
                  </a:cubicBezTo>
                  <a:cubicBezTo>
                    <a:pt x="468" y="298"/>
                    <a:pt x="468" y="297"/>
                    <a:pt x="469" y="296"/>
                  </a:cubicBezTo>
                  <a:cubicBezTo>
                    <a:pt x="470" y="294"/>
                    <a:pt x="470" y="291"/>
                    <a:pt x="468" y="289"/>
                  </a:cubicBezTo>
                  <a:cubicBezTo>
                    <a:pt x="467" y="287"/>
                    <a:pt x="464" y="286"/>
                    <a:pt x="462" y="286"/>
                  </a:cubicBezTo>
                  <a:cubicBezTo>
                    <a:pt x="459" y="284"/>
                    <a:pt x="455" y="284"/>
                    <a:pt x="452" y="282"/>
                  </a:cubicBezTo>
                  <a:cubicBezTo>
                    <a:pt x="444" y="278"/>
                    <a:pt x="443" y="277"/>
                    <a:pt x="442" y="277"/>
                  </a:cubicBezTo>
                  <a:cubicBezTo>
                    <a:pt x="441" y="277"/>
                    <a:pt x="440" y="277"/>
                    <a:pt x="439" y="276"/>
                  </a:cubicBezTo>
                  <a:cubicBezTo>
                    <a:pt x="437" y="275"/>
                    <a:pt x="437" y="274"/>
                    <a:pt x="435" y="271"/>
                  </a:cubicBezTo>
                  <a:cubicBezTo>
                    <a:pt x="434" y="270"/>
                    <a:pt x="433" y="267"/>
                    <a:pt x="431" y="265"/>
                  </a:cubicBezTo>
                  <a:cubicBezTo>
                    <a:pt x="427" y="261"/>
                    <a:pt x="426" y="260"/>
                    <a:pt x="424" y="258"/>
                  </a:cubicBezTo>
                  <a:cubicBezTo>
                    <a:pt x="422" y="257"/>
                    <a:pt x="421" y="255"/>
                    <a:pt x="418" y="253"/>
                  </a:cubicBezTo>
                  <a:cubicBezTo>
                    <a:pt x="417" y="251"/>
                    <a:pt x="414" y="249"/>
                    <a:pt x="412" y="248"/>
                  </a:cubicBezTo>
                  <a:cubicBezTo>
                    <a:pt x="409" y="245"/>
                    <a:pt x="406" y="243"/>
                    <a:pt x="403" y="238"/>
                  </a:cubicBezTo>
                  <a:cubicBezTo>
                    <a:pt x="398" y="230"/>
                    <a:pt x="395" y="228"/>
                    <a:pt x="395" y="228"/>
                  </a:cubicBezTo>
                  <a:lnTo>
                    <a:pt x="379" y="218"/>
                  </a:lnTo>
                  <a:cubicBezTo>
                    <a:pt x="377" y="217"/>
                    <a:pt x="371" y="211"/>
                    <a:pt x="367" y="206"/>
                  </a:cubicBezTo>
                  <a:cubicBezTo>
                    <a:pt x="365" y="204"/>
                    <a:pt x="362" y="203"/>
                    <a:pt x="358" y="203"/>
                  </a:cubicBezTo>
                  <a:cubicBezTo>
                    <a:pt x="356" y="203"/>
                    <a:pt x="354" y="203"/>
                    <a:pt x="351" y="204"/>
                  </a:cubicBezTo>
                  <a:cubicBezTo>
                    <a:pt x="348" y="204"/>
                    <a:pt x="345" y="205"/>
                    <a:pt x="341" y="205"/>
                  </a:cubicBezTo>
                  <a:cubicBezTo>
                    <a:pt x="339" y="205"/>
                    <a:pt x="338" y="205"/>
                    <a:pt x="336" y="205"/>
                  </a:cubicBezTo>
                  <a:cubicBezTo>
                    <a:pt x="331" y="204"/>
                    <a:pt x="326" y="204"/>
                    <a:pt x="323" y="204"/>
                  </a:cubicBezTo>
                  <a:cubicBezTo>
                    <a:pt x="318" y="204"/>
                    <a:pt x="314" y="204"/>
                    <a:pt x="312" y="205"/>
                  </a:cubicBezTo>
                  <a:lnTo>
                    <a:pt x="311" y="205"/>
                  </a:lnTo>
                  <a:cubicBezTo>
                    <a:pt x="309" y="205"/>
                    <a:pt x="299" y="197"/>
                    <a:pt x="288" y="186"/>
                  </a:cubicBezTo>
                  <a:lnTo>
                    <a:pt x="288" y="186"/>
                  </a:lnTo>
                  <a:cubicBezTo>
                    <a:pt x="291" y="187"/>
                    <a:pt x="292" y="187"/>
                    <a:pt x="294" y="187"/>
                  </a:cubicBezTo>
                  <a:lnTo>
                    <a:pt x="297" y="187"/>
                  </a:lnTo>
                  <a:cubicBezTo>
                    <a:pt x="299" y="187"/>
                    <a:pt x="303" y="187"/>
                    <a:pt x="308" y="189"/>
                  </a:cubicBezTo>
                  <a:cubicBezTo>
                    <a:pt x="312" y="190"/>
                    <a:pt x="315" y="192"/>
                    <a:pt x="317" y="192"/>
                  </a:cubicBezTo>
                  <a:cubicBezTo>
                    <a:pt x="321" y="193"/>
                    <a:pt x="321" y="193"/>
                    <a:pt x="327" y="197"/>
                  </a:cubicBezTo>
                  <a:cubicBezTo>
                    <a:pt x="329" y="198"/>
                    <a:pt x="331" y="199"/>
                    <a:pt x="334" y="199"/>
                  </a:cubicBezTo>
                  <a:cubicBezTo>
                    <a:pt x="337" y="199"/>
                    <a:pt x="340" y="198"/>
                    <a:pt x="343" y="198"/>
                  </a:cubicBezTo>
                  <a:cubicBezTo>
                    <a:pt x="346" y="197"/>
                    <a:pt x="349" y="197"/>
                    <a:pt x="351" y="197"/>
                  </a:cubicBezTo>
                  <a:lnTo>
                    <a:pt x="353" y="197"/>
                  </a:lnTo>
                  <a:cubicBezTo>
                    <a:pt x="359" y="197"/>
                    <a:pt x="362" y="192"/>
                    <a:pt x="365" y="186"/>
                  </a:cubicBezTo>
                  <a:cubicBezTo>
                    <a:pt x="365" y="185"/>
                    <a:pt x="364" y="185"/>
                    <a:pt x="364" y="184"/>
                  </a:cubicBezTo>
                  <a:lnTo>
                    <a:pt x="348" y="178"/>
                  </a:lnTo>
                  <a:cubicBezTo>
                    <a:pt x="342" y="174"/>
                    <a:pt x="337" y="173"/>
                    <a:pt x="335" y="172"/>
                  </a:cubicBezTo>
                  <a:cubicBezTo>
                    <a:pt x="331" y="171"/>
                    <a:pt x="330" y="171"/>
                    <a:pt x="327" y="165"/>
                  </a:cubicBezTo>
                  <a:cubicBezTo>
                    <a:pt x="323" y="160"/>
                    <a:pt x="318" y="157"/>
                    <a:pt x="314" y="154"/>
                  </a:cubicBezTo>
                  <a:cubicBezTo>
                    <a:pt x="311" y="153"/>
                    <a:pt x="307" y="150"/>
                    <a:pt x="304" y="145"/>
                  </a:cubicBezTo>
                  <a:cubicBezTo>
                    <a:pt x="301" y="140"/>
                    <a:pt x="298" y="138"/>
                    <a:pt x="294" y="134"/>
                  </a:cubicBezTo>
                  <a:cubicBezTo>
                    <a:pt x="291" y="131"/>
                    <a:pt x="288" y="128"/>
                    <a:pt x="285" y="122"/>
                  </a:cubicBezTo>
                  <a:cubicBezTo>
                    <a:pt x="280" y="115"/>
                    <a:pt x="279" y="111"/>
                    <a:pt x="278" y="103"/>
                  </a:cubicBezTo>
                  <a:cubicBezTo>
                    <a:pt x="277" y="100"/>
                    <a:pt x="276" y="95"/>
                    <a:pt x="273" y="87"/>
                  </a:cubicBezTo>
                  <a:cubicBezTo>
                    <a:pt x="271" y="75"/>
                    <a:pt x="268" y="71"/>
                    <a:pt x="262" y="71"/>
                  </a:cubicBezTo>
                  <a:lnTo>
                    <a:pt x="261" y="75"/>
                  </a:lnTo>
                  <a:lnTo>
                    <a:pt x="261" y="71"/>
                  </a:lnTo>
                  <a:cubicBezTo>
                    <a:pt x="260" y="71"/>
                    <a:pt x="259" y="71"/>
                    <a:pt x="257" y="69"/>
                  </a:cubicBezTo>
                  <a:cubicBezTo>
                    <a:pt x="255" y="66"/>
                    <a:pt x="253" y="64"/>
                    <a:pt x="251" y="62"/>
                  </a:cubicBezTo>
                  <a:cubicBezTo>
                    <a:pt x="247" y="59"/>
                    <a:pt x="243" y="56"/>
                    <a:pt x="241" y="48"/>
                  </a:cubicBezTo>
                  <a:cubicBezTo>
                    <a:pt x="237" y="37"/>
                    <a:pt x="234" y="35"/>
                    <a:pt x="225" y="33"/>
                  </a:cubicBezTo>
                  <a:cubicBezTo>
                    <a:pt x="221" y="32"/>
                    <a:pt x="216" y="31"/>
                    <a:pt x="209" y="28"/>
                  </a:cubicBezTo>
                  <a:cubicBezTo>
                    <a:pt x="203" y="26"/>
                    <a:pt x="199" y="25"/>
                    <a:pt x="197" y="25"/>
                  </a:cubicBezTo>
                  <a:cubicBezTo>
                    <a:pt x="195" y="25"/>
                    <a:pt x="193" y="26"/>
                    <a:pt x="192" y="27"/>
                  </a:cubicBezTo>
                  <a:cubicBezTo>
                    <a:pt x="192" y="28"/>
                    <a:pt x="191" y="29"/>
                    <a:pt x="191" y="30"/>
                  </a:cubicBezTo>
                  <a:lnTo>
                    <a:pt x="189" y="30"/>
                  </a:lnTo>
                  <a:cubicBezTo>
                    <a:pt x="181" y="28"/>
                    <a:pt x="175" y="28"/>
                    <a:pt x="169" y="28"/>
                  </a:cubicBezTo>
                  <a:lnTo>
                    <a:pt x="159" y="28"/>
                  </a:lnTo>
                  <a:cubicBezTo>
                    <a:pt x="149" y="28"/>
                    <a:pt x="146" y="29"/>
                    <a:pt x="143" y="30"/>
                  </a:cubicBezTo>
                  <a:cubicBezTo>
                    <a:pt x="141" y="30"/>
                    <a:pt x="140" y="30"/>
                    <a:pt x="137" y="31"/>
                  </a:cubicBezTo>
                  <a:cubicBezTo>
                    <a:pt x="135" y="31"/>
                    <a:pt x="134" y="28"/>
                    <a:pt x="132" y="23"/>
                  </a:cubicBezTo>
                  <a:cubicBezTo>
                    <a:pt x="131" y="19"/>
                    <a:pt x="130" y="14"/>
                    <a:pt x="127" y="11"/>
                  </a:cubicBezTo>
                  <a:cubicBezTo>
                    <a:pt x="122" y="3"/>
                    <a:pt x="115" y="2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9"/>
            <p:cNvSpPr/>
            <p:nvPr/>
          </p:nvSpPr>
          <p:spPr>
            <a:xfrm>
              <a:off x="5823400" y="3822450"/>
              <a:ext cx="13400" cy="28525"/>
            </a:xfrm>
            <a:custGeom>
              <a:avLst/>
              <a:gdLst/>
              <a:ahLst/>
              <a:cxnLst/>
              <a:rect l="l" t="t" r="r" b="b"/>
              <a:pathLst>
                <a:path w="536" h="1141" extrusionOk="0">
                  <a:moveTo>
                    <a:pt x="76" y="0"/>
                  </a:moveTo>
                  <a:cubicBezTo>
                    <a:pt x="68" y="0"/>
                    <a:pt x="68" y="9"/>
                    <a:pt x="67" y="18"/>
                  </a:cubicBezTo>
                  <a:cubicBezTo>
                    <a:pt x="67" y="19"/>
                    <a:pt x="67" y="21"/>
                    <a:pt x="66" y="23"/>
                  </a:cubicBezTo>
                  <a:cubicBezTo>
                    <a:pt x="65" y="30"/>
                    <a:pt x="63" y="49"/>
                    <a:pt x="63" y="56"/>
                  </a:cubicBezTo>
                  <a:cubicBezTo>
                    <a:pt x="63" y="58"/>
                    <a:pt x="63" y="59"/>
                    <a:pt x="58" y="61"/>
                  </a:cubicBezTo>
                  <a:cubicBezTo>
                    <a:pt x="55" y="62"/>
                    <a:pt x="51" y="65"/>
                    <a:pt x="47" y="70"/>
                  </a:cubicBezTo>
                  <a:cubicBezTo>
                    <a:pt x="37" y="82"/>
                    <a:pt x="31" y="92"/>
                    <a:pt x="31" y="99"/>
                  </a:cubicBezTo>
                  <a:cubicBezTo>
                    <a:pt x="31" y="102"/>
                    <a:pt x="33" y="106"/>
                    <a:pt x="33" y="107"/>
                  </a:cubicBezTo>
                  <a:cubicBezTo>
                    <a:pt x="34" y="109"/>
                    <a:pt x="34" y="110"/>
                    <a:pt x="34" y="114"/>
                  </a:cubicBezTo>
                  <a:cubicBezTo>
                    <a:pt x="34" y="118"/>
                    <a:pt x="33" y="123"/>
                    <a:pt x="31" y="129"/>
                  </a:cubicBezTo>
                  <a:cubicBezTo>
                    <a:pt x="30" y="138"/>
                    <a:pt x="26" y="149"/>
                    <a:pt x="26" y="160"/>
                  </a:cubicBezTo>
                  <a:cubicBezTo>
                    <a:pt x="26" y="178"/>
                    <a:pt x="23" y="208"/>
                    <a:pt x="23" y="223"/>
                  </a:cubicBezTo>
                  <a:cubicBezTo>
                    <a:pt x="21" y="239"/>
                    <a:pt x="18" y="245"/>
                    <a:pt x="12" y="259"/>
                  </a:cubicBezTo>
                  <a:cubicBezTo>
                    <a:pt x="5" y="270"/>
                    <a:pt x="4" y="274"/>
                    <a:pt x="2" y="286"/>
                  </a:cubicBezTo>
                  <a:cubicBezTo>
                    <a:pt x="1" y="296"/>
                    <a:pt x="10" y="315"/>
                    <a:pt x="11" y="317"/>
                  </a:cubicBezTo>
                  <a:cubicBezTo>
                    <a:pt x="12" y="319"/>
                    <a:pt x="22" y="340"/>
                    <a:pt x="32" y="345"/>
                  </a:cubicBezTo>
                  <a:cubicBezTo>
                    <a:pt x="34" y="345"/>
                    <a:pt x="34" y="346"/>
                    <a:pt x="35" y="346"/>
                  </a:cubicBezTo>
                  <a:cubicBezTo>
                    <a:pt x="41" y="346"/>
                    <a:pt x="43" y="338"/>
                    <a:pt x="45" y="332"/>
                  </a:cubicBezTo>
                  <a:cubicBezTo>
                    <a:pt x="46" y="329"/>
                    <a:pt x="47" y="325"/>
                    <a:pt x="49" y="323"/>
                  </a:cubicBezTo>
                  <a:cubicBezTo>
                    <a:pt x="51" y="321"/>
                    <a:pt x="52" y="318"/>
                    <a:pt x="53" y="316"/>
                  </a:cubicBezTo>
                  <a:cubicBezTo>
                    <a:pt x="54" y="312"/>
                    <a:pt x="55" y="310"/>
                    <a:pt x="58" y="309"/>
                  </a:cubicBezTo>
                  <a:cubicBezTo>
                    <a:pt x="61" y="308"/>
                    <a:pt x="62" y="308"/>
                    <a:pt x="62" y="308"/>
                  </a:cubicBezTo>
                  <a:cubicBezTo>
                    <a:pt x="63" y="308"/>
                    <a:pt x="64" y="310"/>
                    <a:pt x="65" y="317"/>
                  </a:cubicBezTo>
                  <a:cubicBezTo>
                    <a:pt x="67" y="323"/>
                    <a:pt x="66" y="330"/>
                    <a:pt x="63" y="337"/>
                  </a:cubicBezTo>
                  <a:cubicBezTo>
                    <a:pt x="62" y="340"/>
                    <a:pt x="62" y="342"/>
                    <a:pt x="62" y="346"/>
                  </a:cubicBezTo>
                  <a:cubicBezTo>
                    <a:pt x="61" y="350"/>
                    <a:pt x="60" y="353"/>
                    <a:pt x="57" y="356"/>
                  </a:cubicBezTo>
                  <a:cubicBezTo>
                    <a:pt x="56" y="362"/>
                    <a:pt x="54" y="367"/>
                    <a:pt x="54" y="374"/>
                  </a:cubicBezTo>
                  <a:cubicBezTo>
                    <a:pt x="54" y="378"/>
                    <a:pt x="53" y="380"/>
                    <a:pt x="53" y="382"/>
                  </a:cubicBezTo>
                  <a:cubicBezTo>
                    <a:pt x="52" y="384"/>
                    <a:pt x="52" y="386"/>
                    <a:pt x="53" y="391"/>
                  </a:cubicBezTo>
                  <a:cubicBezTo>
                    <a:pt x="53" y="394"/>
                    <a:pt x="55" y="397"/>
                    <a:pt x="56" y="399"/>
                  </a:cubicBezTo>
                  <a:cubicBezTo>
                    <a:pt x="53" y="399"/>
                    <a:pt x="51" y="399"/>
                    <a:pt x="48" y="397"/>
                  </a:cubicBezTo>
                  <a:lnTo>
                    <a:pt x="46" y="397"/>
                  </a:lnTo>
                  <a:cubicBezTo>
                    <a:pt x="45" y="397"/>
                    <a:pt x="44" y="398"/>
                    <a:pt x="43" y="399"/>
                  </a:cubicBezTo>
                  <a:cubicBezTo>
                    <a:pt x="42" y="401"/>
                    <a:pt x="43" y="404"/>
                    <a:pt x="45" y="410"/>
                  </a:cubicBezTo>
                  <a:cubicBezTo>
                    <a:pt x="47" y="414"/>
                    <a:pt x="50" y="420"/>
                    <a:pt x="51" y="426"/>
                  </a:cubicBezTo>
                  <a:cubicBezTo>
                    <a:pt x="53" y="431"/>
                    <a:pt x="55" y="437"/>
                    <a:pt x="60" y="437"/>
                  </a:cubicBezTo>
                  <a:cubicBezTo>
                    <a:pt x="65" y="437"/>
                    <a:pt x="66" y="430"/>
                    <a:pt x="69" y="424"/>
                  </a:cubicBezTo>
                  <a:lnTo>
                    <a:pt x="69" y="422"/>
                  </a:lnTo>
                  <a:cubicBezTo>
                    <a:pt x="71" y="424"/>
                    <a:pt x="74" y="427"/>
                    <a:pt x="77" y="430"/>
                  </a:cubicBezTo>
                  <a:cubicBezTo>
                    <a:pt x="80" y="432"/>
                    <a:pt x="83" y="437"/>
                    <a:pt x="89" y="440"/>
                  </a:cubicBezTo>
                  <a:cubicBezTo>
                    <a:pt x="94" y="444"/>
                    <a:pt x="95" y="446"/>
                    <a:pt x="95" y="446"/>
                  </a:cubicBezTo>
                  <a:cubicBezTo>
                    <a:pt x="95" y="446"/>
                    <a:pt x="94" y="447"/>
                    <a:pt x="93" y="447"/>
                  </a:cubicBezTo>
                  <a:cubicBezTo>
                    <a:pt x="91" y="450"/>
                    <a:pt x="89" y="453"/>
                    <a:pt x="87" y="460"/>
                  </a:cubicBezTo>
                  <a:cubicBezTo>
                    <a:pt x="85" y="476"/>
                    <a:pt x="85" y="508"/>
                    <a:pt x="94" y="530"/>
                  </a:cubicBezTo>
                  <a:cubicBezTo>
                    <a:pt x="98" y="542"/>
                    <a:pt x="103" y="554"/>
                    <a:pt x="109" y="564"/>
                  </a:cubicBezTo>
                  <a:cubicBezTo>
                    <a:pt x="114" y="573"/>
                    <a:pt x="119" y="581"/>
                    <a:pt x="123" y="590"/>
                  </a:cubicBezTo>
                  <a:cubicBezTo>
                    <a:pt x="125" y="599"/>
                    <a:pt x="129" y="611"/>
                    <a:pt x="133" y="625"/>
                  </a:cubicBezTo>
                  <a:cubicBezTo>
                    <a:pt x="137" y="640"/>
                    <a:pt x="143" y="656"/>
                    <a:pt x="147" y="668"/>
                  </a:cubicBezTo>
                  <a:cubicBezTo>
                    <a:pt x="152" y="680"/>
                    <a:pt x="167" y="721"/>
                    <a:pt x="176" y="752"/>
                  </a:cubicBezTo>
                  <a:cubicBezTo>
                    <a:pt x="181" y="769"/>
                    <a:pt x="182" y="779"/>
                    <a:pt x="183" y="788"/>
                  </a:cubicBezTo>
                  <a:cubicBezTo>
                    <a:pt x="184" y="797"/>
                    <a:pt x="185" y="804"/>
                    <a:pt x="186" y="812"/>
                  </a:cubicBezTo>
                  <a:cubicBezTo>
                    <a:pt x="191" y="832"/>
                    <a:pt x="214" y="888"/>
                    <a:pt x="223" y="906"/>
                  </a:cubicBezTo>
                  <a:cubicBezTo>
                    <a:pt x="229" y="918"/>
                    <a:pt x="227" y="920"/>
                    <a:pt x="226" y="924"/>
                  </a:cubicBezTo>
                  <a:cubicBezTo>
                    <a:pt x="224" y="927"/>
                    <a:pt x="223" y="929"/>
                    <a:pt x="223" y="935"/>
                  </a:cubicBezTo>
                  <a:cubicBezTo>
                    <a:pt x="223" y="944"/>
                    <a:pt x="226" y="948"/>
                    <a:pt x="231" y="954"/>
                  </a:cubicBezTo>
                  <a:cubicBezTo>
                    <a:pt x="233" y="956"/>
                    <a:pt x="236" y="959"/>
                    <a:pt x="240" y="962"/>
                  </a:cubicBezTo>
                  <a:cubicBezTo>
                    <a:pt x="243" y="967"/>
                    <a:pt x="242" y="973"/>
                    <a:pt x="240" y="981"/>
                  </a:cubicBezTo>
                  <a:cubicBezTo>
                    <a:pt x="237" y="987"/>
                    <a:pt x="236" y="995"/>
                    <a:pt x="239" y="1004"/>
                  </a:cubicBezTo>
                  <a:cubicBezTo>
                    <a:pt x="242" y="1013"/>
                    <a:pt x="247" y="1019"/>
                    <a:pt x="251" y="1024"/>
                  </a:cubicBezTo>
                  <a:cubicBezTo>
                    <a:pt x="254" y="1027"/>
                    <a:pt x="256" y="1031"/>
                    <a:pt x="259" y="1034"/>
                  </a:cubicBezTo>
                  <a:cubicBezTo>
                    <a:pt x="263" y="1041"/>
                    <a:pt x="264" y="1047"/>
                    <a:pt x="264" y="1054"/>
                  </a:cubicBezTo>
                  <a:cubicBezTo>
                    <a:pt x="264" y="1057"/>
                    <a:pt x="265" y="1063"/>
                    <a:pt x="267" y="1069"/>
                  </a:cubicBezTo>
                  <a:cubicBezTo>
                    <a:pt x="270" y="1078"/>
                    <a:pt x="274" y="1079"/>
                    <a:pt x="278" y="1082"/>
                  </a:cubicBezTo>
                  <a:cubicBezTo>
                    <a:pt x="281" y="1084"/>
                    <a:pt x="284" y="1086"/>
                    <a:pt x="287" y="1091"/>
                  </a:cubicBezTo>
                  <a:cubicBezTo>
                    <a:pt x="296" y="1104"/>
                    <a:pt x="312" y="1107"/>
                    <a:pt x="321" y="1111"/>
                  </a:cubicBezTo>
                  <a:lnTo>
                    <a:pt x="324" y="1111"/>
                  </a:lnTo>
                  <a:cubicBezTo>
                    <a:pt x="329" y="1112"/>
                    <a:pt x="335" y="1113"/>
                    <a:pt x="340" y="1113"/>
                  </a:cubicBezTo>
                  <a:cubicBezTo>
                    <a:pt x="345" y="1113"/>
                    <a:pt x="350" y="1114"/>
                    <a:pt x="353" y="1115"/>
                  </a:cubicBezTo>
                  <a:cubicBezTo>
                    <a:pt x="359" y="1117"/>
                    <a:pt x="364" y="1123"/>
                    <a:pt x="370" y="1131"/>
                  </a:cubicBezTo>
                  <a:cubicBezTo>
                    <a:pt x="375" y="1140"/>
                    <a:pt x="386" y="1140"/>
                    <a:pt x="395" y="1140"/>
                  </a:cubicBezTo>
                  <a:cubicBezTo>
                    <a:pt x="405" y="1140"/>
                    <a:pt x="414" y="1135"/>
                    <a:pt x="423" y="1131"/>
                  </a:cubicBezTo>
                  <a:cubicBezTo>
                    <a:pt x="433" y="1126"/>
                    <a:pt x="437" y="1121"/>
                    <a:pt x="439" y="1115"/>
                  </a:cubicBezTo>
                  <a:cubicBezTo>
                    <a:pt x="440" y="1115"/>
                    <a:pt x="442" y="1115"/>
                    <a:pt x="444" y="1114"/>
                  </a:cubicBezTo>
                  <a:cubicBezTo>
                    <a:pt x="451" y="1114"/>
                    <a:pt x="458" y="1114"/>
                    <a:pt x="466" y="1109"/>
                  </a:cubicBezTo>
                  <a:cubicBezTo>
                    <a:pt x="467" y="1109"/>
                    <a:pt x="468" y="1107"/>
                    <a:pt x="469" y="1106"/>
                  </a:cubicBezTo>
                  <a:cubicBezTo>
                    <a:pt x="472" y="1102"/>
                    <a:pt x="478" y="1099"/>
                    <a:pt x="484" y="1098"/>
                  </a:cubicBezTo>
                  <a:cubicBezTo>
                    <a:pt x="495" y="1096"/>
                    <a:pt x="495" y="1085"/>
                    <a:pt x="495" y="1078"/>
                  </a:cubicBezTo>
                  <a:lnTo>
                    <a:pt x="495" y="1073"/>
                  </a:lnTo>
                  <a:cubicBezTo>
                    <a:pt x="495" y="1071"/>
                    <a:pt x="495" y="1068"/>
                    <a:pt x="496" y="1066"/>
                  </a:cubicBezTo>
                  <a:cubicBezTo>
                    <a:pt x="497" y="1063"/>
                    <a:pt x="497" y="1059"/>
                    <a:pt x="498" y="1055"/>
                  </a:cubicBezTo>
                  <a:cubicBezTo>
                    <a:pt x="498" y="1052"/>
                    <a:pt x="500" y="1052"/>
                    <a:pt x="502" y="1051"/>
                  </a:cubicBezTo>
                  <a:cubicBezTo>
                    <a:pt x="505" y="1049"/>
                    <a:pt x="508" y="1048"/>
                    <a:pt x="510" y="1046"/>
                  </a:cubicBezTo>
                  <a:cubicBezTo>
                    <a:pt x="513" y="1040"/>
                    <a:pt x="512" y="1034"/>
                    <a:pt x="511" y="1027"/>
                  </a:cubicBezTo>
                  <a:cubicBezTo>
                    <a:pt x="511" y="1024"/>
                    <a:pt x="511" y="1021"/>
                    <a:pt x="511" y="1019"/>
                  </a:cubicBezTo>
                  <a:cubicBezTo>
                    <a:pt x="511" y="1016"/>
                    <a:pt x="511" y="1012"/>
                    <a:pt x="512" y="1007"/>
                  </a:cubicBezTo>
                  <a:cubicBezTo>
                    <a:pt x="513" y="999"/>
                    <a:pt x="514" y="992"/>
                    <a:pt x="514" y="985"/>
                  </a:cubicBezTo>
                  <a:cubicBezTo>
                    <a:pt x="514" y="974"/>
                    <a:pt x="508" y="967"/>
                    <a:pt x="502" y="963"/>
                  </a:cubicBezTo>
                  <a:cubicBezTo>
                    <a:pt x="501" y="963"/>
                    <a:pt x="500" y="962"/>
                    <a:pt x="500" y="961"/>
                  </a:cubicBezTo>
                  <a:cubicBezTo>
                    <a:pt x="500" y="961"/>
                    <a:pt x="502" y="958"/>
                    <a:pt x="503" y="958"/>
                  </a:cubicBezTo>
                  <a:cubicBezTo>
                    <a:pt x="505" y="956"/>
                    <a:pt x="508" y="953"/>
                    <a:pt x="510" y="950"/>
                  </a:cubicBezTo>
                  <a:cubicBezTo>
                    <a:pt x="514" y="943"/>
                    <a:pt x="512" y="934"/>
                    <a:pt x="511" y="930"/>
                  </a:cubicBezTo>
                  <a:cubicBezTo>
                    <a:pt x="512" y="927"/>
                    <a:pt x="516" y="920"/>
                    <a:pt x="519" y="915"/>
                  </a:cubicBezTo>
                  <a:cubicBezTo>
                    <a:pt x="522" y="910"/>
                    <a:pt x="524" y="898"/>
                    <a:pt x="525" y="885"/>
                  </a:cubicBezTo>
                  <a:cubicBezTo>
                    <a:pt x="526" y="880"/>
                    <a:pt x="526" y="878"/>
                    <a:pt x="527" y="876"/>
                  </a:cubicBezTo>
                  <a:cubicBezTo>
                    <a:pt x="527" y="875"/>
                    <a:pt x="528" y="872"/>
                    <a:pt x="528" y="870"/>
                  </a:cubicBezTo>
                  <a:cubicBezTo>
                    <a:pt x="530" y="861"/>
                    <a:pt x="533" y="847"/>
                    <a:pt x="534" y="838"/>
                  </a:cubicBezTo>
                  <a:cubicBezTo>
                    <a:pt x="535" y="827"/>
                    <a:pt x="529" y="820"/>
                    <a:pt x="523" y="815"/>
                  </a:cubicBezTo>
                  <a:cubicBezTo>
                    <a:pt x="522" y="813"/>
                    <a:pt x="520" y="811"/>
                    <a:pt x="518" y="809"/>
                  </a:cubicBezTo>
                  <a:cubicBezTo>
                    <a:pt x="512" y="802"/>
                    <a:pt x="511" y="789"/>
                    <a:pt x="511" y="778"/>
                  </a:cubicBezTo>
                  <a:cubicBezTo>
                    <a:pt x="511" y="770"/>
                    <a:pt x="498" y="767"/>
                    <a:pt x="492" y="767"/>
                  </a:cubicBezTo>
                  <a:cubicBezTo>
                    <a:pt x="490" y="760"/>
                    <a:pt x="482" y="744"/>
                    <a:pt x="476" y="734"/>
                  </a:cubicBezTo>
                  <a:cubicBezTo>
                    <a:pt x="474" y="730"/>
                    <a:pt x="473" y="728"/>
                    <a:pt x="472" y="725"/>
                  </a:cubicBezTo>
                  <a:cubicBezTo>
                    <a:pt x="467" y="717"/>
                    <a:pt x="463" y="709"/>
                    <a:pt x="460" y="701"/>
                  </a:cubicBezTo>
                  <a:cubicBezTo>
                    <a:pt x="457" y="691"/>
                    <a:pt x="445" y="681"/>
                    <a:pt x="440" y="676"/>
                  </a:cubicBezTo>
                  <a:cubicBezTo>
                    <a:pt x="441" y="673"/>
                    <a:pt x="444" y="666"/>
                    <a:pt x="445" y="660"/>
                  </a:cubicBezTo>
                  <a:cubicBezTo>
                    <a:pt x="446" y="652"/>
                    <a:pt x="445" y="643"/>
                    <a:pt x="441" y="634"/>
                  </a:cubicBezTo>
                  <a:cubicBezTo>
                    <a:pt x="439" y="629"/>
                    <a:pt x="439" y="627"/>
                    <a:pt x="440" y="622"/>
                  </a:cubicBezTo>
                  <a:cubicBezTo>
                    <a:pt x="440" y="620"/>
                    <a:pt x="441" y="619"/>
                    <a:pt x="441" y="617"/>
                  </a:cubicBezTo>
                  <a:cubicBezTo>
                    <a:pt x="441" y="613"/>
                    <a:pt x="443" y="611"/>
                    <a:pt x="445" y="608"/>
                  </a:cubicBezTo>
                  <a:cubicBezTo>
                    <a:pt x="448" y="606"/>
                    <a:pt x="451" y="602"/>
                    <a:pt x="452" y="596"/>
                  </a:cubicBezTo>
                  <a:cubicBezTo>
                    <a:pt x="454" y="589"/>
                    <a:pt x="451" y="584"/>
                    <a:pt x="449" y="579"/>
                  </a:cubicBezTo>
                  <a:cubicBezTo>
                    <a:pt x="446" y="577"/>
                    <a:pt x="446" y="575"/>
                    <a:pt x="446" y="574"/>
                  </a:cubicBezTo>
                  <a:cubicBezTo>
                    <a:pt x="446" y="570"/>
                    <a:pt x="452" y="565"/>
                    <a:pt x="458" y="557"/>
                  </a:cubicBezTo>
                  <a:cubicBezTo>
                    <a:pt x="460" y="556"/>
                    <a:pt x="462" y="554"/>
                    <a:pt x="465" y="549"/>
                  </a:cubicBezTo>
                  <a:cubicBezTo>
                    <a:pt x="475" y="538"/>
                    <a:pt x="467" y="519"/>
                    <a:pt x="466" y="514"/>
                  </a:cubicBezTo>
                  <a:lnTo>
                    <a:pt x="469" y="484"/>
                  </a:lnTo>
                  <a:lnTo>
                    <a:pt x="469" y="483"/>
                  </a:lnTo>
                  <a:cubicBezTo>
                    <a:pt x="469" y="483"/>
                    <a:pt x="466" y="470"/>
                    <a:pt x="464" y="458"/>
                  </a:cubicBezTo>
                  <a:cubicBezTo>
                    <a:pt x="462" y="449"/>
                    <a:pt x="458" y="445"/>
                    <a:pt x="456" y="441"/>
                  </a:cubicBezTo>
                  <a:cubicBezTo>
                    <a:pt x="454" y="440"/>
                    <a:pt x="453" y="438"/>
                    <a:pt x="452" y="436"/>
                  </a:cubicBezTo>
                  <a:cubicBezTo>
                    <a:pt x="451" y="435"/>
                    <a:pt x="450" y="434"/>
                    <a:pt x="450" y="432"/>
                  </a:cubicBezTo>
                  <a:cubicBezTo>
                    <a:pt x="445" y="425"/>
                    <a:pt x="440" y="417"/>
                    <a:pt x="436" y="405"/>
                  </a:cubicBezTo>
                  <a:cubicBezTo>
                    <a:pt x="434" y="396"/>
                    <a:pt x="431" y="390"/>
                    <a:pt x="429" y="387"/>
                  </a:cubicBezTo>
                  <a:cubicBezTo>
                    <a:pt x="427" y="383"/>
                    <a:pt x="425" y="379"/>
                    <a:pt x="425" y="375"/>
                  </a:cubicBezTo>
                  <a:cubicBezTo>
                    <a:pt x="424" y="367"/>
                    <a:pt x="425" y="366"/>
                    <a:pt x="428" y="364"/>
                  </a:cubicBezTo>
                  <a:cubicBezTo>
                    <a:pt x="429" y="363"/>
                    <a:pt x="431" y="361"/>
                    <a:pt x="433" y="360"/>
                  </a:cubicBezTo>
                  <a:cubicBezTo>
                    <a:pt x="435" y="357"/>
                    <a:pt x="437" y="356"/>
                    <a:pt x="440" y="354"/>
                  </a:cubicBezTo>
                  <a:cubicBezTo>
                    <a:pt x="444" y="351"/>
                    <a:pt x="449" y="348"/>
                    <a:pt x="452" y="339"/>
                  </a:cubicBezTo>
                  <a:cubicBezTo>
                    <a:pt x="453" y="336"/>
                    <a:pt x="453" y="333"/>
                    <a:pt x="452" y="331"/>
                  </a:cubicBezTo>
                  <a:cubicBezTo>
                    <a:pt x="450" y="327"/>
                    <a:pt x="445" y="327"/>
                    <a:pt x="443" y="327"/>
                  </a:cubicBezTo>
                  <a:cubicBezTo>
                    <a:pt x="440" y="327"/>
                    <a:pt x="436" y="328"/>
                    <a:pt x="433" y="328"/>
                  </a:cubicBezTo>
                  <a:cubicBezTo>
                    <a:pt x="431" y="329"/>
                    <a:pt x="430" y="329"/>
                    <a:pt x="428" y="329"/>
                  </a:cubicBezTo>
                  <a:cubicBezTo>
                    <a:pt x="421" y="329"/>
                    <a:pt x="415" y="332"/>
                    <a:pt x="412" y="338"/>
                  </a:cubicBezTo>
                  <a:cubicBezTo>
                    <a:pt x="410" y="345"/>
                    <a:pt x="409" y="349"/>
                    <a:pt x="408" y="354"/>
                  </a:cubicBezTo>
                  <a:cubicBezTo>
                    <a:pt x="407" y="354"/>
                    <a:pt x="404" y="354"/>
                    <a:pt x="403" y="353"/>
                  </a:cubicBezTo>
                  <a:cubicBezTo>
                    <a:pt x="401" y="353"/>
                    <a:pt x="399" y="352"/>
                    <a:pt x="398" y="352"/>
                  </a:cubicBezTo>
                  <a:cubicBezTo>
                    <a:pt x="394" y="351"/>
                    <a:pt x="393" y="351"/>
                    <a:pt x="390" y="349"/>
                  </a:cubicBezTo>
                  <a:cubicBezTo>
                    <a:pt x="389" y="347"/>
                    <a:pt x="386" y="345"/>
                    <a:pt x="381" y="342"/>
                  </a:cubicBezTo>
                  <a:lnTo>
                    <a:pt x="380" y="341"/>
                  </a:lnTo>
                  <a:cubicBezTo>
                    <a:pt x="376" y="338"/>
                    <a:pt x="376" y="337"/>
                    <a:pt x="373" y="337"/>
                  </a:cubicBezTo>
                  <a:cubicBezTo>
                    <a:pt x="372" y="337"/>
                    <a:pt x="371" y="339"/>
                    <a:pt x="371" y="339"/>
                  </a:cubicBezTo>
                  <a:cubicBezTo>
                    <a:pt x="370" y="340"/>
                    <a:pt x="368" y="341"/>
                    <a:pt x="367" y="341"/>
                  </a:cubicBezTo>
                  <a:cubicBezTo>
                    <a:pt x="365" y="343"/>
                    <a:pt x="364" y="343"/>
                    <a:pt x="363" y="343"/>
                  </a:cubicBezTo>
                  <a:cubicBezTo>
                    <a:pt x="361" y="343"/>
                    <a:pt x="360" y="341"/>
                    <a:pt x="358" y="336"/>
                  </a:cubicBezTo>
                  <a:cubicBezTo>
                    <a:pt x="352" y="328"/>
                    <a:pt x="348" y="327"/>
                    <a:pt x="342" y="326"/>
                  </a:cubicBezTo>
                  <a:lnTo>
                    <a:pt x="335" y="326"/>
                  </a:lnTo>
                  <a:cubicBezTo>
                    <a:pt x="332" y="325"/>
                    <a:pt x="330" y="325"/>
                    <a:pt x="328" y="325"/>
                  </a:cubicBezTo>
                  <a:cubicBezTo>
                    <a:pt x="326" y="325"/>
                    <a:pt x="323" y="325"/>
                    <a:pt x="321" y="327"/>
                  </a:cubicBezTo>
                  <a:lnTo>
                    <a:pt x="301" y="330"/>
                  </a:lnTo>
                  <a:cubicBezTo>
                    <a:pt x="302" y="328"/>
                    <a:pt x="304" y="326"/>
                    <a:pt x="305" y="324"/>
                  </a:cubicBezTo>
                  <a:cubicBezTo>
                    <a:pt x="306" y="323"/>
                    <a:pt x="307" y="321"/>
                    <a:pt x="306" y="320"/>
                  </a:cubicBezTo>
                  <a:cubicBezTo>
                    <a:pt x="306" y="312"/>
                    <a:pt x="299" y="308"/>
                    <a:pt x="289" y="301"/>
                  </a:cubicBezTo>
                  <a:cubicBezTo>
                    <a:pt x="288" y="299"/>
                    <a:pt x="286" y="298"/>
                    <a:pt x="285" y="297"/>
                  </a:cubicBezTo>
                  <a:cubicBezTo>
                    <a:pt x="283" y="295"/>
                    <a:pt x="282" y="294"/>
                    <a:pt x="280" y="293"/>
                  </a:cubicBezTo>
                  <a:cubicBezTo>
                    <a:pt x="276" y="291"/>
                    <a:pt x="273" y="288"/>
                    <a:pt x="271" y="282"/>
                  </a:cubicBezTo>
                  <a:cubicBezTo>
                    <a:pt x="269" y="276"/>
                    <a:pt x="264" y="275"/>
                    <a:pt x="262" y="275"/>
                  </a:cubicBezTo>
                  <a:cubicBezTo>
                    <a:pt x="258" y="275"/>
                    <a:pt x="254" y="278"/>
                    <a:pt x="252" y="280"/>
                  </a:cubicBezTo>
                  <a:cubicBezTo>
                    <a:pt x="252" y="280"/>
                    <a:pt x="250" y="282"/>
                    <a:pt x="249" y="282"/>
                  </a:cubicBezTo>
                  <a:lnTo>
                    <a:pt x="249" y="280"/>
                  </a:lnTo>
                  <a:cubicBezTo>
                    <a:pt x="249" y="275"/>
                    <a:pt x="247" y="270"/>
                    <a:pt x="244" y="264"/>
                  </a:cubicBezTo>
                  <a:cubicBezTo>
                    <a:pt x="242" y="260"/>
                    <a:pt x="240" y="256"/>
                    <a:pt x="237" y="249"/>
                  </a:cubicBezTo>
                  <a:cubicBezTo>
                    <a:pt x="233" y="235"/>
                    <a:pt x="223" y="232"/>
                    <a:pt x="219" y="231"/>
                  </a:cubicBezTo>
                  <a:lnTo>
                    <a:pt x="217" y="231"/>
                  </a:lnTo>
                  <a:cubicBezTo>
                    <a:pt x="213" y="231"/>
                    <a:pt x="212" y="235"/>
                    <a:pt x="210" y="239"/>
                  </a:cubicBezTo>
                  <a:cubicBezTo>
                    <a:pt x="209" y="242"/>
                    <a:pt x="207" y="245"/>
                    <a:pt x="206" y="248"/>
                  </a:cubicBezTo>
                  <a:cubicBezTo>
                    <a:pt x="204" y="244"/>
                    <a:pt x="201" y="238"/>
                    <a:pt x="200" y="234"/>
                  </a:cubicBezTo>
                  <a:cubicBezTo>
                    <a:pt x="198" y="230"/>
                    <a:pt x="193" y="230"/>
                    <a:pt x="190" y="230"/>
                  </a:cubicBezTo>
                  <a:lnTo>
                    <a:pt x="188" y="230"/>
                  </a:lnTo>
                  <a:cubicBezTo>
                    <a:pt x="188" y="229"/>
                    <a:pt x="190" y="228"/>
                    <a:pt x="190" y="228"/>
                  </a:cubicBezTo>
                  <a:cubicBezTo>
                    <a:pt x="194" y="225"/>
                    <a:pt x="196" y="222"/>
                    <a:pt x="199" y="218"/>
                  </a:cubicBezTo>
                  <a:cubicBezTo>
                    <a:pt x="200" y="217"/>
                    <a:pt x="201" y="215"/>
                    <a:pt x="202" y="214"/>
                  </a:cubicBezTo>
                  <a:cubicBezTo>
                    <a:pt x="204" y="211"/>
                    <a:pt x="205" y="209"/>
                    <a:pt x="204" y="206"/>
                  </a:cubicBezTo>
                  <a:cubicBezTo>
                    <a:pt x="204" y="202"/>
                    <a:pt x="200" y="199"/>
                    <a:pt x="193" y="195"/>
                  </a:cubicBezTo>
                  <a:cubicBezTo>
                    <a:pt x="193" y="193"/>
                    <a:pt x="191" y="193"/>
                    <a:pt x="190" y="191"/>
                  </a:cubicBezTo>
                  <a:cubicBezTo>
                    <a:pt x="185" y="188"/>
                    <a:pt x="181" y="186"/>
                    <a:pt x="177" y="186"/>
                  </a:cubicBezTo>
                  <a:cubicBezTo>
                    <a:pt x="176" y="186"/>
                    <a:pt x="179" y="182"/>
                    <a:pt x="179" y="180"/>
                  </a:cubicBezTo>
                  <a:cubicBezTo>
                    <a:pt x="180" y="177"/>
                    <a:pt x="182" y="174"/>
                    <a:pt x="183" y="170"/>
                  </a:cubicBezTo>
                  <a:cubicBezTo>
                    <a:pt x="185" y="158"/>
                    <a:pt x="186" y="149"/>
                    <a:pt x="179" y="136"/>
                  </a:cubicBezTo>
                  <a:cubicBezTo>
                    <a:pt x="177" y="133"/>
                    <a:pt x="174" y="130"/>
                    <a:pt x="171" y="130"/>
                  </a:cubicBezTo>
                  <a:cubicBezTo>
                    <a:pt x="167" y="130"/>
                    <a:pt x="165" y="135"/>
                    <a:pt x="163" y="140"/>
                  </a:cubicBezTo>
                  <a:cubicBezTo>
                    <a:pt x="162" y="141"/>
                    <a:pt x="161" y="143"/>
                    <a:pt x="160" y="144"/>
                  </a:cubicBezTo>
                  <a:cubicBezTo>
                    <a:pt x="159" y="141"/>
                    <a:pt x="159" y="137"/>
                    <a:pt x="159" y="132"/>
                  </a:cubicBezTo>
                  <a:cubicBezTo>
                    <a:pt x="159" y="130"/>
                    <a:pt x="160" y="128"/>
                    <a:pt x="162" y="126"/>
                  </a:cubicBezTo>
                  <a:cubicBezTo>
                    <a:pt x="165" y="121"/>
                    <a:pt x="167" y="116"/>
                    <a:pt x="165" y="107"/>
                  </a:cubicBezTo>
                  <a:cubicBezTo>
                    <a:pt x="163" y="102"/>
                    <a:pt x="161" y="99"/>
                    <a:pt x="158" y="99"/>
                  </a:cubicBezTo>
                  <a:cubicBezTo>
                    <a:pt x="155" y="99"/>
                    <a:pt x="150" y="103"/>
                    <a:pt x="141" y="128"/>
                  </a:cubicBezTo>
                  <a:cubicBezTo>
                    <a:pt x="140" y="127"/>
                    <a:pt x="140" y="126"/>
                    <a:pt x="139" y="126"/>
                  </a:cubicBezTo>
                  <a:lnTo>
                    <a:pt x="136" y="124"/>
                  </a:lnTo>
                  <a:cubicBezTo>
                    <a:pt x="135" y="122"/>
                    <a:pt x="131" y="121"/>
                    <a:pt x="130" y="121"/>
                  </a:cubicBezTo>
                  <a:cubicBezTo>
                    <a:pt x="126" y="121"/>
                    <a:pt x="123" y="124"/>
                    <a:pt x="120" y="125"/>
                  </a:cubicBezTo>
                  <a:cubicBezTo>
                    <a:pt x="120" y="120"/>
                    <a:pt x="119" y="111"/>
                    <a:pt x="113" y="97"/>
                  </a:cubicBezTo>
                  <a:cubicBezTo>
                    <a:pt x="112" y="91"/>
                    <a:pt x="111" y="88"/>
                    <a:pt x="110" y="86"/>
                  </a:cubicBezTo>
                  <a:cubicBezTo>
                    <a:pt x="109" y="85"/>
                    <a:pt x="109" y="85"/>
                    <a:pt x="109" y="79"/>
                  </a:cubicBezTo>
                  <a:cubicBezTo>
                    <a:pt x="109" y="73"/>
                    <a:pt x="110" y="69"/>
                    <a:pt x="111" y="63"/>
                  </a:cubicBezTo>
                  <a:cubicBezTo>
                    <a:pt x="111" y="58"/>
                    <a:pt x="112" y="51"/>
                    <a:pt x="112" y="40"/>
                  </a:cubicBezTo>
                  <a:cubicBezTo>
                    <a:pt x="113" y="24"/>
                    <a:pt x="108" y="21"/>
                    <a:pt x="102" y="19"/>
                  </a:cubicBezTo>
                  <a:cubicBezTo>
                    <a:pt x="99" y="18"/>
                    <a:pt x="96" y="18"/>
                    <a:pt x="94" y="16"/>
                  </a:cubicBezTo>
                  <a:cubicBezTo>
                    <a:pt x="92" y="13"/>
                    <a:pt x="91" y="11"/>
                    <a:pt x="90" y="9"/>
                  </a:cubicBezTo>
                  <a:cubicBezTo>
                    <a:pt x="84" y="6"/>
                    <a:pt x="81" y="0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9"/>
            <p:cNvSpPr/>
            <p:nvPr/>
          </p:nvSpPr>
          <p:spPr>
            <a:xfrm>
              <a:off x="5825775" y="3645325"/>
              <a:ext cx="16900" cy="10925"/>
            </a:xfrm>
            <a:custGeom>
              <a:avLst/>
              <a:gdLst/>
              <a:ahLst/>
              <a:cxnLst/>
              <a:rect l="l" t="t" r="r" b="b"/>
              <a:pathLst>
                <a:path w="676" h="437" extrusionOk="0">
                  <a:moveTo>
                    <a:pt x="111" y="0"/>
                  </a:moveTo>
                  <a:cubicBezTo>
                    <a:pt x="108" y="0"/>
                    <a:pt x="106" y="1"/>
                    <a:pt x="103" y="2"/>
                  </a:cubicBezTo>
                  <a:cubicBezTo>
                    <a:pt x="102" y="2"/>
                    <a:pt x="98" y="3"/>
                    <a:pt x="96" y="3"/>
                  </a:cubicBezTo>
                  <a:cubicBezTo>
                    <a:pt x="94" y="3"/>
                    <a:pt x="92" y="4"/>
                    <a:pt x="90" y="4"/>
                  </a:cubicBezTo>
                  <a:cubicBezTo>
                    <a:pt x="88" y="4"/>
                    <a:pt x="87" y="3"/>
                    <a:pt x="86" y="3"/>
                  </a:cubicBezTo>
                  <a:cubicBezTo>
                    <a:pt x="81" y="3"/>
                    <a:pt x="79" y="3"/>
                    <a:pt x="78" y="4"/>
                  </a:cubicBezTo>
                  <a:cubicBezTo>
                    <a:pt x="74" y="4"/>
                    <a:pt x="71" y="9"/>
                    <a:pt x="68" y="11"/>
                  </a:cubicBezTo>
                  <a:lnTo>
                    <a:pt x="48" y="11"/>
                  </a:lnTo>
                  <a:lnTo>
                    <a:pt x="47" y="13"/>
                  </a:lnTo>
                  <a:cubicBezTo>
                    <a:pt x="46" y="13"/>
                    <a:pt x="42" y="17"/>
                    <a:pt x="38" y="18"/>
                  </a:cubicBezTo>
                  <a:cubicBezTo>
                    <a:pt x="35" y="19"/>
                    <a:pt x="32" y="20"/>
                    <a:pt x="29" y="23"/>
                  </a:cubicBezTo>
                  <a:cubicBezTo>
                    <a:pt x="25" y="25"/>
                    <a:pt x="20" y="27"/>
                    <a:pt x="18" y="27"/>
                  </a:cubicBezTo>
                  <a:cubicBezTo>
                    <a:pt x="13" y="28"/>
                    <a:pt x="5" y="34"/>
                    <a:pt x="4" y="35"/>
                  </a:cubicBezTo>
                  <a:lnTo>
                    <a:pt x="1" y="37"/>
                  </a:lnTo>
                  <a:lnTo>
                    <a:pt x="8" y="47"/>
                  </a:lnTo>
                  <a:lnTo>
                    <a:pt x="20" y="59"/>
                  </a:lnTo>
                  <a:lnTo>
                    <a:pt x="41" y="69"/>
                  </a:lnTo>
                  <a:lnTo>
                    <a:pt x="57" y="69"/>
                  </a:lnTo>
                  <a:cubicBezTo>
                    <a:pt x="67" y="75"/>
                    <a:pt x="73" y="78"/>
                    <a:pt x="76" y="78"/>
                  </a:cubicBezTo>
                  <a:cubicBezTo>
                    <a:pt x="78" y="78"/>
                    <a:pt x="89" y="81"/>
                    <a:pt x="92" y="84"/>
                  </a:cubicBezTo>
                  <a:cubicBezTo>
                    <a:pt x="95" y="86"/>
                    <a:pt x="102" y="86"/>
                    <a:pt x="104" y="86"/>
                  </a:cubicBezTo>
                  <a:cubicBezTo>
                    <a:pt x="107" y="86"/>
                    <a:pt x="112" y="86"/>
                    <a:pt x="118" y="85"/>
                  </a:cubicBezTo>
                  <a:cubicBezTo>
                    <a:pt x="118" y="84"/>
                    <a:pt x="119" y="84"/>
                    <a:pt x="120" y="84"/>
                  </a:cubicBezTo>
                  <a:cubicBezTo>
                    <a:pt x="122" y="84"/>
                    <a:pt x="124" y="85"/>
                    <a:pt x="127" y="87"/>
                  </a:cubicBezTo>
                  <a:cubicBezTo>
                    <a:pt x="130" y="88"/>
                    <a:pt x="132" y="90"/>
                    <a:pt x="136" y="91"/>
                  </a:cubicBezTo>
                  <a:cubicBezTo>
                    <a:pt x="139" y="92"/>
                    <a:pt x="142" y="93"/>
                    <a:pt x="144" y="93"/>
                  </a:cubicBezTo>
                  <a:cubicBezTo>
                    <a:pt x="146" y="93"/>
                    <a:pt x="148" y="92"/>
                    <a:pt x="150" y="92"/>
                  </a:cubicBezTo>
                  <a:cubicBezTo>
                    <a:pt x="151" y="91"/>
                    <a:pt x="151" y="91"/>
                    <a:pt x="152" y="91"/>
                  </a:cubicBezTo>
                  <a:cubicBezTo>
                    <a:pt x="152" y="91"/>
                    <a:pt x="152" y="91"/>
                    <a:pt x="153" y="92"/>
                  </a:cubicBezTo>
                  <a:cubicBezTo>
                    <a:pt x="155" y="93"/>
                    <a:pt x="156" y="93"/>
                    <a:pt x="157" y="93"/>
                  </a:cubicBezTo>
                  <a:cubicBezTo>
                    <a:pt x="159" y="93"/>
                    <a:pt x="160" y="92"/>
                    <a:pt x="162" y="92"/>
                  </a:cubicBezTo>
                  <a:lnTo>
                    <a:pt x="170" y="92"/>
                  </a:lnTo>
                  <a:cubicBezTo>
                    <a:pt x="177" y="92"/>
                    <a:pt x="190" y="99"/>
                    <a:pt x="198" y="102"/>
                  </a:cubicBezTo>
                  <a:cubicBezTo>
                    <a:pt x="202" y="104"/>
                    <a:pt x="206" y="106"/>
                    <a:pt x="207" y="106"/>
                  </a:cubicBezTo>
                  <a:cubicBezTo>
                    <a:pt x="211" y="107"/>
                    <a:pt x="220" y="108"/>
                    <a:pt x="221" y="108"/>
                  </a:cubicBezTo>
                  <a:cubicBezTo>
                    <a:pt x="221" y="108"/>
                    <a:pt x="230" y="110"/>
                    <a:pt x="239" y="111"/>
                  </a:cubicBezTo>
                  <a:cubicBezTo>
                    <a:pt x="242" y="111"/>
                    <a:pt x="244" y="113"/>
                    <a:pt x="245" y="114"/>
                  </a:cubicBezTo>
                  <a:cubicBezTo>
                    <a:pt x="246" y="114"/>
                    <a:pt x="247" y="115"/>
                    <a:pt x="250" y="116"/>
                  </a:cubicBezTo>
                  <a:cubicBezTo>
                    <a:pt x="253" y="117"/>
                    <a:pt x="255" y="118"/>
                    <a:pt x="257" y="118"/>
                  </a:cubicBezTo>
                  <a:cubicBezTo>
                    <a:pt x="260" y="120"/>
                    <a:pt x="263" y="121"/>
                    <a:pt x="266" y="121"/>
                  </a:cubicBezTo>
                  <a:cubicBezTo>
                    <a:pt x="270" y="121"/>
                    <a:pt x="275" y="121"/>
                    <a:pt x="281" y="123"/>
                  </a:cubicBezTo>
                  <a:cubicBezTo>
                    <a:pt x="285" y="124"/>
                    <a:pt x="285" y="124"/>
                    <a:pt x="285" y="125"/>
                  </a:cubicBezTo>
                  <a:cubicBezTo>
                    <a:pt x="286" y="126"/>
                    <a:pt x="287" y="127"/>
                    <a:pt x="289" y="129"/>
                  </a:cubicBezTo>
                  <a:cubicBezTo>
                    <a:pt x="291" y="130"/>
                    <a:pt x="293" y="131"/>
                    <a:pt x="295" y="131"/>
                  </a:cubicBezTo>
                  <a:cubicBezTo>
                    <a:pt x="297" y="131"/>
                    <a:pt x="299" y="130"/>
                    <a:pt x="301" y="129"/>
                  </a:cubicBezTo>
                  <a:cubicBezTo>
                    <a:pt x="302" y="128"/>
                    <a:pt x="304" y="127"/>
                    <a:pt x="307" y="127"/>
                  </a:cubicBezTo>
                  <a:cubicBezTo>
                    <a:pt x="307" y="127"/>
                    <a:pt x="308" y="126"/>
                    <a:pt x="308" y="126"/>
                  </a:cubicBezTo>
                  <a:cubicBezTo>
                    <a:pt x="309" y="127"/>
                    <a:pt x="310" y="127"/>
                    <a:pt x="311" y="127"/>
                  </a:cubicBezTo>
                  <a:cubicBezTo>
                    <a:pt x="312" y="127"/>
                    <a:pt x="315" y="131"/>
                    <a:pt x="316" y="133"/>
                  </a:cubicBezTo>
                  <a:cubicBezTo>
                    <a:pt x="320" y="139"/>
                    <a:pt x="325" y="145"/>
                    <a:pt x="330" y="145"/>
                  </a:cubicBezTo>
                  <a:lnTo>
                    <a:pt x="331" y="145"/>
                  </a:lnTo>
                  <a:cubicBezTo>
                    <a:pt x="332" y="145"/>
                    <a:pt x="333" y="148"/>
                    <a:pt x="333" y="150"/>
                  </a:cubicBezTo>
                  <a:cubicBezTo>
                    <a:pt x="334" y="153"/>
                    <a:pt x="336" y="156"/>
                    <a:pt x="339" y="157"/>
                  </a:cubicBezTo>
                  <a:cubicBezTo>
                    <a:pt x="339" y="157"/>
                    <a:pt x="342" y="159"/>
                    <a:pt x="344" y="160"/>
                  </a:cubicBezTo>
                  <a:cubicBezTo>
                    <a:pt x="351" y="163"/>
                    <a:pt x="359" y="166"/>
                    <a:pt x="363" y="166"/>
                  </a:cubicBezTo>
                  <a:cubicBezTo>
                    <a:pt x="367" y="166"/>
                    <a:pt x="368" y="165"/>
                    <a:pt x="369" y="163"/>
                  </a:cubicBezTo>
                  <a:lnTo>
                    <a:pt x="370" y="163"/>
                  </a:lnTo>
                  <a:cubicBezTo>
                    <a:pt x="372" y="163"/>
                    <a:pt x="373" y="163"/>
                    <a:pt x="374" y="164"/>
                  </a:cubicBezTo>
                  <a:lnTo>
                    <a:pt x="377" y="164"/>
                  </a:lnTo>
                  <a:cubicBezTo>
                    <a:pt x="378" y="165"/>
                    <a:pt x="378" y="169"/>
                    <a:pt x="378" y="174"/>
                  </a:cubicBezTo>
                  <a:lnTo>
                    <a:pt x="378" y="176"/>
                  </a:lnTo>
                  <a:lnTo>
                    <a:pt x="391" y="187"/>
                  </a:lnTo>
                  <a:cubicBezTo>
                    <a:pt x="393" y="188"/>
                    <a:pt x="398" y="194"/>
                    <a:pt x="398" y="200"/>
                  </a:cubicBezTo>
                  <a:cubicBezTo>
                    <a:pt x="398" y="209"/>
                    <a:pt x="404" y="210"/>
                    <a:pt x="408" y="212"/>
                  </a:cubicBezTo>
                  <a:cubicBezTo>
                    <a:pt x="411" y="212"/>
                    <a:pt x="414" y="213"/>
                    <a:pt x="416" y="214"/>
                  </a:cubicBezTo>
                  <a:cubicBezTo>
                    <a:pt x="417" y="216"/>
                    <a:pt x="420" y="218"/>
                    <a:pt x="422" y="222"/>
                  </a:cubicBezTo>
                  <a:cubicBezTo>
                    <a:pt x="425" y="226"/>
                    <a:pt x="428" y="232"/>
                    <a:pt x="433" y="235"/>
                  </a:cubicBezTo>
                  <a:cubicBezTo>
                    <a:pt x="438" y="238"/>
                    <a:pt x="438" y="239"/>
                    <a:pt x="440" y="242"/>
                  </a:cubicBezTo>
                  <a:cubicBezTo>
                    <a:pt x="442" y="243"/>
                    <a:pt x="443" y="245"/>
                    <a:pt x="444" y="248"/>
                  </a:cubicBezTo>
                  <a:cubicBezTo>
                    <a:pt x="450" y="254"/>
                    <a:pt x="454" y="256"/>
                    <a:pt x="458" y="258"/>
                  </a:cubicBezTo>
                  <a:lnTo>
                    <a:pt x="459" y="258"/>
                  </a:lnTo>
                  <a:cubicBezTo>
                    <a:pt x="460" y="258"/>
                    <a:pt x="460" y="259"/>
                    <a:pt x="461" y="265"/>
                  </a:cubicBezTo>
                  <a:cubicBezTo>
                    <a:pt x="462" y="268"/>
                    <a:pt x="463" y="270"/>
                    <a:pt x="463" y="274"/>
                  </a:cubicBezTo>
                  <a:cubicBezTo>
                    <a:pt x="465" y="277"/>
                    <a:pt x="467" y="284"/>
                    <a:pt x="473" y="284"/>
                  </a:cubicBezTo>
                  <a:cubicBezTo>
                    <a:pt x="475" y="284"/>
                    <a:pt x="475" y="283"/>
                    <a:pt x="477" y="283"/>
                  </a:cubicBezTo>
                  <a:cubicBezTo>
                    <a:pt x="477" y="284"/>
                    <a:pt x="478" y="286"/>
                    <a:pt x="479" y="288"/>
                  </a:cubicBezTo>
                  <a:cubicBezTo>
                    <a:pt x="480" y="293"/>
                    <a:pt x="482" y="298"/>
                    <a:pt x="484" y="301"/>
                  </a:cubicBezTo>
                  <a:cubicBezTo>
                    <a:pt x="487" y="305"/>
                    <a:pt x="487" y="305"/>
                    <a:pt x="488" y="307"/>
                  </a:cubicBezTo>
                  <a:cubicBezTo>
                    <a:pt x="488" y="307"/>
                    <a:pt x="488" y="309"/>
                    <a:pt x="489" y="309"/>
                  </a:cubicBezTo>
                  <a:cubicBezTo>
                    <a:pt x="491" y="313"/>
                    <a:pt x="491" y="314"/>
                    <a:pt x="490" y="316"/>
                  </a:cubicBezTo>
                  <a:cubicBezTo>
                    <a:pt x="490" y="317"/>
                    <a:pt x="489" y="318"/>
                    <a:pt x="488" y="319"/>
                  </a:cubicBezTo>
                  <a:cubicBezTo>
                    <a:pt x="487" y="320"/>
                    <a:pt x="485" y="323"/>
                    <a:pt x="484" y="325"/>
                  </a:cubicBezTo>
                  <a:cubicBezTo>
                    <a:pt x="482" y="326"/>
                    <a:pt x="482" y="327"/>
                    <a:pt x="481" y="328"/>
                  </a:cubicBezTo>
                  <a:cubicBezTo>
                    <a:pt x="478" y="330"/>
                    <a:pt x="475" y="333"/>
                    <a:pt x="470" y="341"/>
                  </a:cubicBezTo>
                  <a:cubicBezTo>
                    <a:pt x="468" y="346"/>
                    <a:pt x="468" y="346"/>
                    <a:pt x="466" y="347"/>
                  </a:cubicBezTo>
                  <a:cubicBezTo>
                    <a:pt x="463" y="349"/>
                    <a:pt x="459" y="353"/>
                    <a:pt x="447" y="366"/>
                  </a:cubicBezTo>
                  <a:cubicBezTo>
                    <a:pt x="444" y="369"/>
                    <a:pt x="442" y="371"/>
                    <a:pt x="440" y="373"/>
                  </a:cubicBezTo>
                  <a:lnTo>
                    <a:pt x="439" y="372"/>
                  </a:lnTo>
                  <a:lnTo>
                    <a:pt x="437" y="372"/>
                  </a:lnTo>
                  <a:cubicBezTo>
                    <a:pt x="436" y="372"/>
                    <a:pt x="435" y="373"/>
                    <a:pt x="433" y="373"/>
                  </a:cubicBezTo>
                  <a:cubicBezTo>
                    <a:pt x="430" y="377"/>
                    <a:pt x="428" y="378"/>
                    <a:pt x="425" y="380"/>
                  </a:cubicBezTo>
                  <a:cubicBezTo>
                    <a:pt x="423" y="380"/>
                    <a:pt x="421" y="382"/>
                    <a:pt x="419" y="384"/>
                  </a:cubicBezTo>
                  <a:cubicBezTo>
                    <a:pt x="416" y="387"/>
                    <a:pt x="411" y="387"/>
                    <a:pt x="406" y="389"/>
                  </a:cubicBezTo>
                  <a:cubicBezTo>
                    <a:pt x="405" y="390"/>
                    <a:pt x="403" y="390"/>
                    <a:pt x="401" y="391"/>
                  </a:cubicBezTo>
                  <a:cubicBezTo>
                    <a:pt x="396" y="392"/>
                    <a:pt x="395" y="392"/>
                    <a:pt x="392" y="393"/>
                  </a:cubicBezTo>
                  <a:cubicBezTo>
                    <a:pt x="391" y="393"/>
                    <a:pt x="389" y="393"/>
                    <a:pt x="387" y="394"/>
                  </a:cubicBezTo>
                  <a:cubicBezTo>
                    <a:pt x="381" y="395"/>
                    <a:pt x="379" y="396"/>
                    <a:pt x="377" y="397"/>
                  </a:cubicBezTo>
                  <a:cubicBezTo>
                    <a:pt x="374" y="399"/>
                    <a:pt x="369" y="402"/>
                    <a:pt x="357" y="405"/>
                  </a:cubicBezTo>
                  <a:cubicBezTo>
                    <a:pt x="344" y="408"/>
                    <a:pt x="342" y="409"/>
                    <a:pt x="342" y="413"/>
                  </a:cubicBezTo>
                  <a:cubicBezTo>
                    <a:pt x="341" y="414"/>
                    <a:pt x="342" y="416"/>
                    <a:pt x="342" y="417"/>
                  </a:cubicBezTo>
                  <a:cubicBezTo>
                    <a:pt x="341" y="421"/>
                    <a:pt x="340" y="430"/>
                    <a:pt x="343" y="432"/>
                  </a:cubicBezTo>
                  <a:cubicBezTo>
                    <a:pt x="345" y="433"/>
                    <a:pt x="348" y="436"/>
                    <a:pt x="354" y="436"/>
                  </a:cubicBezTo>
                  <a:cubicBezTo>
                    <a:pt x="357" y="436"/>
                    <a:pt x="360" y="435"/>
                    <a:pt x="362" y="432"/>
                  </a:cubicBezTo>
                  <a:cubicBezTo>
                    <a:pt x="365" y="430"/>
                    <a:pt x="365" y="430"/>
                    <a:pt x="367" y="430"/>
                  </a:cubicBezTo>
                  <a:cubicBezTo>
                    <a:pt x="369" y="429"/>
                    <a:pt x="372" y="429"/>
                    <a:pt x="374" y="429"/>
                  </a:cubicBezTo>
                  <a:cubicBezTo>
                    <a:pt x="375" y="429"/>
                    <a:pt x="376" y="429"/>
                    <a:pt x="377" y="429"/>
                  </a:cubicBezTo>
                  <a:cubicBezTo>
                    <a:pt x="378" y="429"/>
                    <a:pt x="379" y="429"/>
                    <a:pt x="381" y="430"/>
                  </a:cubicBezTo>
                  <a:cubicBezTo>
                    <a:pt x="384" y="431"/>
                    <a:pt x="388" y="432"/>
                    <a:pt x="392" y="433"/>
                  </a:cubicBezTo>
                  <a:cubicBezTo>
                    <a:pt x="394" y="433"/>
                    <a:pt x="395" y="434"/>
                    <a:pt x="397" y="434"/>
                  </a:cubicBezTo>
                  <a:cubicBezTo>
                    <a:pt x="404" y="434"/>
                    <a:pt x="408" y="432"/>
                    <a:pt x="416" y="428"/>
                  </a:cubicBezTo>
                  <a:cubicBezTo>
                    <a:pt x="419" y="426"/>
                    <a:pt x="421" y="425"/>
                    <a:pt x="422" y="425"/>
                  </a:cubicBezTo>
                  <a:cubicBezTo>
                    <a:pt x="423" y="425"/>
                    <a:pt x="424" y="426"/>
                    <a:pt x="425" y="426"/>
                  </a:cubicBezTo>
                  <a:lnTo>
                    <a:pt x="433" y="426"/>
                  </a:lnTo>
                  <a:cubicBezTo>
                    <a:pt x="438" y="426"/>
                    <a:pt x="440" y="428"/>
                    <a:pt x="443" y="429"/>
                  </a:cubicBezTo>
                  <a:cubicBezTo>
                    <a:pt x="444" y="431"/>
                    <a:pt x="446" y="433"/>
                    <a:pt x="450" y="433"/>
                  </a:cubicBezTo>
                  <a:cubicBezTo>
                    <a:pt x="451" y="433"/>
                    <a:pt x="452" y="432"/>
                    <a:pt x="453" y="432"/>
                  </a:cubicBezTo>
                  <a:cubicBezTo>
                    <a:pt x="461" y="432"/>
                    <a:pt x="463" y="431"/>
                    <a:pt x="468" y="428"/>
                  </a:cubicBezTo>
                  <a:lnTo>
                    <a:pt x="469" y="428"/>
                  </a:lnTo>
                  <a:cubicBezTo>
                    <a:pt x="473" y="427"/>
                    <a:pt x="475" y="427"/>
                    <a:pt x="477" y="427"/>
                  </a:cubicBezTo>
                  <a:cubicBezTo>
                    <a:pt x="478" y="428"/>
                    <a:pt x="480" y="429"/>
                    <a:pt x="482" y="429"/>
                  </a:cubicBezTo>
                  <a:cubicBezTo>
                    <a:pt x="483" y="429"/>
                    <a:pt x="484" y="428"/>
                    <a:pt x="485" y="428"/>
                  </a:cubicBezTo>
                  <a:cubicBezTo>
                    <a:pt x="488" y="428"/>
                    <a:pt x="491" y="427"/>
                    <a:pt x="493" y="426"/>
                  </a:cubicBezTo>
                  <a:cubicBezTo>
                    <a:pt x="495" y="425"/>
                    <a:pt x="497" y="424"/>
                    <a:pt x="502" y="424"/>
                  </a:cubicBezTo>
                  <a:cubicBezTo>
                    <a:pt x="509" y="421"/>
                    <a:pt x="513" y="421"/>
                    <a:pt x="521" y="418"/>
                  </a:cubicBezTo>
                  <a:cubicBezTo>
                    <a:pt x="524" y="417"/>
                    <a:pt x="525" y="416"/>
                    <a:pt x="526" y="416"/>
                  </a:cubicBezTo>
                  <a:cubicBezTo>
                    <a:pt x="527" y="416"/>
                    <a:pt x="529" y="417"/>
                    <a:pt x="534" y="417"/>
                  </a:cubicBezTo>
                  <a:lnTo>
                    <a:pt x="536" y="418"/>
                  </a:lnTo>
                  <a:cubicBezTo>
                    <a:pt x="537" y="418"/>
                    <a:pt x="537" y="418"/>
                    <a:pt x="538" y="418"/>
                  </a:cubicBezTo>
                  <a:cubicBezTo>
                    <a:pt x="543" y="418"/>
                    <a:pt x="545" y="415"/>
                    <a:pt x="547" y="414"/>
                  </a:cubicBezTo>
                  <a:cubicBezTo>
                    <a:pt x="551" y="408"/>
                    <a:pt x="549" y="398"/>
                    <a:pt x="548" y="394"/>
                  </a:cubicBezTo>
                  <a:lnTo>
                    <a:pt x="548" y="392"/>
                  </a:lnTo>
                  <a:cubicBezTo>
                    <a:pt x="549" y="391"/>
                    <a:pt x="552" y="391"/>
                    <a:pt x="553" y="388"/>
                  </a:cubicBezTo>
                  <a:cubicBezTo>
                    <a:pt x="553" y="386"/>
                    <a:pt x="558" y="382"/>
                    <a:pt x="566" y="380"/>
                  </a:cubicBezTo>
                  <a:lnTo>
                    <a:pt x="566" y="380"/>
                  </a:lnTo>
                  <a:cubicBezTo>
                    <a:pt x="566" y="384"/>
                    <a:pt x="564" y="389"/>
                    <a:pt x="562" y="393"/>
                  </a:cubicBezTo>
                  <a:lnTo>
                    <a:pt x="559" y="399"/>
                  </a:lnTo>
                  <a:lnTo>
                    <a:pt x="575" y="399"/>
                  </a:lnTo>
                  <a:lnTo>
                    <a:pt x="585" y="392"/>
                  </a:lnTo>
                  <a:cubicBezTo>
                    <a:pt x="594" y="392"/>
                    <a:pt x="609" y="390"/>
                    <a:pt x="614" y="382"/>
                  </a:cubicBezTo>
                  <a:cubicBezTo>
                    <a:pt x="614" y="380"/>
                    <a:pt x="615" y="378"/>
                    <a:pt x="613" y="374"/>
                  </a:cubicBezTo>
                  <a:cubicBezTo>
                    <a:pt x="610" y="370"/>
                    <a:pt x="607" y="367"/>
                    <a:pt x="602" y="366"/>
                  </a:cubicBezTo>
                  <a:lnTo>
                    <a:pt x="611" y="364"/>
                  </a:lnTo>
                  <a:cubicBezTo>
                    <a:pt x="616" y="365"/>
                    <a:pt x="634" y="372"/>
                    <a:pt x="641" y="373"/>
                  </a:cubicBezTo>
                  <a:cubicBezTo>
                    <a:pt x="642" y="373"/>
                    <a:pt x="643" y="373"/>
                    <a:pt x="644" y="373"/>
                  </a:cubicBezTo>
                  <a:cubicBezTo>
                    <a:pt x="650" y="373"/>
                    <a:pt x="655" y="371"/>
                    <a:pt x="660" y="366"/>
                  </a:cubicBezTo>
                  <a:cubicBezTo>
                    <a:pt x="663" y="362"/>
                    <a:pt x="664" y="356"/>
                    <a:pt x="665" y="353"/>
                  </a:cubicBezTo>
                  <a:cubicBezTo>
                    <a:pt x="665" y="353"/>
                    <a:pt x="666" y="350"/>
                    <a:pt x="667" y="350"/>
                  </a:cubicBezTo>
                  <a:cubicBezTo>
                    <a:pt x="670" y="344"/>
                    <a:pt x="675" y="335"/>
                    <a:pt x="674" y="326"/>
                  </a:cubicBezTo>
                  <a:cubicBezTo>
                    <a:pt x="674" y="323"/>
                    <a:pt x="673" y="317"/>
                    <a:pt x="669" y="317"/>
                  </a:cubicBezTo>
                  <a:lnTo>
                    <a:pt x="666" y="317"/>
                  </a:lnTo>
                  <a:cubicBezTo>
                    <a:pt x="665" y="319"/>
                    <a:pt x="664" y="319"/>
                    <a:pt x="662" y="319"/>
                  </a:cubicBezTo>
                  <a:cubicBezTo>
                    <a:pt x="660" y="319"/>
                    <a:pt x="657" y="319"/>
                    <a:pt x="655" y="319"/>
                  </a:cubicBezTo>
                  <a:cubicBezTo>
                    <a:pt x="651" y="319"/>
                    <a:pt x="647" y="320"/>
                    <a:pt x="643" y="320"/>
                  </a:cubicBezTo>
                  <a:cubicBezTo>
                    <a:pt x="641" y="322"/>
                    <a:pt x="640" y="323"/>
                    <a:pt x="639" y="323"/>
                  </a:cubicBezTo>
                  <a:lnTo>
                    <a:pt x="638" y="323"/>
                  </a:lnTo>
                  <a:lnTo>
                    <a:pt x="638" y="320"/>
                  </a:lnTo>
                  <a:cubicBezTo>
                    <a:pt x="638" y="317"/>
                    <a:pt x="637" y="314"/>
                    <a:pt x="636" y="312"/>
                  </a:cubicBezTo>
                  <a:cubicBezTo>
                    <a:pt x="635" y="311"/>
                    <a:pt x="635" y="309"/>
                    <a:pt x="633" y="308"/>
                  </a:cubicBezTo>
                  <a:cubicBezTo>
                    <a:pt x="632" y="305"/>
                    <a:pt x="630" y="301"/>
                    <a:pt x="626" y="297"/>
                  </a:cubicBezTo>
                  <a:cubicBezTo>
                    <a:pt x="626" y="296"/>
                    <a:pt x="626" y="296"/>
                    <a:pt x="626" y="295"/>
                  </a:cubicBezTo>
                  <a:lnTo>
                    <a:pt x="626" y="294"/>
                  </a:lnTo>
                  <a:lnTo>
                    <a:pt x="634" y="294"/>
                  </a:lnTo>
                  <a:cubicBezTo>
                    <a:pt x="637" y="294"/>
                    <a:pt x="639" y="293"/>
                    <a:pt x="641" y="293"/>
                  </a:cubicBezTo>
                  <a:cubicBezTo>
                    <a:pt x="642" y="292"/>
                    <a:pt x="645" y="289"/>
                    <a:pt x="643" y="285"/>
                  </a:cubicBezTo>
                  <a:cubicBezTo>
                    <a:pt x="642" y="280"/>
                    <a:pt x="633" y="262"/>
                    <a:pt x="628" y="262"/>
                  </a:cubicBezTo>
                  <a:lnTo>
                    <a:pt x="626" y="262"/>
                  </a:lnTo>
                  <a:cubicBezTo>
                    <a:pt x="626" y="262"/>
                    <a:pt x="626" y="263"/>
                    <a:pt x="623" y="263"/>
                  </a:cubicBezTo>
                  <a:cubicBezTo>
                    <a:pt x="622" y="263"/>
                    <a:pt x="620" y="263"/>
                    <a:pt x="620" y="262"/>
                  </a:cubicBezTo>
                  <a:cubicBezTo>
                    <a:pt x="620" y="259"/>
                    <a:pt x="622" y="256"/>
                    <a:pt x="623" y="254"/>
                  </a:cubicBezTo>
                  <a:cubicBezTo>
                    <a:pt x="623" y="248"/>
                    <a:pt x="622" y="245"/>
                    <a:pt x="617" y="244"/>
                  </a:cubicBezTo>
                  <a:cubicBezTo>
                    <a:pt x="616" y="244"/>
                    <a:pt x="615" y="244"/>
                    <a:pt x="614" y="243"/>
                  </a:cubicBezTo>
                  <a:cubicBezTo>
                    <a:pt x="612" y="242"/>
                    <a:pt x="610" y="241"/>
                    <a:pt x="608" y="241"/>
                  </a:cubicBezTo>
                  <a:cubicBezTo>
                    <a:pt x="606" y="241"/>
                    <a:pt x="605" y="241"/>
                    <a:pt x="603" y="242"/>
                  </a:cubicBezTo>
                  <a:cubicBezTo>
                    <a:pt x="601" y="243"/>
                    <a:pt x="598" y="243"/>
                    <a:pt x="597" y="243"/>
                  </a:cubicBezTo>
                  <a:cubicBezTo>
                    <a:pt x="590" y="242"/>
                    <a:pt x="581" y="237"/>
                    <a:pt x="571" y="233"/>
                  </a:cubicBezTo>
                  <a:cubicBezTo>
                    <a:pt x="571" y="232"/>
                    <a:pt x="574" y="229"/>
                    <a:pt x="577" y="228"/>
                  </a:cubicBezTo>
                  <a:cubicBezTo>
                    <a:pt x="577" y="228"/>
                    <a:pt x="581" y="227"/>
                    <a:pt x="586" y="227"/>
                  </a:cubicBezTo>
                  <a:cubicBezTo>
                    <a:pt x="589" y="227"/>
                    <a:pt x="591" y="228"/>
                    <a:pt x="594" y="228"/>
                  </a:cubicBezTo>
                  <a:cubicBezTo>
                    <a:pt x="595" y="229"/>
                    <a:pt x="597" y="229"/>
                    <a:pt x="598" y="229"/>
                  </a:cubicBezTo>
                  <a:cubicBezTo>
                    <a:pt x="605" y="229"/>
                    <a:pt x="612" y="225"/>
                    <a:pt x="619" y="219"/>
                  </a:cubicBezTo>
                  <a:cubicBezTo>
                    <a:pt x="620" y="218"/>
                    <a:pt x="623" y="216"/>
                    <a:pt x="622" y="213"/>
                  </a:cubicBezTo>
                  <a:cubicBezTo>
                    <a:pt x="620" y="209"/>
                    <a:pt x="617" y="209"/>
                    <a:pt x="613" y="209"/>
                  </a:cubicBezTo>
                  <a:cubicBezTo>
                    <a:pt x="611" y="209"/>
                    <a:pt x="607" y="209"/>
                    <a:pt x="605" y="208"/>
                  </a:cubicBezTo>
                  <a:cubicBezTo>
                    <a:pt x="602" y="200"/>
                    <a:pt x="598" y="199"/>
                    <a:pt x="592" y="199"/>
                  </a:cubicBezTo>
                  <a:lnTo>
                    <a:pt x="587" y="199"/>
                  </a:lnTo>
                  <a:cubicBezTo>
                    <a:pt x="586" y="198"/>
                    <a:pt x="586" y="197"/>
                    <a:pt x="586" y="196"/>
                  </a:cubicBezTo>
                  <a:lnTo>
                    <a:pt x="586" y="194"/>
                  </a:lnTo>
                  <a:lnTo>
                    <a:pt x="584" y="192"/>
                  </a:lnTo>
                  <a:cubicBezTo>
                    <a:pt x="581" y="191"/>
                    <a:pt x="577" y="188"/>
                    <a:pt x="576" y="187"/>
                  </a:cubicBezTo>
                  <a:cubicBezTo>
                    <a:pt x="575" y="182"/>
                    <a:pt x="571" y="179"/>
                    <a:pt x="562" y="175"/>
                  </a:cubicBezTo>
                  <a:lnTo>
                    <a:pt x="559" y="175"/>
                  </a:lnTo>
                  <a:cubicBezTo>
                    <a:pt x="562" y="173"/>
                    <a:pt x="562" y="169"/>
                    <a:pt x="559" y="167"/>
                  </a:cubicBezTo>
                  <a:cubicBezTo>
                    <a:pt x="558" y="165"/>
                    <a:pt x="558" y="164"/>
                    <a:pt x="558" y="163"/>
                  </a:cubicBezTo>
                  <a:cubicBezTo>
                    <a:pt x="558" y="162"/>
                    <a:pt x="557" y="161"/>
                    <a:pt x="556" y="160"/>
                  </a:cubicBezTo>
                  <a:cubicBezTo>
                    <a:pt x="555" y="154"/>
                    <a:pt x="553" y="153"/>
                    <a:pt x="550" y="151"/>
                  </a:cubicBezTo>
                  <a:cubicBezTo>
                    <a:pt x="548" y="151"/>
                    <a:pt x="546" y="150"/>
                    <a:pt x="545" y="149"/>
                  </a:cubicBezTo>
                  <a:cubicBezTo>
                    <a:pt x="546" y="149"/>
                    <a:pt x="546" y="148"/>
                    <a:pt x="546" y="148"/>
                  </a:cubicBezTo>
                  <a:cubicBezTo>
                    <a:pt x="547" y="147"/>
                    <a:pt x="548" y="146"/>
                    <a:pt x="549" y="145"/>
                  </a:cubicBezTo>
                  <a:cubicBezTo>
                    <a:pt x="552" y="139"/>
                    <a:pt x="556" y="134"/>
                    <a:pt x="557" y="125"/>
                  </a:cubicBezTo>
                  <a:cubicBezTo>
                    <a:pt x="557" y="123"/>
                    <a:pt x="557" y="120"/>
                    <a:pt x="555" y="118"/>
                  </a:cubicBezTo>
                  <a:cubicBezTo>
                    <a:pt x="554" y="117"/>
                    <a:pt x="553" y="116"/>
                    <a:pt x="551" y="116"/>
                  </a:cubicBezTo>
                  <a:cubicBezTo>
                    <a:pt x="549" y="116"/>
                    <a:pt x="547" y="117"/>
                    <a:pt x="546" y="117"/>
                  </a:cubicBezTo>
                  <a:cubicBezTo>
                    <a:pt x="545" y="117"/>
                    <a:pt x="544" y="117"/>
                    <a:pt x="543" y="117"/>
                  </a:cubicBezTo>
                  <a:cubicBezTo>
                    <a:pt x="542" y="117"/>
                    <a:pt x="540" y="117"/>
                    <a:pt x="539" y="117"/>
                  </a:cubicBezTo>
                  <a:cubicBezTo>
                    <a:pt x="536" y="116"/>
                    <a:pt x="535" y="115"/>
                    <a:pt x="533" y="115"/>
                  </a:cubicBezTo>
                  <a:cubicBezTo>
                    <a:pt x="530" y="115"/>
                    <a:pt x="528" y="116"/>
                    <a:pt x="524" y="118"/>
                  </a:cubicBezTo>
                  <a:cubicBezTo>
                    <a:pt x="522" y="118"/>
                    <a:pt x="522" y="119"/>
                    <a:pt x="521" y="120"/>
                  </a:cubicBezTo>
                  <a:cubicBezTo>
                    <a:pt x="521" y="117"/>
                    <a:pt x="521" y="114"/>
                    <a:pt x="519" y="109"/>
                  </a:cubicBezTo>
                  <a:cubicBezTo>
                    <a:pt x="517" y="104"/>
                    <a:pt x="509" y="103"/>
                    <a:pt x="505" y="103"/>
                  </a:cubicBezTo>
                  <a:cubicBezTo>
                    <a:pt x="504" y="103"/>
                    <a:pt x="503" y="103"/>
                    <a:pt x="503" y="102"/>
                  </a:cubicBezTo>
                  <a:cubicBezTo>
                    <a:pt x="502" y="102"/>
                    <a:pt x="495" y="101"/>
                    <a:pt x="491" y="101"/>
                  </a:cubicBezTo>
                  <a:cubicBezTo>
                    <a:pt x="488" y="101"/>
                    <a:pt x="486" y="101"/>
                    <a:pt x="484" y="102"/>
                  </a:cubicBezTo>
                  <a:cubicBezTo>
                    <a:pt x="480" y="102"/>
                    <a:pt x="468" y="92"/>
                    <a:pt x="462" y="86"/>
                  </a:cubicBezTo>
                  <a:cubicBezTo>
                    <a:pt x="459" y="81"/>
                    <a:pt x="449" y="73"/>
                    <a:pt x="446" y="69"/>
                  </a:cubicBezTo>
                  <a:cubicBezTo>
                    <a:pt x="444" y="67"/>
                    <a:pt x="443" y="66"/>
                    <a:pt x="440" y="66"/>
                  </a:cubicBezTo>
                  <a:cubicBezTo>
                    <a:pt x="438" y="66"/>
                    <a:pt x="435" y="70"/>
                    <a:pt x="433" y="73"/>
                  </a:cubicBezTo>
                  <a:cubicBezTo>
                    <a:pt x="430" y="73"/>
                    <a:pt x="423" y="72"/>
                    <a:pt x="417" y="69"/>
                  </a:cubicBezTo>
                  <a:cubicBezTo>
                    <a:pt x="414" y="68"/>
                    <a:pt x="412" y="67"/>
                    <a:pt x="411" y="67"/>
                  </a:cubicBezTo>
                  <a:cubicBezTo>
                    <a:pt x="408" y="67"/>
                    <a:pt x="407" y="68"/>
                    <a:pt x="406" y="69"/>
                  </a:cubicBezTo>
                  <a:cubicBezTo>
                    <a:pt x="405" y="70"/>
                    <a:pt x="405" y="70"/>
                    <a:pt x="403" y="70"/>
                  </a:cubicBezTo>
                  <a:cubicBezTo>
                    <a:pt x="399" y="69"/>
                    <a:pt x="399" y="69"/>
                    <a:pt x="397" y="67"/>
                  </a:cubicBezTo>
                  <a:cubicBezTo>
                    <a:pt x="395" y="66"/>
                    <a:pt x="392" y="65"/>
                    <a:pt x="388" y="63"/>
                  </a:cubicBezTo>
                  <a:cubicBezTo>
                    <a:pt x="381" y="60"/>
                    <a:pt x="381" y="60"/>
                    <a:pt x="381" y="60"/>
                  </a:cubicBezTo>
                  <a:lnTo>
                    <a:pt x="378" y="60"/>
                  </a:lnTo>
                  <a:cubicBezTo>
                    <a:pt x="376" y="60"/>
                    <a:pt x="374" y="60"/>
                    <a:pt x="373" y="59"/>
                  </a:cubicBezTo>
                  <a:lnTo>
                    <a:pt x="370" y="59"/>
                  </a:lnTo>
                  <a:cubicBezTo>
                    <a:pt x="370" y="58"/>
                    <a:pt x="369" y="58"/>
                    <a:pt x="368" y="58"/>
                  </a:cubicBezTo>
                  <a:cubicBezTo>
                    <a:pt x="366" y="58"/>
                    <a:pt x="364" y="59"/>
                    <a:pt x="363" y="60"/>
                  </a:cubicBezTo>
                  <a:cubicBezTo>
                    <a:pt x="362" y="61"/>
                    <a:pt x="361" y="61"/>
                    <a:pt x="361" y="61"/>
                  </a:cubicBezTo>
                  <a:cubicBezTo>
                    <a:pt x="359" y="58"/>
                    <a:pt x="357" y="54"/>
                    <a:pt x="357" y="51"/>
                  </a:cubicBezTo>
                  <a:cubicBezTo>
                    <a:pt x="358" y="49"/>
                    <a:pt x="357" y="48"/>
                    <a:pt x="357" y="46"/>
                  </a:cubicBezTo>
                  <a:cubicBezTo>
                    <a:pt x="355" y="45"/>
                    <a:pt x="353" y="44"/>
                    <a:pt x="350" y="44"/>
                  </a:cubicBezTo>
                  <a:cubicBezTo>
                    <a:pt x="348" y="44"/>
                    <a:pt x="348" y="45"/>
                    <a:pt x="346" y="45"/>
                  </a:cubicBezTo>
                  <a:lnTo>
                    <a:pt x="338" y="45"/>
                  </a:lnTo>
                  <a:cubicBezTo>
                    <a:pt x="337" y="45"/>
                    <a:pt x="336" y="45"/>
                    <a:pt x="335" y="45"/>
                  </a:cubicBezTo>
                  <a:cubicBezTo>
                    <a:pt x="332" y="45"/>
                    <a:pt x="330" y="46"/>
                    <a:pt x="329" y="46"/>
                  </a:cubicBezTo>
                  <a:cubicBezTo>
                    <a:pt x="326" y="47"/>
                    <a:pt x="324" y="48"/>
                    <a:pt x="320" y="48"/>
                  </a:cubicBezTo>
                  <a:cubicBezTo>
                    <a:pt x="318" y="47"/>
                    <a:pt x="317" y="47"/>
                    <a:pt x="316" y="47"/>
                  </a:cubicBezTo>
                  <a:cubicBezTo>
                    <a:pt x="312" y="47"/>
                    <a:pt x="310" y="49"/>
                    <a:pt x="308" y="50"/>
                  </a:cubicBezTo>
                  <a:cubicBezTo>
                    <a:pt x="308" y="50"/>
                    <a:pt x="308" y="51"/>
                    <a:pt x="307" y="53"/>
                  </a:cubicBezTo>
                  <a:lnTo>
                    <a:pt x="305" y="53"/>
                  </a:lnTo>
                  <a:cubicBezTo>
                    <a:pt x="300" y="53"/>
                    <a:pt x="291" y="49"/>
                    <a:pt x="284" y="48"/>
                  </a:cubicBezTo>
                  <a:cubicBezTo>
                    <a:pt x="282" y="47"/>
                    <a:pt x="280" y="47"/>
                    <a:pt x="279" y="47"/>
                  </a:cubicBezTo>
                  <a:cubicBezTo>
                    <a:pt x="276" y="47"/>
                    <a:pt x="275" y="48"/>
                    <a:pt x="273" y="48"/>
                  </a:cubicBezTo>
                  <a:cubicBezTo>
                    <a:pt x="271" y="48"/>
                    <a:pt x="269" y="49"/>
                    <a:pt x="265" y="49"/>
                  </a:cubicBezTo>
                  <a:cubicBezTo>
                    <a:pt x="263" y="49"/>
                    <a:pt x="260" y="49"/>
                    <a:pt x="257" y="48"/>
                  </a:cubicBezTo>
                  <a:cubicBezTo>
                    <a:pt x="250" y="47"/>
                    <a:pt x="248" y="47"/>
                    <a:pt x="248" y="47"/>
                  </a:cubicBezTo>
                  <a:lnTo>
                    <a:pt x="244" y="47"/>
                  </a:lnTo>
                  <a:lnTo>
                    <a:pt x="244" y="49"/>
                  </a:lnTo>
                  <a:cubicBezTo>
                    <a:pt x="240" y="50"/>
                    <a:pt x="237" y="53"/>
                    <a:pt x="235" y="54"/>
                  </a:cubicBezTo>
                  <a:cubicBezTo>
                    <a:pt x="229" y="53"/>
                    <a:pt x="223" y="51"/>
                    <a:pt x="220" y="51"/>
                  </a:cubicBezTo>
                  <a:cubicBezTo>
                    <a:pt x="218" y="51"/>
                    <a:pt x="209" y="49"/>
                    <a:pt x="206" y="48"/>
                  </a:cubicBezTo>
                  <a:cubicBezTo>
                    <a:pt x="200" y="47"/>
                    <a:pt x="192" y="42"/>
                    <a:pt x="185" y="38"/>
                  </a:cubicBezTo>
                  <a:cubicBezTo>
                    <a:pt x="180" y="34"/>
                    <a:pt x="177" y="34"/>
                    <a:pt x="174" y="33"/>
                  </a:cubicBezTo>
                  <a:cubicBezTo>
                    <a:pt x="170" y="32"/>
                    <a:pt x="168" y="32"/>
                    <a:pt x="161" y="29"/>
                  </a:cubicBezTo>
                  <a:cubicBezTo>
                    <a:pt x="155" y="25"/>
                    <a:pt x="154" y="25"/>
                    <a:pt x="152" y="24"/>
                  </a:cubicBezTo>
                  <a:cubicBezTo>
                    <a:pt x="152" y="24"/>
                    <a:pt x="152" y="24"/>
                    <a:pt x="149" y="21"/>
                  </a:cubicBezTo>
                  <a:cubicBezTo>
                    <a:pt x="144" y="19"/>
                    <a:pt x="141" y="18"/>
                    <a:pt x="139" y="17"/>
                  </a:cubicBezTo>
                  <a:cubicBezTo>
                    <a:pt x="138" y="17"/>
                    <a:pt x="136" y="17"/>
                    <a:pt x="134" y="14"/>
                  </a:cubicBezTo>
                  <a:cubicBezTo>
                    <a:pt x="131" y="13"/>
                    <a:pt x="129" y="12"/>
                    <a:pt x="127" y="11"/>
                  </a:cubicBezTo>
                  <a:cubicBezTo>
                    <a:pt x="124" y="8"/>
                    <a:pt x="123" y="8"/>
                    <a:pt x="120" y="4"/>
                  </a:cubicBezTo>
                  <a:cubicBezTo>
                    <a:pt x="117" y="1"/>
                    <a:pt x="114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9"/>
            <p:cNvSpPr/>
            <p:nvPr/>
          </p:nvSpPr>
          <p:spPr>
            <a:xfrm>
              <a:off x="5833850" y="3638325"/>
              <a:ext cx="14225" cy="3125"/>
            </a:xfrm>
            <a:custGeom>
              <a:avLst/>
              <a:gdLst/>
              <a:ahLst/>
              <a:cxnLst/>
              <a:rect l="l" t="t" r="r" b="b"/>
              <a:pathLst>
                <a:path w="569" h="125" extrusionOk="0">
                  <a:moveTo>
                    <a:pt x="309" y="0"/>
                  </a:moveTo>
                  <a:cubicBezTo>
                    <a:pt x="305" y="0"/>
                    <a:pt x="303" y="1"/>
                    <a:pt x="301" y="3"/>
                  </a:cubicBezTo>
                  <a:cubicBezTo>
                    <a:pt x="296" y="10"/>
                    <a:pt x="297" y="18"/>
                    <a:pt x="297" y="18"/>
                  </a:cubicBezTo>
                  <a:lnTo>
                    <a:pt x="299" y="20"/>
                  </a:lnTo>
                  <a:lnTo>
                    <a:pt x="301" y="24"/>
                  </a:lnTo>
                  <a:cubicBezTo>
                    <a:pt x="300" y="25"/>
                    <a:pt x="297" y="26"/>
                    <a:pt x="296" y="27"/>
                  </a:cubicBezTo>
                  <a:cubicBezTo>
                    <a:pt x="293" y="30"/>
                    <a:pt x="292" y="30"/>
                    <a:pt x="291" y="30"/>
                  </a:cubicBezTo>
                  <a:cubicBezTo>
                    <a:pt x="290" y="30"/>
                    <a:pt x="287" y="29"/>
                    <a:pt x="285" y="28"/>
                  </a:cubicBezTo>
                  <a:cubicBezTo>
                    <a:pt x="282" y="28"/>
                    <a:pt x="280" y="27"/>
                    <a:pt x="276" y="27"/>
                  </a:cubicBezTo>
                  <a:cubicBezTo>
                    <a:pt x="273" y="27"/>
                    <a:pt x="271" y="26"/>
                    <a:pt x="269" y="26"/>
                  </a:cubicBezTo>
                  <a:cubicBezTo>
                    <a:pt x="265" y="26"/>
                    <a:pt x="263" y="28"/>
                    <a:pt x="261" y="29"/>
                  </a:cubicBezTo>
                  <a:cubicBezTo>
                    <a:pt x="261" y="30"/>
                    <a:pt x="261" y="31"/>
                    <a:pt x="259" y="31"/>
                  </a:cubicBezTo>
                  <a:lnTo>
                    <a:pt x="249" y="31"/>
                  </a:lnTo>
                  <a:cubicBezTo>
                    <a:pt x="243" y="31"/>
                    <a:pt x="243" y="36"/>
                    <a:pt x="243" y="38"/>
                  </a:cubicBezTo>
                  <a:cubicBezTo>
                    <a:pt x="243" y="39"/>
                    <a:pt x="243" y="40"/>
                    <a:pt x="242" y="41"/>
                  </a:cubicBezTo>
                  <a:cubicBezTo>
                    <a:pt x="241" y="42"/>
                    <a:pt x="240" y="42"/>
                    <a:pt x="239" y="42"/>
                  </a:cubicBezTo>
                  <a:cubicBezTo>
                    <a:pt x="235" y="42"/>
                    <a:pt x="230" y="41"/>
                    <a:pt x="223" y="39"/>
                  </a:cubicBezTo>
                  <a:cubicBezTo>
                    <a:pt x="217" y="37"/>
                    <a:pt x="213" y="37"/>
                    <a:pt x="210" y="36"/>
                  </a:cubicBezTo>
                  <a:cubicBezTo>
                    <a:pt x="205" y="35"/>
                    <a:pt x="202" y="35"/>
                    <a:pt x="198" y="32"/>
                  </a:cubicBezTo>
                  <a:cubicBezTo>
                    <a:pt x="196" y="32"/>
                    <a:pt x="194" y="31"/>
                    <a:pt x="192" y="31"/>
                  </a:cubicBezTo>
                  <a:cubicBezTo>
                    <a:pt x="186" y="31"/>
                    <a:pt x="186" y="36"/>
                    <a:pt x="186" y="38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5" y="40"/>
                    <a:pt x="184" y="41"/>
                    <a:pt x="183" y="42"/>
                  </a:cubicBezTo>
                  <a:cubicBezTo>
                    <a:pt x="180" y="43"/>
                    <a:pt x="178" y="44"/>
                    <a:pt x="176" y="44"/>
                  </a:cubicBezTo>
                  <a:cubicBezTo>
                    <a:pt x="175" y="44"/>
                    <a:pt x="174" y="44"/>
                    <a:pt x="173" y="44"/>
                  </a:cubicBezTo>
                  <a:cubicBezTo>
                    <a:pt x="172" y="43"/>
                    <a:pt x="170" y="43"/>
                    <a:pt x="169" y="43"/>
                  </a:cubicBezTo>
                  <a:cubicBezTo>
                    <a:pt x="166" y="43"/>
                    <a:pt x="164" y="44"/>
                    <a:pt x="163" y="46"/>
                  </a:cubicBezTo>
                  <a:cubicBezTo>
                    <a:pt x="161" y="47"/>
                    <a:pt x="160" y="48"/>
                    <a:pt x="158" y="48"/>
                  </a:cubicBezTo>
                  <a:cubicBezTo>
                    <a:pt x="154" y="48"/>
                    <a:pt x="151" y="49"/>
                    <a:pt x="147" y="51"/>
                  </a:cubicBezTo>
                  <a:cubicBezTo>
                    <a:pt x="147" y="51"/>
                    <a:pt x="146" y="51"/>
                    <a:pt x="145" y="52"/>
                  </a:cubicBezTo>
                  <a:cubicBezTo>
                    <a:pt x="145" y="52"/>
                    <a:pt x="144" y="52"/>
                    <a:pt x="143" y="52"/>
                  </a:cubicBezTo>
                  <a:cubicBezTo>
                    <a:pt x="140" y="52"/>
                    <a:pt x="135" y="52"/>
                    <a:pt x="122" y="47"/>
                  </a:cubicBezTo>
                  <a:cubicBezTo>
                    <a:pt x="119" y="45"/>
                    <a:pt x="116" y="44"/>
                    <a:pt x="114" y="44"/>
                  </a:cubicBezTo>
                  <a:cubicBezTo>
                    <a:pt x="110" y="44"/>
                    <a:pt x="109" y="47"/>
                    <a:pt x="109" y="48"/>
                  </a:cubicBezTo>
                  <a:cubicBezTo>
                    <a:pt x="105" y="49"/>
                    <a:pt x="103" y="49"/>
                    <a:pt x="101" y="49"/>
                  </a:cubicBezTo>
                  <a:cubicBezTo>
                    <a:pt x="100" y="50"/>
                    <a:pt x="99" y="51"/>
                    <a:pt x="99" y="51"/>
                  </a:cubicBezTo>
                  <a:cubicBezTo>
                    <a:pt x="99" y="51"/>
                    <a:pt x="98" y="50"/>
                    <a:pt x="98" y="49"/>
                  </a:cubicBezTo>
                  <a:lnTo>
                    <a:pt x="94" y="49"/>
                  </a:lnTo>
                  <a:cubicBezTo>
                    <a:pt x="90" y="46"/>
                    <a:pt x="84" y="44"/>
                    <a:pt x="74" y="38"/>
                  </a:cubicBezTo>
                  <a:cubicBezTo>
                    <a:pt x="69" y="33"/>
                    <a:pt x="67" y="32"/>
                    <a:pt x="65" y="32"/>
                  </a:cubicBezTo>
                  <a:cubicBezTo>
                    <a:pt x="63" y="32"/>
                    <a:pt x="62" y="33"/>
                    <a:pt x="61" y="33"/>
                  </a:cubicBezTo>
                  <a:cubicBezTo>
                    <a:pt x="57" y="35"/>
                    <a:pt x="51" y="38"/>
                    <a:pt x="33" y="40"/>
                  </a:cubicBezTo>
                  <a:cubicBezTo>
                    <a:pt x="13" y="41"/>
                    <a:pt x="9" y="44"/>
                    <a:pt x="7" y="47"/>
                  </a:cubicBezTo>
                  <a:cubicBezTo>
                    <a:pt x="5" y="49"/>
                    <a:pt x="6" y="51"/>
                    <a:pt x="7" y="52"/>
                  </a:cubicBezTo>
                  <a:cubicBezTo>
                    <a:pt x="3" y="54"/>
                    <a:pt x="2" y="57"/>
                    <a:pt x="2" y="59"/>
                  </a:cubicBezTo>
                  <a:cubicBezTo>
                    <a:pt x="1" y="65"/>
                    <a:pt x="5" y="70"/>
                    <a:pt x="6" y="71"/>
                  </a:cubicBezTo>
                  <a:lnTo>
                    <a:pt x="7" y="72"/>
                  </a:lnTo>
                  <a:lnTo>
                    <a:pt x="9" y="72"/>
                  </a:lnTo>
                  <a:cubicBezTo>
                    <a:pt x="13" y="72"/>
                    <a:pt x="25" y="71"/>
                    <a:pt x="30" y="67"/>
                  </a:cubicBezTo>
                  <a:cubicBezTo>
                    <a:pt x="31" y="67"/>
                    <a:pt x="34" y="69"/>
                    <a:pt x="36" y="70"/>
                  </a:cubicBezTo>
                  <a:cubicBezTo>
                    <a:pt x="38" y="72"/>
                    <a:pt x="42" y="74"/>
                    <a:pt x="47" y="75"/>
                  </a:cubicBezTo>
                  <a:cubicBezTo>
                    <a:pt x="49" y="75"/>
                    <a:pt x="52" y="76"/>
                    <a:pt x="57" y="76"/>
                  </a:cubicBezTo>
                  <a:cubicBezTo>
                    <a:pt x="65" y="76"/>
                    <a:pt x="72" y="75"/>
                    <a:pt x="74" y="75"/>
                  </a:cubicBezTo>
                  <a:cubicBezTo>
                    <a:pt x="75" y="75"/>
                    <a:pt x="82" y="77"/>
                    <a:pt x="91" y="77"/>
                  </a:cubicBezTo>
                  <a:cubicBezTo>
                    <a:pt x="95" y="77"/>
                    <a:pt x="98" y="77"/>
                    <a:pt x="101" y="76"/>
                  </a:cubicBezTo>
                  <a:cubicBezTo>
                    <a:pt x="103" y="75"/>
                    <a:pt x="104" y="75"/>
                    <a:pt x="106" y="75"/>
                  </a:cubicBezTo>
                  <a:cubicBezTo>
                    <a:pt x="108" y="75"/>
                    <a:pt x="111" y="75"/>
                    <a:pt x="112" y="76"/>
                  </a:cubicBezTo>
                  <a:cubicBezTo>
                    <a:pt x="114" y="77"/>
                    <a:pt x="116" y="77"/>
                    <a:pt x="119" y="77"/>
                  </a:cubicBezTo>
                  <a:cubicBezTo>
                    <a:pt x="121" y="77"/>
                    <a:pt x="122" y="77"/>
                    <a:pt x="124" y="77"/>
                  </a:cubicBezTo>
                  <a:cubicBezTo>
                    <a:pt x="126" y="76"/>
                    <a:pt x="127" y="76"/>
                    <a:pt x="127" y="76"/>
                  </a:cubicBezTo>
                  <a:cubicBezTo>
                    <a:pt x="128" y="76"/>
                    <a:pt x="128" y="76"/>
                    <a:pt x="129" y="76"/>
                  </a:cubicBezTo>
                  <a:cubicBezTo>
                    <a:pt x="130" y="77"/>
                    <a:pt x="131" y="78"/>
                    <a:pt x="133" y="78"/>
                  </a:cubicBezTo>
                  <a:cubicBezTo>
                    <a:pt x="134" y="78"/>
                    <a:pt x="135" y="78"/>
                    <a:pt x="136" y="77"/>
                  </a:cubicBezTo>
                  <a:cubicBezTo>
                    <a:pt x="136" y="77"/>
                    <a:pt x="139" y="78"/>
                    <a:pt x="140" y="80"/>
                  </a:cubicBezTo>
                  <a:cubicBezTo>
                    <a:pt x="143" y="82"/>
                    <a:pt x="147" y="83"/>
                    <a:pt x="150" y="83"/>
                  </a:cubicBezTo>
                  <a:cubicBezTo>
                    <a:pt x="151" y="83"/>
                    <a:pt x="152" y="83"/>
                    <a:pt x="154" y="82"/>
                  </a:cubicBezTo>
                  <a:lnTo>
                    <a:pt x="156" y="82"/>
                  </a:lnTo>
                  <a:cubicBezTo>
                    <a:pt x="156" y="82"/>
                    <a:pt x="157" y="82"/>
                    <a:pt x="158" y="83"/>
                  </a:cubicBezTo>
                  <a:cubicBezTo>
                    <a:pt x="161" y="85"/>
                    <a:pt x="165" y="87"/>
                    <a:pt x="173" y="90"/>
                  </a:cubicBezTo>
                  <a:cubicBezTo>
                    <a:pt x="184" y="96"/>
                    <a:pt x="184" y="97"/>
                    <a:pt x="186" y="98"/>
                  </a:cubicBezTo>
                  <a:cubicBezTo>
                    <a:pt x="187" y="100"/>
                    <a:pt x="189" y="101"/>
                    <a:pt x="194" y="103"/>
                  </a:cubicBezTo>
                  <a:cubicBezTo>
                    <a:pt x="199" y="106"/>
                    <a:pt x="201" y="108"/>
                    <a:pt x="202" y="108"/>
                  </a:cubicBezTo>
                  <a:cubicBezTo>
                    <a:pt x="204" y="110"/>
                    <a:pt x="205" y="110"/>
                    <a:pt x="209" y="110"/>
                  </a:cubicBezTo>
                  <a:cubicBezTo>
                    <a:pt x="210" y="111"/>
                    <a:pt x="212" y="112"/>
                    <a:pt x="212" y="113"/>
                  </a:cubicBezTo>
                  <a:cubicBezTo>
                    <a:pt x="215" y="116"/>
                    <a:pt x="219" y="118"/>
                    <a:pt x="221" y="119"/>
                  </a:cubicBezTo>
                  <a:cubicBezTo>
                    <a:pt x="223" y="119"/>
                    <a:pt x="223" y="119"/>
                    <a:pt x="225" y="120"/>
                  </a:cubicBezTo>
                  <a:cubicBezTo>
                    <a:pt x="228" y="121"/>
                    <a:pt x="231" y="124"/>
                    <a:pt x="235" y="124"/>
                  </a:cubicBezTo>
                  <a:cubicBezTo>
                    <a:pt x="237" y="124"/>
                    <a:pt x="240" y="125"/>
                    <a:pt x="242" y="125"/>
                  </a:cubicBezTo>
                  <a:cubicBezTo>
                    <a:pt x="245" y="125"/>
                    <a:pt x="248" y="124"/>
                    <a:pt x="251" y="122"/>
                  </a:cubicBezTo>
                  <a:cubicBezTo>
                    <a:pt x="253" y="122"/>
                    <a:pt x="254" y="124"/>
                    <a:pt x="255" y="124"/>
                  </a:cubicBezTo>
                  <a:lnTo>
                    <a:pt x="260" y="124"/>
                  </a:lnTo>
                  <a:cubicBezTo>
                    <a:pt x="261" y="124"/>
                    <a:pt x="263" y="124"/>
                    <a:pt x="265" y="121"/>
                  </a:cubicBezTo>
                  <a:lnTo>
                    <a:pt x="266" y="121"/>
                  </a:lnTo>
                  <a:cubicBezTo>
                    <a:pt x="269" y="121"/>
                    <a:pt x="272" y="120"/>
                    <a:pt x="274" y="116"/>
                  </a:cubicBezTo>
                  <a:cubicBezTo>
                    <a:pt x="275" y="112"/>
                    <a:pt x="274" y="108"/>
                    <a:pt x="270" y="102"/>
                  </a:cubicBezTo>
                  <a:cubicBezTo>
                    <a:pt x="270" y="102"/>
                    <a:pt x="270" y="101"/>
                    <a:pt x="269" y="101"/>
                  </a:cubicBezTo>
                  <a:cubicBezTo>
                    <a:pt x="270" y="101"/>
                    <a:pt x="271" y="100"/>
                    <a:pt x="271" y="98"/>
                  </a:cubicBezTo>
                  <a:cubicBezTo>
                    <a:pt x="272" y="98"/>
                    <a:pt x="274" y="100"/>
                    <a:pt x="276" y="100"/>
                  </a:cubicBezTo>
                  <a:cubicBezTo>
                    <a:pt x="280" y="102"/>
                    <a:pt x="287" y="105"/>
                    <a:pt x="297" y="108"/>
                  </a:cubicBezTo>
                  <a:cubicBezTo>
                    <a:pt x="307" y="110"/>
                    <a:pt x="309" y="110"/>
                    <a:pt x="310" y="110"/>
                  </a:cubicBezTo>
                  <a:lnTo>
                    <a:pt x="312" y="110"/>
                  </a:lnTo>
                  <a:lnTo>
                    <a:pt x="314" y="109"/>
                  </a:lnTo>
                  <a:cubicBezTo>
                    <a:pt x="314" y="108"/>
                    <a:pt x="314" y="108"/>
                    <a:pt x="314" y="106"/>
                  </a:cubicBezTo>
                  <a:cubicBezTo>
                    <a:pt x="318" y="106"/>
                    <a:pt x="320" y="106"/>
                    <a:pt x="322" y="108"/>
                  </a:cubicBezTo>
                  <a:cubicBezTo>
                    <a:pt x="324" y="109"/>
                    <a:pt x="326" y="109"/>
                    <a:pt x="328" y="109"/>
                  </a:cubicBezTo>
                  <a:cubicBezTo>
                    <a:pt x="330" y="109"/>
                    <a:pt x="332" y="109"/>
                    <a:pt x="334" y="108"/>
                  </a:cubicBezTo>
                  <a:lnTo>
                    <a:pt x="336" y="108"/>
                  </a:lnTo>
                  <a:cubicBezTo>
                    <a:pt x="336" y="108"/>
                    <a:pt x="336" y="108"/>
                    <a:pt x="338" y="109"/>
                  </a:cubicBezTo>
                  <a:cubicBezTo>
                    <a:pt x="339" y="110"/>
                    <a:pt x="341" y="113"/>
                    <a:pt x="346" y="114"/>
                  </a:cubicBezTo>
                  <a:cubicBezTo>
                    <a:pt x="350" y="116"/>
                    <a:pt x="353" y="117"/>
                    <a:pt x="356" y="117"/>
                  </a:cubicBezTo>
                  <a:cubicBezTo>
                    <a:pt x="359" y="117"/>
                    <a:pt x="362" y="117"/>
                    <a:pt x="367" y="116"/>
                  </a:cubicBezTo>
                  <a:cubicBezTo>
                    <a:pt x="371" y="116"/>
                    <a:pt x="376" y="115"/>
                    <a:pt x="383" y="114"/>
                  </a:cubicBezTo>
                  <a:cubicBezTo>
                    <a:pt x="395" y="113"/>
                    <a:pt x="398" y="113"/>
                    <a:pt x="399" y="109"/>
                  </a:cubicBezTo>
                  <a:cubicBezTo>
                    <a:pt x="400" y="108"/>
                    <a:pt x="399" y="107"/>
                    <a:pt x="398" y="106"/>
                  </a:cubicBezTo>
                  <a:cubicBezTo>
                    <a:pt x="400" y="106"/>
                    <a:pt x="401" y="104"/>
                    <a:pt x="401" y="102"/>
                  </a:cubicBezTo>
                  <a:cubicBezTo>
                    <a:pt x="402" y="100"/>
                    <a:pt x="401" y="98"/>
                    <a:pt x="399" y="97"/>
                  </a:cubicBezTo>
                  <a:cubicBezTo>
                    <a:pt x="399" y="96"/>
                    <a:pt x="398" y="96"/>
                    <a:pt x="398" y="95"/>
                  </a:cubicBezTo>
                  <a:cubicBezTo>
                    <a:pt x="399" y="95"/>
                    <a:pt x="401" y="95"/>
                    <a:pt x="402" y="94"/>
                  </a:cubicBezTo>
                  <a:cubicBezTo>
                    <a:pt x="403" y="94"/>
                    <a:pt x="404" y="92"/>
                    <a:pt x="405" y="92"/>
                  </a:cubicBezTo>
                  <a:cubicBezTo>
                    <a:pt x="405" y="92"/>
                    <a:pt x="405" y="94"/>
                    <a:pt x="406" y="95"/>
                  </a:cubicBezTo>
                  <a:cubicBezTo>
                    <a:pt x="409" y="98"/>
                    <a:pt x="413" y="106"/>
                    <a:pt x="424" y="111"/>
                  </a:cubicBezTo>
                  <a:cubicBezTo>
                    <a:pt x="430" y="114"/>
                    <a:pt x="432" y="114"/>
                    <a:pt x="433" y="114"/>
                  </a:cubicBezTo>
                  <a:cubicBezTo>
                    <a:pt x="435" y="114"/>
                    <a:pt x="437" y="113"/>
                    <a:pt x="437" y="113"/>
                  </a:cubicBezTo>
                  <a:cubicBezTo>
                    <a:pt x="438" y="111"/>
                    <a:pt x="438" y="108"/>
                    <a:pt x="437" y="105"/>
                  </a:cubicBezTo>
                  <a:cubicBezTo>
                    <a:pt x="437" y="103"/>
                    <a:pt x="435" y="101"/>
                    <a:pt x="436" y="100"/>
                  </a:cubicBezTo>
                  <a:cubicBezTo>
                    <a:pt x="437" y="99"/>
                    <a:pt x="437" y="98"/>
                    <a:pt x="437" y="98"/>
                  </a:cubicBezTo>
                  <a:lnTo>
                    <a:pt x="439" y="98"/>
                  </a:lnTo>
                  <a:cubicBezTo>
                    <a:pt x="440" y="98"/>
                    <a:pt x="441" y="98"/>
                    <a:pt x="442" y="98"/>
                  </a:cubicBezTo>
                  <a:cubicBezTo>
                    <a:pt x="445" y="98"/>
                    <a:pt x="447" y="97"/>
                    <a:pt x="450" y="97"/>
                  </a:cubicBezTo>
                  <a:cubicBezTo>
                    <a:pt x="451" y="96"/>
                    <a:pt x="452" y="96"/>
                    <a:pt x="453" y="96"/>
                  </a:cubicBezTo>
                  <a:cubicBezTo>
                    <a:pt x="455" y="96"/>
                    <a:pt x="456" y="97"/>
                    <a:pt x="458" y="97"/>
                  </a:cubicBezTo>
                  <a:cubicBezTo>
                    <a:pt x="460" y="98"/>
                    <a:pt x="462" y="98"/>
                    <a:pt x="467" y="98"/>
                  </a:cubicBezTo>
                  <a:cubicBezTo>
                    <a:pt x="468" y="101"/>
                    <a:pt x="470" y="103"/>
                    <a:pt x="472" y="106"/>
                  </a:cubicBezTo>
                  <a:cubicBezTo>
                    <a:pt x="476" y="109"/>
                    <a:pt x="482" y="110"/>
                    <a:pt x="493" y="112"/>
                  </a:cubicBezTo>
                  <a:lnTo>
                    <a:pt x="501" y="112"/>
                  </a:lnTo>
                  <a:lnTo>
                    <a:pt x="501" y="109"/>
                  </a:lnTo>
                  <a:lnTo>
                    <a:pt x="504" y="109"/>
                  </a:lnTo>
                  <a:cubicBezTo>
                    <a:pt x="508" y="108"/>
                    <a:pt x="510" y="108"/>
                    <a:pt x="513" y="108"/>
                  </a:cubicBezTo>
                  <a:cubicBezTo>
                    <a:pt x="516" y="108"/>
                    <a:pt x="519" y="108"/>
                    <a:pt x="522" y="108"/>
                  </a:cubicBezTo>
                  <a:lnTo>
                    <a:pt x="528" y="108"/>
                  </a:lnTo>
                  <a:cubicBezTo>
                    <a:pt x="530" y="108"/>
                    <a:pt x="532" y="108"/>
                    <a:pt x="534" y="108"/>
                  </a:cubicBezTo>
                  <a:cubicBezTo>
                    <a:pt x="537" y="108"/>
                    <a:pt x="539" y="108"/>
                    <a:pt x="542" y="108"/>
                  </a:cubicBezTo>
                  <a:cubicBezTo>
                    <a:pt x="544" y="106"/>
                    <a:pt x="549" y="106"/>
                    <a:pt x="556" y="105"/>
                  </a:cubicBezTo>
                  <a:cubicBezTo>
                    <a:pt x="561" y="104"/>
                    <a:pt x="565" y="103"/>
                    <a:pt x="568" y="100"/>
                  </a:cubicBezTo>
                  <a:cubicBezTo>
                    <a:pt x="569" y="97"/>
                    <a:pt x="565" y="92"/>
                    <a:pt x="563" y="90"/>
                  </a:cubicBezTo>
                  <a:cubicBezTo>
                    <a:pt x="562" y="88"/>
                    <a:pt x="560" y="86"/>
                    <a:pt x="559" y="85"/>
                  </a:cubicBezTo>
                  <a:cubicBezTo>
                    <a:pt x="559" y="82"/>
                    <a:pt x="556" y="80"/>
                    <a:pt x="554" y="80"/>
                  </a:cubicBezTo>
                  <a:cubicBezTo>
                    <a:pt x="551" y="80"/>
                    <a:pt x="548" y="82"/>
                    <a:pt x="544" y="87"/>
                  </a:cubicBezTo>
                  <a:cubicBezTo>
                    <a:pt x="543" y="87"/>
                    <a:pt x="542" y="88"/>
                    <a:pt x="542" y="88"/>
                  </a:cubicBezTo>
                  <a:cubicBezTo>
                    <a:pt x="542" y="88"/>
                    <a:pt x="540" y="87"/>
                    <a:pt x="536" y="83"/>
                  </a:cubicBezTo>
                  <a:cubicBezTo>
                    <a:pt x="535" y="82"/>
                    <a:pt x="534" y="81"/>
                    <a:pt x="534" y="79"/>
                  </a:cubicBezTo>
                  <a:cubicBezTo>
                    <a:pt x="533" y="78"/>
                    <a:pt x="533" y="78"/>
                    <a:pt x="532" y="77"/>
                  </a:cubicBezTo>
                  <a:lnTo>
                    <a:pt x="531" y="76"/>
                  </a:lnTo>
                  <a:lnTo>
                    <a:pt x="525" y="73"/>
                  </a:lnTo>
                  <a:lnTo>
                    <a:pt x="518" y="67"/>
                  </a:lnTo>
                  <a:cubicBezTo>
                    <a:pt x="516" y="66"/>
                    <a:pt x="514" y="65"/>
                    <a:pt x="512" y="65"/>
                  </a:cubicBezTo>
                  <a:cubicBezTo>
                    <a:pt x="510" y="65"/>
                    <a:pt x="510" y="65"/>
                    <a:pt x="509" y="66"/>
                  </a:cubicBezTo>
                  <a:cubicBezTo>
                    <a:pt x="509" y="65"/>
                    <a:pt x="509" y="65"/>
                    <a:pt x="508" y="65"/>
                  </a:cubicBezTo>
                  <a:cubicBezTo>
                    <a:pt x="506" y="62"/>
                    <a:pt x="504" y="62"/>
                    <a:pt x="502" y="61"/>
                  </a:cubicBezTo>
                  <a:cubicBezTo>
                    <a:pt x="498" y="59"/>
                    <a:pt x="495" y="58"/>
                    <a:pt x="487" y="51"/>
                  </a:cubicBezTo>
                  <a:cubicBezTo>
                    <a:pt x="483" y="48"/>
                    <a:pt x="480" y="47"/>
                    <a:pt x="478" y="47"/>
                  </a:cubicBezTo>
                  <a:lnTo>
                    <a:pt x="474" y="47"/>
                  </a:lnTo>
                  <a:cubicBezTo>
                    <a:pt x="474" y="47"/>
                    <a:pt x="474" y="46"/>
                    <a:pt x="473" y="45"/>
                  </a:cubicBezTo>
                  <a:cubicBezTo>
                    <a:pt x="467" y="40"/>
                    <a:pt x="467" y="40"/>
                    <a:pt x="466" y="40"/>
                  </a:cubicBezTo>
                  <a:lnTo>
                    <a:pt x="464" y="40"/>
                  </a:lnTo>
                  <a:lnTo>
                    <a:pt x="462" y="44"/>
                  </a:lnTo>
                  <a:cubicBezTo>
                    <a:pt x="458" y="44"/>
                    <a:pt x="455" y="43"/>
                    <a:pt x="452" y="42"/>
                  </a:cubicBezTo>
                  <a:cubicBezTo>
                    <a:pt x="450" y="41"/>
                    <a:pt x="449" y="41"/>
                    <a:pt x="448" y="41"/>
                  </a:cubicBezTo>
                  <a:cubicBezTo>
                    <a:pt x="446" y="41"/>
                    <a:pt x="444" y="42"/>
                    <a:pt x="442" y="43"/>
                  </a:cubicBezTo>
                  <a:cubicBezTo>
                    <a:pt x="441" y="44"/>
                    <a:pt x="440" y="45"/>
                    <a:pt x="440" y="45"/>
                  </a:cubicBezTo>
                  <a:cubicBezTo>
                    <a:pt x="435" y="44"/>
                    <a:pt x="420" y="39"/>
                    <a:pt x="408" y="29"/>
                  </a:cubicBezTo>
                  <a:cubicBezTo>
                    <a:pt x="404" y="26"/>
                    <a:pt x="401" y="24"/>
                    <a:pt x="398" y="24"/>
                  </a:cubicBezTo>
                  <a:cubicBezTo>
                    <a:pt x="395" y="24"/>
                    <a:pt x="394" y="26"/>
                    <a:pt x="393" y="28"/>
                  </a:cubicBezTo>
                  <a:lnTo>
                    <a:pt x="392" y="28"/>
                  </a:lnTo>
                  <a:cubicBezTo>
                    <a:pt x="392" y="28"/>
                    <a:pt x="391" y="27"/>
                    <a:pt x="391" y="27"/>
                  </a:cubicBezTo>
                  <a:cubicBezTo>
                    <a:pt x="390" y="24"/>
                    <a:pt x="388" y="20"/>
                    <a:pt x="381" y="15"/>
                  </a:cubicBezTo>
                  <a:cubicBezTo>
                    <a:pt x="375" y="7"/>
                    <a:pt x="370" y="7"/>
                    <a:pt x="366" y="7"/>
                  </a:cubicBezTo>
                  <a:cubicBezTo>
                    <a:pt x="364" y="7"/>
                    <a:pt x="362" y="7"/>
                    <a:pt x="361" y="6"/>
                  </a:cubicBezTo>
                  <a:cubicBezTo>
                    <a:pt x="358" y="5"/>
                    <a:pt x="356" y="4"/>
                    <a:pt x="355" y="4"/>
                  </a:cubicBezTo>
                  <a:cubicBezTo>
                    <a:pt x="353" y="4"/>
                    <a:pt x="351" y="5"/>
                    <a:pt x="350" y="6"/>
                  </a:cubicBezTo>
                  <a:cubicBezTo>
                    <a:pt x="349" y="7"/>
                    <a:pt x="347" y="7"/>
                    <a:pt x="344" y="7"/>
                  </a:cubicBezTo>
                  <a:cubicBezTo>
                    <a:pt x="341" y="6"/>
                    <a:pt x="339" y="6"/>
                    <a:pt x="337" y="6"/>
                  </a:cubicBezTo>
                  <a:cubicBezTo>
                    <a:pt x="331" y="6"/>
                    <a:pt x="325" y="6"/>
                    <a:pt x="315" y="1"/>
                  </a:cubicBezTo>
                  <a:cubicBezTo>
                    <a:pt x="313" y="1"/>
                    <a:pt x="311" y="0"/>
                    <a:pt x="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141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69"/>
          <p:cNvSpPr txBox="1">
            <a:spLocks noGrp="1"/>
          </p:cNvSpPr>
          <p:nvPr>
            <p:ph type="title" idx="4"/>
          </p:nvPr>
        </p:nvSpPr>
        <p:spPr>
          <a:xfrm>
            <a:off x="525458" y="461376"/>
            <a:ext cx="10272000" cy="902800"/>
          </a:xfrm>
          <a:prstGeom prst="rect">
            <a:avLst/>
          </a:prstGeom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 VỤ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487" name="Google Shape;2487;p69"/>
          <p:cNvGrpSpPr/>
          <p:nvPr/>
        </p:nvGrpSpPr>
        <p:grpSpPr>
          <a:xfrm flipH="1">
            <a:off x="-8" y="5000113"/>
            <a:ext cx="2471203" cy="1272751"/>
            <a:chOff x="2284775" y="2665075"/>
            <a:chExt cx="1205700" cy="620975"/>
          </a:xfrm>
        </p:grpSpPr>
        <p:sp>
          <p:nvSpPr>
            <p:cNvPr id="2488" name="Google Shape;2488;p69"/>
            <p:cNvSpPr/>
            <p:nvPr/>
          </p:nvSpPr>
          <p:spPr>
            <a:xfrm>
              <a:off x="2284775" y="2665075"/>
              <a:ext cx="1205700" cy="620975"/>
            </a:xfrm>
            <a:custGeom>
              <a:avLst/>
              <a:gdLst/>
              <a:ahLst/>
              <a:cxnLst/>
              <a:rect l="l" t="t" r="r" b="b"/>
              <a:pathLst>
                <a:path w="48228" h="24839" extrusionOk="0">
                  <a:moveTo>
                    <a:pt x="24253" y="6631"/>
                  </a:moveTo>
                  <a:cubicBezTo>
                    <a:pt x="24293" y="6631"/>
                    <a:pt x="24334" y="6646"/>
                    <a:pt x="24365" y="6678"/>
                  </a:cubicBezTo>
                  <a:lnTo>
                    <a:pt x="37011" y="19555"/>
                  </a:lnTo>
                  <a:cubicBezTo>
                    <a:pt x="37105" y="19649"/>
                    <a:pt x="37040" y="19815"/>
                    <a:pt x="36904" y="19815"/>
                  </a:cubicBezTo>
                  <a:cubicBezTo>
                    <a:pt x="36902" y="19815"/>
                    <a:pt x="36900" y="19815"/>
                    <a:pt x="36899" y="19815"/>
                  </a:cubicBezTo>
                  <a:lnTo>
                    <a:pt x="36726" y="19814"/>
                  </a:lnTo>
                  <a:lnTo>
                    <a:pt x="36393" y="19811"/>
                  </a:lnTo>
                  <a:lnTo>
                    <a:pt x="34583" y="19799"/>
                  </a:lnTo>
                  <a:lnTo>
                    <a:pt x="30845" y="19768"/>
                  </a:lnTo>
                  <a:lnTo>
                    <a:pt x="30458" y="19769"/>
                  </a:lnTo>
                  <a:lnTo>
                    <a:pt x="25612" y="19733"/>
                  </a:lnTo>
                  <a:lnTo>
                    <a:pt x="25439" y="19732"/>
                  </a:lnTo>
                  <a:lnTo>
                    <a:pt x="24931" y="19726"/>
                  </a:lnTo>
                  <a:lnTo>
                    <a:pt x="18785" y="19681"/>
                  </a:lnTo>
                  <a:lnTo>
                    <a:pt x="18456" y="19676"/>
                  </a:lnTo>
                  <a:lnTo>
                    <a:pt x="16404" y="19664"/>
                  </a:lnTo>
                  <a:lnTo>
                    <a:pt x="16052" y="19662"/>
                  </a:lnTo>
                  <a:lnTo>
                    <a:pt x="11330" y="19625"/>
                  </a:lnTo>
                  <a:cubicBezTo>
                    <a:pt x="11329" y="19625"/>
                    <a:pt x="11328" y="19625"/>
                    <a:pt x="11327" y="19625"/>
                  </a:cubicBezTo>
                  <a:cubicBezTo>
                    <a:pt x="11195" y="19625"/>
                    <a:pt x="11127" y="19457"/>
                    <a:pt x="11227" y="19364"/>
                  </a:cubicBezTo>
                  <a:lnTo>
                    <a:pt x="20534" y="10218"/>
                  </a:lnTo>
                  <a:lnTo>
                    <a:pt x="24143" y="6675"/>
                  </a:lnTo>
                  <a:cubicBezTo>
                    <a:pt x="24173" y="6645"/>
                    <a:pt x="24213" y="6631"/>
                    <a:pt x="24253" y="6631"/>
                  </a:cubicBezTo>
                  <a:close/>
                  <a:moveTo>
                    <a:pt x="24183" y="0"/>
                  </a:moveTo>
                  <a:cubicBezTo>
                    <a:pt x="24182" y="0"/>
                    <a:pt x="24180" y="0"/>
                    <a:pt x="24179" y="0"/>
                  </a:cubicBezTo>
                  <a:cubicBezTo>
                    <a:pt x="24179" y="0"/>
                    <a:pt x="24179" y="0"/>
                    <a:pt x="24178" y="0"/>
                  </a:cubicBezTo>
                  <a:cubicBezTo>
                    <a:pt x="24160" y="0"/>
                    <a:pt x="23993" y="4"/>
                    <a:pt x="23826" y="145"/>
                  </a:cubicBezTo>
                  <a:cubicBezTo>
                    <a:pt x="23742" y="216"/>
                    <a:pt x="22673" y="1251"/>
                    <a:pt x="21028" y="2854"/>
                  </a:cubicBezTo>
                  <a:cubicBezTo>
                    <a:pt x="20934" y="2948"/>
                    <a:pt x="20837" y="3039"/>
                    <a:pt x="20739" y="3135"/>
                  </a:cubicBezTo>
                  <a:cubicBezTo>
                    <a:pt x="20147" y="3718"/>
                    <a:pt x="19479" y="4366"/>
                    <a:pt x="18766" y="5062"/>
                  </a:cubicBezTo>
                  <a:cubicBezTo>
                    <a:pt x="18346" y="5469"/>
                    <a:pt x="17911" y="5892"/>
                    <a:pt x="17465" y="6327"/>
                  </a:cubicBezTo>
                  <a:cubicBezTo>
                    <a:pt x="17355" y="6438"/>
                    <a:pt x="17244" y="6545"/>
                    <a:pt x="17134" y="6654"/>
                  </a:cubicBezTo>
                  <a:cubicBezTo>
                    <a:pt x="16405" y="7368"/>
                    <a:pt x="15640" y="8118"/>
                    <a:pt x="14853" y="8882"/>
                  </a:cubicBezTo>
                  <a:lnTo>
                    <a:pt x="14627" y="9107"/>
                  </a:lnTo>
                  <a:cubicBezTo>
                    <a:pt x="13816" y="9901"/>
                    <a:pt x="12984" y="10712"/>
                    <a:pt x="12150" y="11533"/>
                  </a:cubicBezTo>
                  <a:lnTo>
                    <a:pt x="11918" y="11757"/>
                  </a:lnTo>
                  <a:cubicBezTo>
                    <a:pt x="11178" y="12484"/>
                    <a:pt x="10437" y="13216"/>
                    <a:pt x="9702" y="13928"/>
                  </a:cubicBezTo>
                  <a:lnTo>
                    <a:pt x="7371" y="16216"/>
                  </a:lnTo>
                  <a:cubicBezTo>
                    <a:pt x="4459" y="19081"/>
                    <a:pt x="1917" y="21585"/>
                    <a:pt x="541" y="22958"/>
                  </a:cubicBezTo>
                  <a:cubicBezTo>
                    <a:pt x="176" y="23157"/>
                    <a:pt x="1" y="23561"/>
                    <a:pt x="104" y="23901"/>
                  </a:cubicBezTo>
                  <a:cubicBezTo>
                    <a:pt x="217" y="24269"/>
                    <a:pt x="601" y="24403"/>
                    <a:pt x="635" y="24414"/>
                  </a:cubicBezTo>
                  <a:lnTo>
                    <a:pt x="925" y="24416"/>
                  </a:lnTo>
                  <a:lnTo>
                    <a:pt x="1326" y="24421"/>
                  </a:lnTo>
                  <a:lnTo>
                    <a:pt x="7604" y="24474"/>
                  </a:lnTo>
                  <a:lnTo>
                    <a:pt x="7943" y="24478"/>
                  </a:lnTo>
                  <a:lnTo>
                    <a:pt x="9582" y="24492"/>
                  </a:lnTo>
                  <a:lnTo>
                    <a:pt x="9890" y="24496"/>
                  </a:lnTo>
                  <a:lnTo>
                    <a:pt x="28680" y="24668"/>
                  </a:lnTo>
                  <a:lnTo>
                    <a:pt x="29282" y="24675"/>
                  </a:lnTo>
                  <a:lnTo>
                    <a:pt x="29450" y="24675"/>
                  </a:lnTo>
                  <a:lnTo>
                    <a:pt x="36665" y="24741"/>
                  </a:lnTo>
                  <a:lnTo>
                    <a:pt x="36975" y="24743"/>
                  </a:lnTo>
                  <a:lnTo>
                    <a:pt x="43749" y="24807"/>
                  </a:lnTo>
                  <a:lnTo>
                    <a:pt x="44218" y="24804"/>
                  </a:lnTo>
                  <a:lnTo>
                    <a:pt x="44224" y="24805"/>
                  </a:lnTo>
                  <a:lnTo>
                    <a:pt x="47564" y="24839"/>
                  </a:lnTo>
                  <a:cubicBezTo>
                    <a:pt x="47566" y="24839"/>
                    <a:pt x="47569" y="24839"/>
                    <a:pt x="47571" y="24839"/>
                  </a:cubicBezTo>
                  <a:cubicBezTo>
                    <a:pt x="48005" y="24839"/>
                    <a:pt x="48228" y="24312"/>
                    <a:pt x="47921" y="24001"/>
                  </a:cubicBezTo>
                  <a:lnTo>
                    <a:pt x="24528" y="143"/>
                  </a:lnTo>
                  <a:cubicBezTo>
                    <a:pt x="24434" y="50"/>
                    <a:pt x="24306" y="0"/>
                    <a:pt x="24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69"/>
            <p:cNvSpPr/>
            <p:nvPr/>
          </p:nvSpPr>
          <p:spPr>
            <a:xfrm>
              <a:off x="2871050" y="2694400"/>
              <a:ext cx="60450" cy="59650"/>
            </a:xfrm>
            <a:custGeom>
              <a:avLst/>
              <a:gdLst/>
              <a:ahLst/>
              <a:cxnLst/>
              <a:rect l="l" t="t" r="r" b="b"/>
              <a:pathLst>
                <a:path w="2418" h="2386" extrusionOk="0">
                  <a:moveTo>
                    <a:pt x="2119" y="1"/>
                  </a:moveTo>
                  <a:lnTo>
                    <a:pt x="1" y="2081"/>
                  </a:lnTo>
                  <a:lnTo>
                    <a:pt x="299" y="2385"/>
                  </a:lnTo>
                  <a:lnTo>
                    <a:pt x="2417" y="304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69"/>
            <p:cNvSpPr/>
            <p:nvPr/>
          </p:nvSpPr>
          <p:spPr>
            <a:xfrm>
              <a:off x="2925075" y="2729625"/>
              <a:ext cx="39250" cy="38750"/>
            </a:xfrm>
            <a:custGeom>
              <a:avLst/>
              <a:gdLst/>
              <a:ahLst/>
              <a:cxnLst/>
              <a:rect l="l" t="t" r="r" b="b"/>
              <a:pathLst>
                <a:path w="1570" h="1550" extrusionOk="0">
                  <a:moveTo>
                    <a:pt x="1272" y="1"/>
                  </a:moveTo>
                  <a:lnTo>
                    <a:pt x="0" y="1246"/>
                  </a:lnTo>
                  <a:lnTo>
                    <a:pt x="299" y="1550"/>
                  </a:lnTo>
                  <a:lnTo>
                    <a:pt x="1569" y="305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69"/>
            <p:cNvSpPr/>
            <p:nvPr/>
          </p:nvSpPr>
          <p:spPr>
            <a:xfrm>
              <a:off x="2938550" y="2763100"/>
              <a:ext cx="60500" cy="59575"/>
            </a:xfrm>
            <a:custGeom>
              <a:avLst/>
              <a:gdLst/>
              <a:ahLst/>
              <a:cxnLst/>
              <a:rect l="l" t="t" r="r" b="b"/>
              <a:pathLst>
                <a:path w="2420" h="2383" extrusionOk="0">
                  <a:moveTo>
                    <a:pt x="2121" y="0"/>
                  </a:moveTo>
                  <a:lnTo>
                    <a:pt x="1" y="2079"/>
                  </a:lnTo>
                  <a:lnTo>
                    <a:pt x="298" y="2383"/>
                  </a:lnTo>
                  <a:lnTo>
                    <a:pt x="2419" y="303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69"/>
            <p:cNvSpPr/>
            <p:nvPr/>
          </p:nvSpPr>
          <p:spPr>
            <a:xfrm>
              <a:off x="2992675" y="2798375"/>
              <a:ext cx="39250" cy="38750"/>
            </a:xfrm>
            <a:custGeom>
              <a:avLst/>
              <a:gdLst/>
              <a:ahLst/>
              <a:cxnLst/>
              <a:rect l="l" t="t" r="r" b="b"/>
              <a:pathLst>
                <a:path w="1570" h="1550" extrusionOk="0">
                  <a:moveTo>
                    <a:pt x="1272" y="0"/>
                  </a:moveTo>
                  <a:lnTo>
                    <a:pt x="1" y="1246"/>
                  </a:lnTo>
                  <a:lnTo>
                    <a:pt x="299" y="1549"/>
                  </a:lnTo>
                  <a:lnTo>
                    <a:pt x="1569" y="303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69"/>
            <p:cNvSpPr/>
            <p:nvPr/>
          </p:nvSpPr>
          <p:spPr>
            <a:xfrm>
              <a:off x="3005725" y="2831675"/>
              <a:ext cx="60450" cy="59575"/>
            </a:xfrm>
            <a:custGeom>
              <a:avLst/>
              <a:gdLst/>
              <a:ahLst/>
              <a:cxnLst/>
              <a:rect l="l" t="t" r="r" b="b"/>
              <a:pathLst>
                <a:path w="2418" h="2383" extrusionOk="0">
                  <a:moveTo>
                    <a:pt x="2121" y="0"/>
                  </a:moveTo>
                  <a:lnTo>
                    <a:pt x="0" y="2080"/>
                  </a:lnTo>
                  <a:lnTo>
                    <a:pt x="297" y="2383"/>
                  </a:lnTo>
                  <a:lnTo>
                    <a:pt x="2418" y="305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69"/>
            <p:cNvSpPr/>
            <p:nvPr/>
          </p:nvSpPr>
          <p:spPr>
            <a:xfrm>
              <a:off x="3060000" y="2866875"/>
              <a:ext cx="39175" cy="38775"/>
            </a:xfrm>
            <a:custGeom>
              <a:avLst/>
              <a:gdLst/>
              <a:ahLst/>
              <a:cxnLst/>
              <a:rect l="l" t="t" r="r" b="b"/>
              <a:pathLst>
                <a:path w="1567" h="1551" extrusionOk="0">
                  <a:moveTo>
                    <a:pt x="1269" y="0"/>
                  </a:moveTo>
                  <a:lnTo>
                    <a:pt x="0" y="1246"/>
                  </a:lnTo>
                  <a:lnTo>
                    <a:pt x="297" y="1550"/>
                  </a:lnTo>
                  <a:lnTo>
                    <a:pt x="1567" y="303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69"/>
            <p:cNvSpPr/>
            <p:nvPr/>
          </p:nvSpPr>
          <p:spPr>
            <a:xfrm>
              <a:off x="3073350" y="2900300"/>
              <a:ext cx="60475" cy="59600"/>
            </a:xfrm>
            <a:custGeom>
              <a:avLst/>
              <a:gdLst/>
              <a:ahLst/>
              <a:cxnLst/>
              <a:rect l="l" t="t" r="r" b="b"/>
              <a:pathLst>
                <a:path w="2419" h="2384" extrusionOk="0">
                  <a:moveTo>
                    <a:pt x="2121" y="1"/>
                  </a:moveTo>
                  <a:lnTo>
                    <a:pt x="0" y="2079"/>
                  </a:lnTo>
                  <a:lnTo>
                    <a:pt x="298" y="2383"/>
                  </a:lnTo>
                  <a:lnTo>
                    <a:pt x="2419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69"/>
            <p:cNvSpPr/>
            <p:nvPr/>
          </p:nvSpPr>
          <p:spPr>
            <a:xfrm>
              <a:off x="3127200" y="2935400"/>
              <a:ext cx="39200" cy="38825"/>
            </a:xfrm>
            <a:custGeom>
              <a:avLst/>
              <a:gdLst/>
              <a:ahLst/>
              <a:cxnLst/>
              <a:rect l="l" t="t" r="r" b="b"/>
              <a:pathLst>
                <a:path w="1568" h="1553" extrusionOk="0">
                  <a:moveTo>
                    <a:pt x="1269" y="0"/>
                  </a:moveTo>
                  <a:lnTo>
                    <a:pt x="1" y="1249"/>
                  </a:lnTo>
                  <a:lnTo>
                    <a:pt x="299" y="1552"/>
                  </a:lnTo>
                  <a:lnTo>
                    <a:pt x="1567" y="304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69"/>
            <p:cNvSpPr/>
            <p:nvPr/>
          </p:nvSpPr>
          <p:spPr>
            <a:xfrm>
              <a:off x="3140500" y="2968825"/>
              <a:ext cx="60475" cy="59600"/>
            </a:xfrm>
            <a:custGeom>
              <a:avLst/>
              <a:gdLst/>
              <a:ahLst/>
              <a:cxnLst/>
              <a:rect l="l" t="t" r="r" b="b"/>
              <a:pathLst>
                <a:path w="2419" h="2384" extrusionOk="0">
                  <a:moveTo>
                    <a:pt x="2121" y="1"/>
                  </a:moveTo>
                  <a:lnTo>
                    <a:pt x="1" y="2079"/>
                  </a:lnTo>
                  <a:lnTo>
                    <a:pt x="298" y="2383"/>
                  </a:lnTo>
                  <a:lnTo>
                    <a:pt x="2418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69"/>
            <p:cNvSpPr/>
            <p:nvPr/>
          </p:nvSpPr>
          <p:spPr>
            <a:xfrm>
              <a:off x="3194850" y="3004225"/>
              <a:ext cx="39250" cy="38750"/>
            </a:xfrm>
            <a:custGeom>
              <a:avLst/>
              <a:gdLst/>
              <a:ahLst/>
              <a:cxnLst/>
              <a:rect l="l" t="t" r="r" b="b"/>
              <a:pathLst>
                <a:path w="1570" h="1550" extrusionOk="0">
                  <a:moveTo>
                    <a:pt x="1271" y="1"/>
                  </a:moveTo>
                  <a:lnTo>
                    <a:pt x="1" y="1246"/>
                  </a:lnTo>
                  <a:lnTo>
                    <a:pt x="299" y="1550"/>
                  </a:lnTo>
                  <a:lnTo>
                    <a:pt x="1569" y="30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69"/>
            <p:cNvSpPr/>
            <p:nvPr/>
          </p:nvSpPr>
          <p:spPr>
            <a:xfrm>
              <a:off x="3207850" y="3037650"/>
              <a:ext cx="60475" cy="59550"/>
            </a:xfrm>
            <a:custGeom>
              <a:avLst/>
              <a:gdLst/>
              <a:ahLst/>
              <a:cxnLst/>
              <a:rect l="l" t="t" r="r" b="b"/>
              <a:pathLst>
                <a:path w="2419" h="2382" extrusionOk="0">
                  <a:moveTo>
                    <a:pt x="2121" y="0"/>
                  </a:moveTo>
                  <a:lnTo>
                    <a:pt x="1" y="2078"/>
                  </a:lnTo>
                  <a:lnTo>
                    <a:pt x="298" y="2382"/>
                  </a:lnTo>
                  <a:lnTo>
                    <a:pt x="2419" y="30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69"/>
            <p:cNvSpPr/>
            <p:nvPr/>
          </p:nvSpPr>
          <p:spPr>
            <a:xfrm>
              <a:off x="3262300" y="3072650"/>
              <a:ext cx="39225" cy="38750"/>
            </a:xfrm>
            <a:custGeom>
              <a:avLst/>
              <a:gdLst/>
              <a:ahLst/>
              <a:cxnLst/>
              <a:rect l="l" t="t" r="r" b="b"/>
              <a:pathLst>
                <a:path w="1569" h="1550" extrusionOk="0">
                  <a:moveTo>
                    <a:pt x="1271" y="1"/>
                  </a:moveTo>
                  <a:lnTo>
                    <a:pt x="1" y="1247"/>
                  </a:lnTo>
                  <a:lnTo>
                    <a:pt x="298" y="1550"/>
                  </a:lnTo>
                  <a:lnTo>
                    <a:pt x="1568" y="30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69"/>
            <p:cNvSpPr/>
            <p:nvPr/>
          </p:nvSpPr>
          <p:spPr>
            <a:xfrm>
              <a:off x="3275500" y="3106275"/>
              <a:ext cx="60475" cy="59575"/>
            </a:xfrm>
            <a:custGeom>
              <a:avLst/>
              <a:gdLst/>
              <a:ahLst/>
              <a:cxnLst/>
              <a:rect l="l" t="t" r="r" b="b"/>
              <a:pathLst>
                <a:path w="2419" h="2383" extrusionOk="0">
                  <a:moveTo>
                    <a:pt x="2121" y="1"/>
                  </a:moveTo>
                  <a:lnTo>
                    <a:pt x="1" y="2080"/>
                  </a:lnTo>
                  <a:lnTo>
                    <a:pt x="299" y="2383"/>
                  </a:lnTo>
                  <a:lnTo>
                    <a:pt x="2419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69"/>
            <p:cNvSpPr/>
            <p:nvPr/>
          </p:nvSpPr>
          <p:spPr>
            <a:xfrm>
              <a:off x="3329675" y="3141375"/>
              <a:ext cx="39225" cy="38750"/>
            </a:xfrm>
            <a:custGeom>
              <a:avLst/>
              <a:gdLst/>
              <a:ahLst/>
              <a:cxnLst/>
              <a:rect l="l" t="t" r="r" b="b"/>
              <a:pathLst>
                <a:path w="1569" h="1550" extrusionOk="0">
                  <a:moveTo>
                    <a:pt x="1271" y="0"/>
                  </a:moveTo>
                  <a:lnTo>
                    <a:pt x="0" y="1245"/>
                  </a:lnTo>
                  <a:lnTo>
                    <a:pt x="298" y="1549"/>
                  </a:lnTo>
                  <a:lnTo>
                    <a:pt x="1569" y="303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69"/>
            <p:cNvSpPr/>
            <p:nvPr/>
          </p:nvSpPr>
          <p:spPr>
            <a:xfrm>
              <a:off x="3342925" y="3174775"/>
              <a:ext cx="60475" cy="59600"/>
            </a:xfrm>
            <a:custGeom>
              <a:avLst/>
              <a:gdLst/>
              <a:ahLst/>
              <a:cxnLst/>
              <a:rect l="l" t="t" r="r" b="b"/>
              <a:pathLst>
                <a:path w="2419" h="2384" extrusionOk="0">
                  <a:moveTo>
                    <a:pt x="2121" y="1"/>
                  </a:moveTo>
                  <a:lnTo>
                    <a:pt x="0" y="2080"/>
                  </a:lnTo>
                  <a:lnTo>
                    <a:pt x="297" y="2383"/>
                  </a:lnTo>
                  <a:lnTo>
                    <a:pt x="2419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69"/>
            <p:cNvSpPr/>
            <p:nvPr/>
          </p:nvSpPr>
          <p:spPr>
            <a:xfrm>
              <a:off x="3397100" y="3209875"/>
              <a:ext cx="39225" cy="38775"/>
            </a:xfrm>
            <a:custGeom>
              <a:avLst/>
              <a:gdLst/>
              <a:ahLst/>
              <a:cxnLst/>
              <a:rect l="l" t="t" r="r" b="b"/>
              <a:pathLst>
                <a:path w="1569" h="1551" extrusionOk="0">
                  <a:moveTo>
                    <a:pt x="1271" y="0"/>
                  </a:moveTo>
                  <a:lnTo>
                    <a:pt x="0" y="1246"/>
                  </a:lnTo>
                  <a:lnTo>
                    <a:pt x="298" y="1550"/>
                  </a:lnTo>
                  <a:lnTo>
                    <a:pt x="1569" y="305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69"/>
            <p:cNvSpPr/>
            <p:nvPr/>
          </p:nvSpPr>
          <p:spPr>
            <a:xfrm>
              <a:off x="2582725" y="2736425"/>
              <a:ext cx="231900" cy="269250"/>
            </a:xfrm>
            <a:custGeom>
              <a:avLst/>
              <a:gdLst/>
              <a:ahLst/>
              <a:cxnLst/>
              <a:rect l="l" t="t" r="r" b="b"/>
              <a:pathLst>
                <a:path w="9276" h="10770" extrusionOk="0">
                  <a:moveTo>
                    <a:pt x="9110" y="1"/>
                  </a:moveTo>
                  <a:cubicBezTo>
                    <a:pt x="9016" y="94"/>
                    <a:pt x="8919" y="185"/>
                    <a:pt x="8820" y="281"/>
                  </a:cubicBezTo>
                  <a:cubicBezTo>
                    <a:pt x="8828" y="395"/>
                    <a:pt x="8835" y="508"/>
                    <a:pt x="8843" y="618"/>
                  </a:cubicBezTo>
                  <a:cubicBezTo>
                    <a:pt x="8905" y="1452"/>
                    <a:pt x="8963" y="2238"/>
                    <a:pt x="8750" y="3002"/>
                  </a:cubicBezTo>
                  <a:cubicBezTo>
                    <a:pt x="8560" y="3682"/>
                    <a:pt x="8158" y="4289"/>
                    <a:pt x="7770" y="4877"/>
                  </a:cubicBezTo>
                  <a:cubicBezTo>
                    <a:pt x="7549" y="5210"/>
                    <a:pt x="7307" y="5634"/>
                    <a:pt x="7050" y="6081"/>
                  </a:cubicBezTo>
                  <a:cubicBezTo>
                    <a:pt x="5976" y="7943"/>
                    <a:pt x="4528" y="10461"/>
                    <a:pt x="2573" y="10461"/>
                  </a:cubicBezTo>
                  <a:cubicBezTo>
                    <a:pt x="2485" y="10461"/>
                    <a:pt x="2396" y="10456"/>
                    <a:pt x="2306" y="10446"/>
                  </a:cubicBezTo>
                  <a:cubicBezTo>
                    <a:pt x="1437" y="10344"/>
                    <a:pt x="729" y="9598"/>
                    <a:pt x="231" y="8677"/>
                  </a:cubicBezTo>
                  <a:lnTo>
                    <a:pt x="0" y="8904"/>
                  </a:lnTo>
                  <a:cubicBezTo>
                    <a:pt x="218" y="9293"/>
                    <a:pt x="473" y="9655"/>
                    <a:pt x="767" y="9954"/>
                  </a:cubicBezTo>
                  <a:cubicBezTo>
                    <a:pt x="1189" y="10384"/>
                    <a:pt x="1690" y="10683"/>
                    <a:pt x="2268" y="10751"/>
                  </a:cubicBezTo>
                  <a:cubicBezTo>
                    <a:pt x="2373" y="10763"/>
                    <a:pt x="2476" y="10769"/>
                    <a:pt x="2578" y="10769"/>
                  </a:cubicBezTo>
                  <a:cubicBezTo>
                    <a:pt x="4706" y="10769"/>
                    <a:pt x="6206" y="8163"/>
                    <a:pt x="7317" y="6234"/>
                  </a:cubicBezTo>
                  <a:cubicBezTo>
                    <a:pt x="7570" y="5791"/>
                    <a:pt x="7811" y="5372"/>
                    <a:pt x="8029" y="5047"/>
                  </a:cubicBezTo>
                  <a:cubicBezTo>
                    <a:pt x="8427" y="4440"/>
                    <a:pt x="8842" y="3810"/>
                    <a:pt x="9048" y="3085"/>
                  </a:cubicBezTo>
                  <a:cubicBezTo>
                    <a:pt x="9275" y="2269"/>
                    <a:pt x="9214" y="1418"/>
                    <a:pt x="9151" y="592"/>
                  </a:cubicBezTo>
                  <a:cubicBezTo>
                    <a:pt x="9137" y="398"/>
                    <a:pt x="9122" y="201"/>
                    <a:pt x="9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69"/>
            <p:cNvSpPr/>
            <p:nvPr/>
          </p:nvSpPr>
          <p:spPr>
            <a:xfrm>
              <a:off x="2650475" y="2823300"/>
              <a:ext cx="70925" cy="74850"/>
            </a:xfrm>
            <a:custGeom>
              <a:avLst/>
              <a:gdLst/>
              <a:ahLst/>
              <a:cxnLst/>
              <a:rect l="l" t="t" r="r" b="b"/>
              <a:pathLst>
                <a:path w="2837" h="2994" extrusionOk="0">
                  <a:moveTo>
                    <a:pt x="2836" y="0"/>
                  </a:moveTo>
                  <a:lnTo>
                    <a:pt x="2836" y="0"/>
                  </a:lnTo>
                  <a:cubicBezTo>
                    <a:pt x="2728" y="111"/>
                    <a:pt x="2616" y="216"/>
                    <a:pt x="2506" y="324"/>
                  </a:cubicBezTo>
                  <a:cubicBezTo>
                    <a:pt x="2454" y="1038"/>
                    <a:pt x="2364" y="1743"/>
                    <a:pt x="1902" y="2224"/>
                  </a:cubicBezTo>
                  <a:cubicBezTo>
                    <a:pt x="1619" y="2519"/>
                    <a:pt x="1210" y="2685"/>
                    <a:pt x="802" y="2685"/>
                  </a:cubicBezTo>
                  <a:cubicBezTo>
                    <a:pt x="698" y="2685"/>
                    <a:pt x="594" y="2674"/>
                    <a:pt x="492" y="2652"/>
                  </a:cubicBezTo>
                  <a:cubicBezTo>
                    <a:pt x="402" y="2633"/>
                    <a:pt x="312" y="2600"/>
                    <a:pt x="227" y="2554"/>
                  </a:cubicBezTo>
                  <a:lnTo>
                    <a:pt x="0" y="2777"/>
                  </a:lnTo>
                  <a:cubicBezTo>
                    <a:pt x="130" y="2860"/>
                    <a:pt x="277" y="2921"/>
                    <a:pt x="424" y="2953"/>
                  </a:cubicBezTo>
                  <a:cubicBezTo>
                    <a:pt x="548" y="2980"/>
                    <a:pt x="675" y="2994"/>
                    <a:pt x="802" y="2994"/>
                  </a:cubicBezTo>
                  <a:cubicBezTo>
                    <a:pt x="1292" y="2994"/>
                    <a:pt x="1783" y="2794"/>
                    <a:pt x="2125" y="2437"/>
                  </a:cubicBezTo>
                  <a:cubicBezTo>
                    <a:pt x="2720" y="1814"/>
                    <a:pt x="2778" y="887"/>
                    <a:pt x="2831" y="69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69"/>
            <p:cNvSpPr/>
            <p:nvPr/>
          </p:nvSpPr>
          <p:spPr>
            <a:xfrm>
              <a:off x="2521400" y="3013275"/>
              <a:ext cx="94675" cy="91800"/>
            </a:xfrm>
            <a:custGeom>
              <a:avLst/>
              <a:gdLst/>
              <a:ahLst/>
              <a:cxnLst/>
              <a:rect l="l" t="t" r="r" b="b"/>
              <a:pathLst>
                <a:path w="3787" h="3672" extrusionOk="0">
                  <a:moveTo>
                    <a:pt x="239" y="1"/>
                  </a:moveTo>
                  <a:lnTo>
                    <a:pt x="1" y="235"/>
                  </a:lnTo>
                  <a:cubicBezTo>
                    <a:pt x="129" y="515"/>
                    <a:pt x="295" y="776"/>
                    <a:pt x="494" y="1009"/>
                  </a:cubicBezTo>
                  <a:cubicBezTo>
                    <a:pt x="895" y="1476"/>
                    <a:pt x="1407" y="1816"/>
                    <a:pt x="1903" y="2142"/>
                  </a:cubicBezTo>
                  <a:cubicBezTo>
                    <a:pt x="2136" y="2299"/>
                    <a:pt x="2377" y="2455"/>
                    <a:pt x="2600" y="2625"/>
                  </a:cubicBezTo>
                  <a:cubicBezTo>
                    <a:pt x="2890" y="2846"/>
                    <a:pt x="3300" y="3210"/>
                    <a:pt x="3558" y="3671"/>
                  </a:cubicBezTo>
                  <a:lnTo>
                    <a:pt x="3787" y="3446"/>
                  </a:lnTo>
                  <a:cubicBezTo>
                    <a:pt x="3500" y="2974"/>
                    <a:pt x="3086" y="2606"/>
                    <a:pt x="2785" y="2378"/>
                  </a:cubicBezTo>
                  <a:cubicBezTo>
                    <a:pt x="2553" y="2204"/>
                    <a:pt x="2309" y="2043"/>
                    <a:pt x="2074" y="1888"/>
                  </a:cubicBezTo>
                  <a:cubicBezTo>
                    <a:pt x="1573" y="1554"/>
                    <a:pt x="1102" y="1241"/>
                    <a:pt x="729" y="808"/>
                  </a:cubicBezTo>
                  <a:cubicBezTo>
                    <a:pt x="524" y="569"/>
                    <a:pt x="358" y="295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69"/>
            <p:cNvSpPr/>
            <p:nvPr/>
          </p:nvSpPr>
          <p:spPr>
            <a:xfrm>
              <a:off x="2469075" y="3065125"/>
              <a:ext cx="78825" cy="212375"/>
            </a:xfrm>
            <a:custGeom>
              <a:avLst/>
              <a:gdLst/>
              <a:ahLst/>
              <a:cxnLst/>
              <a:rect l="l" t="t" r="r" b="b"/>
              <a:pathLst>
                <a:path w="3153" h="8495" extrusionOk="0">
                  <a:moveTo>
                    <a:pt x="220" y="1"/>
                  </a:moveTo>
                  <a:lnTo>
                    <a:pt x="0" y="216"/>
                  </a:lnTo>
                  <a:lnTo>
                    <a:pt x="1326" y="1695"/>
                  </a:lnTo>
                  <a:cubicBezTo>
                    <a:pt x="1705" y="2120"/>
                    <a:pt x="2098" y="2555"/>
                    <a:pt x="2337" y="3072"/>
                  </a:cubicBezTo>
                  <a:cubicBezTo>
                    <a:pt x="2834" y="4137"/>
                    <a:pt x="2626" y="5392"/>
                    <a:pt x="2428" y="6604"/>
                  </a:cubicBezTo>
                  <a:cubicBezTo>
                    <a:pt x="2322" y="7231"/>
                    <a:pt x="2218" y="7869"/>
                    <a:pt x="2210" y="8491"/>
                  </a:cubicBezTo>
                  <a:lnTo>
                    <a:pt x="2516" y="8494"/>
                  </a:lnTo>
                  <a:cubicBezTo>
                    <a:pt x="2525" y="7906"/>
                    <a:pt x="2627" y="7291"/>
                    <a:pt x="2733" y="6655"/>
                  </a:cubicBezTo>
                  <a:cubicBezTo>
                    <a:pt x="2940" y="5395"/>
                    <a:pt x="3153" y="4092"/>
                    <a:pt x="2616" y="2942"/>
                  </a:cubicBezTo>
                  <a:cubicBezTo>
                    <a:pt x="2357" y="2383"/>
                    <a:pt x="1950" y="1930"/>
                    <a:pt x="1555" y="1492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69"/>
            <p:cNvSpPr/>
            <p:nvPr/>
          </p:nvSpPr>
          <p:spPr>
            <a:xfrm>
              <a:off x="2307850" y="3170925"/>
              <a:ext cx="185275" cy="106125"/>
            </a:xfrm>
            <a:custGeom>
              <a:avLst/>
              <a:gdLst/>
              <a:ahLst/>
              <a:cxnLst/>
              <a:rect l="l" t="t" r="r" b="b"/>
              <a:pathLst>
                <a:path w="7411" h="4245" extrusionOk="0">
                  <a:moveTo>
                    <a:pt x="4976" y="0"/>
                  </a:moveTo>
                  <a:cubicBezTo>
                    <a:pt x="4800" y="0"/>
                    <a:pt x="4627" y="25"/>
                    <a:pt x="4461" y="77"/>
                  </a:cubicBezTo>
                  <a:cubicBezTo>
                    <a:pt x="3928" y="248"/>
                    <a:pt x="3525" y="648"/>
                    <a:pt x="3168" y="1002"/>
                  </a:cubicBezTo>
                  <a:lnTo>
                    <a:pt x="580" y="3564"/>
                  </a:lnTo>
                  <a:cubicBezTo>
                    <a:pt x="394" y="3749"/>
                    <a:pt x="186" y="3952"/>
                    <a:pt x="1" y="4181"/>
                  </a:cubicBezTo>
                  <a:lnTo>
                    <a:pt x="405" y="4187"/>
                  </a:lnTo>
                  <a:cubicBezTo>
                    <a:pt x="533" y="4044"/>
                    <a:pt x="667" y="3913"/>
                    <a:pt x="799" y="3783"/>
                  </a:cubicBezTo>
                  <a:lnTo>
                    <a:pt x="3384" y="1222"/>
                  </a:lnTo>
                  <a:cubicBezTo>
                    <a:pt x="3716" y="891"/>
                    <a:pt x="4095" y="520"/>
                    <a:pt x="4557" y="373"/>
                  </a:cubicBezTo>
                  <a:cubicBezTo>
                    <a:pt x="4695" y="329"/>
                    <a:pt x="4840" y="308"/>
                    <a:pt x="4987" y="308"/>
                  </a:cubicBezTo>
                  <a:cubicBezTo>
                    <a:pt x="5458" y="308"/>
                    <a:pt x="5951" y="524"/>
                    <a:pt x="6313" y="893"/>
                  </a:cubicBezTo>
                  <a:cubicBezTo>
                    <a:pt x="6406" y="988"/>
                    <a:pt x="6491" y="1091"/>
                    <a:pt x="6562" y="1203"/>
                  </a:cubicBezTo>
                  <a:cubicBezTo>
                    <a:pt x="7190" y="2169"/>
                    <a:pt x="7095" y="3270"/>
                    <a:pt x="6682" y="4242"/>
                  </a:cubicBezTo>
                  <a:lnTo>
                    <a:pt x="7019" y="4245"/>
                  </a:lnTo>
                  <a:cubicBezTo>
                    <a:pt x="7126" y="3980"/>
                    <a:pt x="7202" y="3710"/>
                    <a:pt x="7251" y="3441"/>
                  </a:cubicBezTo>
                  <a:cubicBezTo>
                    <a:pt x="7410" y="2574"/>
                    <a:pt x="7274" y="1736"/>
                    <a:pt x="6821" y="1035"/>
                  </a:cubicBezTo>
                  <a:cubicBezTo>
                    <a:pt x="6403" y="392"/>
                    <a:pt x="5672" y="0"/>
                    <a:pt x="4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69"/>
            <p:cNvSpPr/>
            <p:nvPr/>
          </p:nvSpPr>
          <p:spPr>
            <a:xfrm>
              <a:off x="2744125" y="3157000"/>
              <a:ext cx="176575" cy="45375"/>
            </a:xfrm>
            <a:custGeom>
              <a:avLst/>
              <a:gdLst/>
              <a:ahLst/>
              <a:cxnLst/>
              <a:rect l="l" t="t" r="r" b="b"/>
              <a:pathLst>
                <a:path w="7063" h="1815" extrusionOk="0">
                  <a:moveTo>
                    <a:pt x="85" y="0"/>
                  </a:moveTo>
                  <a:cubicBezTo>
                    <a:pt x="16" y="257"/>
                    <a:pt x="1" y="510"/>
                    <a:pt x="52" y="742"/>
                  </a:cubicBezTo>
                  <a:cubicBezTo>
                    <a:pt x="92" y="927"/>
                    <a:pt x="179" y="1122"/>
                    <a:pt x="350" y="1297"/>
                  </a:cubicBezTo>
                  <a:cubicBezTo>
                    <a:pt x="493" y="1442"/>
                    <a:pt x="694" y="1573"/>
                    <a:pt x="978" y="1667"/>
                  </a:cubicBezTo>
                  <a:cubicBezTo>
                    <a:pt x="1257" y="1757"/>
                    <a:pt x="1614" y="1814"/>
                    <a:pt x="2067" y="1814"/>
                  </a:cubicBezTo>
                  <a:cubicBezTo>
                    <a:pt x="2075" y="1814"/>
                    <a:pt x="2083" y="1814"/>
                    <a:pt x="2091" y="1814"/>
                  </a:cubicBezTo>
                  <a:cubicBezTo>
                    <a:pt x="3889" y="1813"/>
                    <a:pt x="5663" y="1179"/>
                    <a:pt x="7062" y="55"/>
                  </a:cubicBezTo>
                  <a:lnTo>
                    <a:pt x="6556" y="50"/>
                  </a:lnTo>
                  <a:cubicBezTo>
                    <a:pt x="6056" y="412"/>
                    <a:pt x="5511" y="713"/>
                    <a:pt x="4938" y="943"/>
                  </a:cubicBezTo>
                  <a:cubicBezTo>
                    <a:pt x="4037" y="1308"/>
                    <a:pt x="3067" y="1505"/>
                    <a:pt x="2091" y="1507"/>
                  </a:cubicBezTo>
                  <a:cubicBezTo>
                    <a:pt x="2086" y="1507"/>
                    <a:pt x="2081" y="1507"/>
                    <a:pt x="2076" y="1507"/>
                  </a:cubicBezTo>
                  <a:cubicBezTo>
                    <a:pt x="1368" y="1507"/>
                    <a:pt x="503" y="1361"/>
                    <a:pt x="354" y="679"/>
                  </a:cubicBezTo>
                  <a:cubicBezTo>
                    <a:pt x="309" y="480"/>
                    <a:pt x="333" y="249"/>
                    <a:pt x="411" y="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69"/>
            <p:cNvSpPr/>
            <p:nvPr/>
          </p:nvSpPr>
          <p:spPr>
            <a:xfrm>
              <a:off x="2671525" y="3156600"/>
              <a:ext cx="384400" cy="104150"/>
            </a:xfrm>
            <a:custGeom>
              <a:avLst/>
              <a:gdLst/>
              <a:ahLst/>
              <a:cxnLst/>
              <a:rect l="l" t="t" r="r" b="b"/>
              <a:pathLst>
                <a:path w="15376" h="4166" extrusionOk="0">
                  <a:moveTo>
                    <a:pt x="582" y="1"/>
                  </a:moveTo>
                  <a:cubicBezTo>
                    <a:pt x="178" y="731"/>
                    <a:pt x="1" y="1511"/>
                    <a:pt x="338" y="2347"/>
                  </a:cubicBezTo>
                  <a:cubicBezTo>
                    <a:pt x="458" y="2640"/>
                    <a:pt x="628" y="2888"/>
                    <a:pt x="831" y="3096"/>
                  </a:cubicBezTo>
                  <a:cubicBezTo>
                    <a:pt x="1696" y="3975"/>
                    <a:pt x="3190" y="4149"/>
                    <a:pt x="4113" y="4164"/>
                  </a:cubicBezTo>
                  <a:cubicBezTo>
                    <a:pt x="4193" y="4165"/>
                    <a:pt x="4273" y="4166"/>
                    <a:pt x="4353" y="4166"/>
                  </a:cubicBezTo>
                  <a:cubicBezTo>
                    <a:pt x="7721" y="4166"/>
                    <a:pt x="11122" y="3171"/>
                    <a:pt x="13955" y="1353"/>
                  </a:cubicBezTo>
                  <a:cubicBezTo>
                    <a:pt x="14448" y="1036"/>
                    <a:pt x="15000" y="633"/>
                    <a:pt x="15375" y="109"/>
                  </a:cubicBezTo>
                  <a:lnTo>
                    <a:pt x="14990" y="107"/>
                  </a:lnTo>
                  <a:cubicBezTo>
                    <a:pt x="14647" y="508"/>
                    <a:pt x="14200" y="831"/>
                    <a:pt x="13791" y="1094"/>
                  </a:cubicBezTo>
                  <a:cubicBezTo>
                    <a:pt x="11008" y="2877"/>
                    <a:pt x="7672" y="3855"/>
                    <a:pt x="4364" y="3855"/>
                  </a:cubicBezTo>
                  <a:cubicBezTo>
                    <a:pt x="4281" y="3855"/>
                    <a:pt x="4198" y="3855"/>
                    <a:pt x="4115" y="3854"/>
                  </a:cubicBezTo>
                  <a:cubicBezTo>
                    <a:pt x="3248" y="3839"/>
                    <a:pt x="1843" y="3684"/>
                    <a:pt x="1052" y="2879"/>
                  </a:cubicBezTo>
                  <a:cubicBezTo>
                    <a:pt x="874" y="2699"/>
                    <a:pt x="728" y="2483"/>
                    <a:pt x="625" y="2229"/>
                  </a:cubicBezTo>
                  <a:cubicBezTo>
                    <a:pt x="311" y="1456"/>
                    <a:pt x="517" y="709"/>
                    <a:pt x="933" y="2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69"/>
            <p:cNvSpPr/>
            <p:nvPr/>
          </p:nvSpPr>
          <p:spPr>
            <a:xfrm>
              <a:off x="3001775" y="3159975"/>
              <a:ext cx="155675" cy="121950"/>
            </a:xfrm>
            <a:custGeom>
              <a:avLst/>
              <a:gdLst/>
              <a:ahLst/>
              <a:cxnLst/>
              <a:rect l="l" t="t" r="r" b="b"/>
              <a:pathLst>
                <a:path w="6227" h="4878" extrusionOk="0">
                  <a:moveTo>
                    <a:pt x="5904" y="1"/>
                  </a:moveTo>
                  <a:cubicBezTo>
                    <a:pt x="5706" y="583"/>
                    <a:pt x="5354" y="1159"/>
                    <a:pt x="4864" y="1674"/>
                  </a:cubicBezTo>
                  <a:cubicBezTo>
                    <a:pt x="4082" y="2493"/>
                    <a:pt x="3080" y="3076"/>
                    <a:pt x="2113" y="3641"/>
                  </a:cubicBezTo>
                  <a:lnTo>
                    <a:pt x="1" y="4873"/>
                  </a:lnTo>
                  <a:lnTo>
                    <a:pt x="603" y="4878"/>
                  </a:lnTo>
                  <a:lnTo>
                    <a:pt x="2269" y="3906"/>
                  </a:lnTo>
                  <a:cubicBezTo>
                    <a:pt x="3254" y="3333"/>
                    <a:pt x="4277" y="2736"/>
                    <a:pt x="5090" y="1885"/>
                  </a:cubicBezTo>
                  <a:cubicBezTo>
                    <a:pt x="5633" y="1312"/>
                    <a:pt x="6021" y="663"/>
                    <a:pt x="6226" y="4"/>
                  </a:cubicBezTo>
                  <a:lnTo>
                    <a:pt x="59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69"/>
            <p:cNvSpPr/>
            <p:nvPr/>
          </p:nvSpPr>
          <p:spPr>
            <a:xfrm>
              <a:off x="3194625" y="3160400"/>
              <a:ext cx="15325" cy="123250"/>
            </a:xfrm>
            <a:custGeom>
              <a:avLst/>
              <a:gdLst/>
              <a:ahLst/>
              <a:cxnLst/>
              <a:rect l="l" t="t" r="r" b="b"/>
              <a:pathLst>
                <a:path w="613" h="4930" extrusionOk="0">
                  <a:moveTo>
                    <a:pt x="1" y="0"/>
                  </a:moveTo>
                  <a:lnTo>
                    <a:pt x="1" y="0"/>
                  </a:lnTo>
                  <a:cubicBezTo>
                    <a:pt x="279" y="777"/>
                    <a:pt x="302" y="1637"/>
                    <a:pt x="284" y="2346"/>
                  </a:cubicBezTo>
                  <a:cubicBezTo>
                    <a:pt x="280" y="2571"/>
                    <a:pt x="272" y="2795"/>
                    <a:pt x="261" y="3022"/>
                  </a:cubicBezTo>
                  <a:cubicBezTo>
                    <a:pt x="236" y="3649"/>
                    <a:pt x="210" y="4293"/>
                    <a:pt x="272" y="4928"/>
                  </a:cubicBezTo>
                  <a:lnTo>
                    <a:pt x="582" y="4930"/>
                  </a:lnTo>
                  <a:cubicBezTo>
                    <a:pt x="518" y="4302"/>
                    <a:pt x="543" y="3662"/>
                    <a:pt x="571" y="3034"/>
                  </a:cubicBezTo>
                  <a:cubicBezTo>
                    <a:pt x="582" y="2807"/>
                    <a:pt x="588" y="2581"/>
                    <a:pt x="595" y="2354"/>
                  </a:cubicBezTo>
                  <a:cubicBezTo>
                    <a:pt x="612" y="1644"/>
                    <a:pt x="586" y="795"/>
                    <a:pt x="330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69"/>
            <p:cNvSpPr/>
            <p:nvPr/>
          </p:nvSpPr>
          <p:spPr>
            <a:xfrm>
              <a:off x="3276500" y="3231175"/>
              <a:ext cx="113725" cy="54075"/>
            </a:xfrm>
            <a:custGeom>
              <a:avLst/>
              <a:gdLst/>
              <a:ahLst/>
              <a:cxnLst/>
              <a:rect l="l" t="t" r="r" b="b"/>
              <a:pathLst>
                <a:path w="4549" h="2163" extrusionOk="0">
                  <a:moveTo>
                    <a:pt x="1222" y="1"/>
                  </a:moveTo>
                  <a:cubicBezTo>
                    <a:pt x="892" y="1"/>
                    <a:pt x="589" y="125"/>
                    <a:pt x="402" y="349"/>
                  </a:cubicBezTo>
                  <a:cubicBezTo>
                    <a:pt x="1" y="825"/>
                    <a:pt x="212" y="1508"/>
                    <a:pt x="463" y="1997"/>
                  </a:cubicBezTo>
                  <a:cubicBezTo>
                    <a:pt x="485" y="2041"/>
                    <a:pt x="508" y="2082"/>
                    <a:pt x="532" y="2129"/>
                  </a:cubicBezTo>
                  <a:lnTo>
                    <a:pt x="886" y="2132"/>
                  </a:lnTo>
                  <a:cubicBezTo>
                    <a:pt x="834" y="2039"/>
                    <a:pt x="787" y="1947"/>
                    <a:pt x="737" y="1853"/>
                  </a:cubicBezTo>
                  <a:cubicBezTo>
                    <a:pt x="568" y="1522"/>
                    <a:pt x="329" y="914"/>
                    <a:pt x="638" y="550"/>
                  </a:cubicBezTo>
                  <a:cubicBezTo>
                    <a:pt x="766" y="394"/>
                    <a:pt x="983" y="310"/>
                    <a:pt x="1224" y="310"/>
                  </a:cubicBezTo>
                  <a:cubicBezTo>
                    <a:pt x="1298" y="310"/>
                    <a:pt x="1375" y="318"/>
                    <a:pt x="1452" y="334"/>
                  </a:cubicBezTo>
                  <a:cubicBezTo>
                    <a:pt x="1763" y="404"/>
                    <a:pt x="2043" y="593"/>
                    <a:pt x="2324" y="792"/>
                  </a:cubicBezTo>
                  <a:cubicBezTo>
                    <a:pt x="2932" y="1220"/>
                    <a:pt x="3519" y="1678"/>
                    <a:pt x="4080" y="2161"/>
                  </a:cubicBezTo>
                  <a:lnTo>
                    <a:pt x="4549" y="2163"/>
                  </a:lnTo>
                  <a:cubicBezTo>
                    <a:pt x="3897" y="1583"/>
                    <a:pt x="3214" y="1042"/>
                    <a:pt x="2504" y="539"/>
                  </a:cubicBezTo>
                  <a:cubicBezTo>
                    <a:pt x="2193" y="319"/>
                    <a:pt x="1886" y="116"/>
                    <a:pt x="1520" y="34"/>
                  </a:cubicBezTo>
                  <a:cubicBezTo>
                    <a:pt x="1420" y="12"/>
                    <a:pt x="1320" y="1"/>
                    <a:pt x="1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15" name="Google Shape;2515;p69"/>
          <p:cNvGrpSpPr/>
          <p:nvPr/>
        </p:nvGrpSpPr>
        <p:grpSpPr>
          <a:xfrm>
            <a:off x="641995" y="5759377"/>
            <a:ext cx="2443789" cy="895419"/>
            <a:chOff x="1885775" y="2985950"/>
            <a:chExt cx="1192325" cy="436875"/>
          </a:xfrm>
        </p:grpSpPr>
        <p:sp>
          <p:nvSpPr>
            <p:cNvPr id="2516" name="Google Shape;2516;p69"/>
            <p:cNvSpPr/>
            <p:nvPr/>
          </p:nvSpPr>
          <p:spPr>
            <a:xfrm>
              <a:off x="1898600" y="3095675"/>
              <a:ext cx="1156825" cy="301625"/>
            </a:xfrm>
            <a:custGeom>
              <a:avLst/>
              <a:gdLst/>
              <a:ahLst/>
              <a:cxnLst/>
              <a:rect l="l" t="t" r="r" b="b"/>
              <a:pathLst>
                <a:path w="46273" h="12065" extrusionOk="0">
                  <a:moveTo>
                    <a:pt x="34991" y="1"/>
                  </a:moveTo>
                  <a:lnTo>
                    <a:pt x="0" y="810"/>
                  </a:lnTo>
                  <a:lnTo>
                    <a:pt x="0" y="5148"/>
                  </a:lnTo>
                  <a:lnTo>
                    <a:pt x="9" y="5271"/>
                  </a:lnTo>
                  <a:lnTo>
                    <a:pt x="23966" y="12065"/>
                  </a:lnTo>
                  <a:lnTo>
                    <a:pt x="46273" y="7040"/>
                  </a:lnTo>
                  <a:lnTo>
                    <a:pt x="46273" y="1373"/>
                  </a:lnTo>
                  <a:lnTo>
                    <a:pt x="349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69"/>
            <p:cNvSpPr/>
            <p:nvPr/>
          </p:nvSpPr>
          <p:spPr>
            <a:xfrm>
              <a:off x="1898600" y="3095675"/>
              <a:ext cx="1156825" cy="301625"/>
            </a:xfrm>
            <a:custGeom>
              <a:avLst/>
              <a:gdLst/>
              <a:ahLst/>
              <a:cxnLst/>
              <a:rect l="l" t="t" r="r" b="b"/>
              <a:pathLst>
                <a:path w="46273" h="12065" extrusionOk="0">
                  <a:moveTo>
                    <a:pt x="34991" y="1"/>
                  </a:moveTo>
                  <a:lnTo>
                    <a:pt x="0" y="810"/>
                  </a:lnTo>
                  <a:lnTo>
                    <a:pt x="0" y="5148"/>
                  </a:lnTo>
                  <a:lnTo>
                    <a:pt x="9" y="5271"/>
                  </a:lnTo>
                  <a:lnTo>
                    <a:pt x="23966" y="12065"/>
                  </a:lnTo>
                  <a:lnTo>
                    <a:pt x="46273" y="7040"/>
                  </a:lnTo>
                  <a:lnTo>
                    <a:pt x="46273" y="1373"/>
                  </a:lnTo>
                  <a:lnTo>
                    <a:pt x="34991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69"/>
            <p:cNvSpPr/>
            <p:nvPr/>
          </p:nvSpPr>
          <p:spPr>
            <a:xfrm>
              <a:off x="2468400" y="3132425"/>
              <a:ext cx="609700" cy="258975"/>
            </a:xfrm>
            <a:custGeom>
              <a:avLst/>
              <a:gdLst/>
              <a:ahLst/>
              <a:cxnLst/>
              <a:rect l="l" t="t" r="r" b="b"/>
              <a:pathLst>
                <a:path w="24388" h="10359" extrusionOk="0">
                  <a:moveTo>
                    <a:pt x="22224" y="1"/>
                  </a:moveTo>
                  <a:cubicBezTo>
                    <a:pt x="18671" y="1"/>
                    <a:pt x="0" y="5791"/>
                    <a:pt x="0" y="5791"/>
                  </a:cubicBezTo>
                  <a:lnTo>
                    <a:pt x="0" y="10359"/>
                  </a:lnTo>
                  <a:lnTo>
                    <a:pt x="23123" y="5651"/>
                  </a:lnTo>
                  <a:cubicBezTo>
                    <a:pt x="23123" y="5651"/>
                    <a:pt x="24387" y="858"/>
                    <a:pt x="22697" y="67"/>
                  </a:cubicBezTo>
                  <a:cubicBezTo>
                    <a:pt x="22600" y="22"/>
                    <a:pt x="22440" y="1"/>
                    <a:pt x="222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69"/>
            <p:cNvSpPr/>
            <p:nvPr/>
          </p:nvSpPr>
          <p:spPr>
            <a:xfrm>
              <a:off x="1890325" y="3031900"/>
              <a:ext cx="1156150" cy="245325"/>
            </a:xfrm>
            <a:custGeom>
              <a:avLst/>
              <a:gdLst/>
              <a:ahLst/>
              <a:cxnLst/>
              <a:rect l="l" t="t" r="r" b="b"/>
              <a:pathLst>
                <a:path w="46246" h="9813" extrusionOk="0">
                  <a:moveTo>
                    <a:pt x="21643" y="0"/>
                  </a:moveTo>
                  <a:lnTo>
                    <a:pt x="4303" y="3353"/>
                  </a:lnTo>
                  <a:lnTo>
                    <a:pt x="0" y="2348"/>
                  </a:lnTo>
                  <a:lnTo>
                    <a:pt x="0" y="4185"/>
                  </a:lnTo>
                  <a:lnTo>
                    <a:pt x="23123" y="9812"/>
                  </a:lnTo>
                  <a:lnTo>
                    <a:pt x="46246" y="4798"/>
                  </a:lnTo>
                  <a:lnTo>
                    <a:pt x="46246" y="2960"/>
                  </a:lnTo>
                  <a:lnTo>
                    <a:pt x="41678" y="3907"/>
                  </a:lnTo>
                  <a:lnTo>
                    <a:pt x="2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69"/>
            <p:cNvSpPr/>
            <p:nvPr/>
          </p:nvSpPr>
          <p:spPr>
            <a:xfrm>
              <a:off x="1890325" y="2985950"/>
              <a:ext cx="1156150" cy="245325"/>
            </a:xfrm>
            <a:custGeom>
              <a:avLst/>
              <a:gdLst/>
              <a:ahLst/>
              <a:cxnLst/>
              <a:rect l="l" t="t" r="r" b="b"/>
              <a:pathLst>
                <a:path w="46246" h="9813" extrusionOk="0">
                  <a:moveTo>
                    <a:pt x="21643" y="1"/>
                  </a:moveTo>
                  <a:lnTo>
                    <a:pt x="0" y="4186"/>
                  </a:lnTo>
                  <a:lnTo>
                    <a:pt x="23123" y="9812"/>
                  </a:lnTo>
                  <a:lnTo>
                    <a:pt x="46246" y="4798"/>
                  </a:lnTo>
                  <a:lnTo>
                    <a:pt x="21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69"/>
            <p:cNvSpPr/>
            <p:nvPr/>
          </p:nvSpPr>
          <p:spPr>
            <a:xfrm>
              <a:off x="1885775" y="3105725"/>
              <a:ext cx="1190775" cy="317100"/>
            </a:xfrm>
            <a:custGeom>
              <a:avLst/>
              <a:gdLst/>
              <a:ahLst/>
              <a:cxnLst/>
              <a:rect l="l" t="t" r="r" b="b"/>
              <a:pathLst>
                <a:path w="47631" h="12684" extrusionOk="0">
                  <a:moveTo>
                    <a:pt x="46484" y="1"/>
                  </a:moveTo>
                  <a:cubicBezTo>
                    <a:pt x="46448" y="1"/>
                    <a:pt x="46428" y="7"/>
                    <a:pt x="46428" y="7"/>
                  </a:cubicBezTo>
                  <a:cubicBezTo>
                    <a:pt x="46428" y="7"/>
                    <a:pt x="45544" y="474"/>
                    <a:pt x="46002" y="1135"/>
                  </a:cubicBezTo>
                  <a:lnTo>
                    <a:pt x="45997" y="1134"/>
                  </a:lnTo>
                  <a:lnTo>
                    <a:pt x="45767" y="1843"/>
                  </a:lnTo>
                  <a:cubicBezTo>
                    <a:pt x="45767" y="1843"/>
                    <a:pt x="46547" y="4631"/>
                    <a:pt x="45835" y="6344"/>
                  </a:cubicBezTo>
                  <a:cubicBezTo>
                    <a:pt x="42276" y="7022"/>
                    <a:pt x="23861" y="10744"/>
                    <a:pt x="23575" y="10744"/>
                  </a:cubicBezTo>
                  <a:cubicBezTo>
                    <a:pt x="23257" y="10744"/>
                    <a:pt x="1918" y="5060"/>
                    <a:pt x="1918" y="5060"/>
                  </a:cubicBezTo>
                  <a:lnTo>
                    <a:pt x="1" y="4561"/>
                  </a:lnTo>
                  <a:lnTo>
                    <a:pt x="1" y="5909"/>
                  </a:lnTo>
                  <a:lnTo>
                    <a:pt x="23714" y="12684"/>
                  </a:lnTo>
                  <a:lnTo>
                    <a:pt x="47136" y="7224"/>
                  </a:lnTo>
                  <a:cubicBezTo>
                    <a:pt x="47582" y="6565"/>
                    <a:pt x="47629" y="3832"/>
                    <a:pt x="47630" y="3799"/>
                  </a:cubicBezTo>
                  <a:cubicBezTo>
                    <a:pt x="47629" y="2984"/>
                    <a:pt x="47583" y="2180"/>
                    <a:pt x="47449" y="1592"/>
                  </a:cubicBezTo>
                  <a:cubicBezTo>
                    <a:pt x="47115" y="134"/>
                    <a:pt x="46644" y="1"/>
                    <a:pt x="46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69"/>
            <p:cNvSpPr/>
            <p:nvPr/>
          </p:nvSpPr>
          <p:spPr>
            <a:xfrm>
              <a:off x="2334925" y="3077725"/>
              <a:ext cx="520475" cy="113025"/>
            </a:xfrm>
            <a:custGeom>
              <a:avLst/>
              <a:gdLst/>
              <a:ahLst/>
              <a:cxnLst/>
              <a:rect l="l" t="t" r="r" b="b"/>
              <a:pathLst>
                <a:path w="20819" h="4521" extrusionOk="0">
                  <a:moveTo>
                    <a:pt x="14855" y="0"/>
                  </a:moveTo>
                  <a:lnTo>
                    <a:pt x="1" y="3221"/>
                  </a:lnTo>
                  <a:lnTo>
                    <a:pt x="5339" y="4520"/>
                  </a:lnTo>
                  <a:lnTo>
                    <a:pt x="20819" y="1163"/>
                  </a:lnTo>
                  <a:lnTo>
                    <a:pt x="1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5" name="Google Shape;2525;p69"/>
          <p:cNvGrpSpPr/>
          <p:nvPr/>
        </p:nvGrpSpPr>
        <p:grpSpPr>
          <a:xfrm>
            <a:off x="9397780" y="3911480"/>
            <a:ext cx="2794216" cy="2946368"/>
            <a:chOff x="5239325" y="1896000"/>
            <a:chExt cx="473350" cy="499125"/>
          </a:xfrm>
        </p:grpSpPr>
        <p:sp>
          <p:nvSpPr>
            <p:cNvPr id="2526" name="Google Shape;2526;p69"/>
            <p:cNvSpPr/>
            <p:nvPr/>
          </p:nvSpPr>
          <p:spPr>
            <a:xfrm>
              <a:off x="5601800" y="1917800"/>
              <a:ext cx="32425" cy="54125"/>
            </a:xfrm>
            <a:custGeom>
              <a:avLst/>
              <a:gdLst/>
              <a:ahLst/>
              <a:cxnLst/>
              <a:rect l="l" t="t" r="r" b="b"/>
              <a:pathLst>
                <a:path w="1297" h="2165" extrusionOk="0">
                  <a:moveTo>
                    <a:pt x="474" y="1"/>
                  </a:moveTo>
                  <a:lnTo>
                    <a:pt x="1" y="1967"/>
                  </a:lnTo>
                  <a:lnTo>
                    <a:pt x="824" y="2164"/>
                  </a:lnTo>
                  <a:lnTo>
                    <a:pt x="1296" y="198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69"/>
            <p:cNvSpPr/>
            <p:nvPr/>
          </p:nvSpPr>
          <p:spPr>
            <a:xfrm>
              <a:off x="5602200" y="1896000"/>
              <a:ext cx="46025" cy="36825"/>
            </a:xfrm>
            <a:custGeom>
              <a:avLst/>
              <a:gdLst/>
              <a:ahLst/>
              <a:cxnLst/>
              <a:rect l="l" t="t" r="r" b="b"/>
              <a:pathLst>
                <a:path w="1841" h="1473" extrusionOk="0">
                  <a:moveTo>
                    <a:pt x="627" y="0"/>
                  </a:moveTo>
                  <a:cubicBezTo>
                    <a:pt x="395" y="0"/>
                    <a:pt x="187" y="159"/>
                    <a:pt x="133" y="394"/>
                  </a:cubicBezTo>
                  <a:lnTo>
                    <a:pt x="62" y="702"/>
                  </a:lnTo>
                  <a:cubicBezTo>
                    <a:pt x="0" y="975"/>
                    <a:pt x="170" y="1246"/>
                    <a:pt x="443" y="1309"/>
                  </a:cubicBezTo>
                  <a:lnTo>
                    <a:pt x="1101" y="1460"/>
                  </a:lnTo>
                  <a:cubicBezTo>
                    <a:pt x="1139" y="1468"/>
                    <a:pt x="1178" y="1473"/>
                    <a:pt x="1215" y="1473"/>
                  </a:cubicBezTo>
                  <a:cubicBezTo>
                    <a:pt x="1446" y="1473"/>
                    <a:pt x="1654" y="1314"/>
                    <a:pt x="1707" y="1080"/>
                  </a:cubicBezTo>
                  <a:lnTo>
                    <a:pt x="1779" y="770"/>
                  </a:lnTo>
                  <a:cubicBezTo>
                    <a:pt x="1841" y="498"/>
                    <a:pt x="1670" y="226"/>
                    <a:pt x="1398" y="164"/>
                  </a:cubicBezTo>
                  <a:lnTo>
                    <a:pt x="740" y="13"/>
                  </a:lnTo>
                  <a:cubicBezTo>
                    <a:pt x="702" y="4"/>
                    <a:pt x="664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69"/>
            <p:cNvSpPr/>
            <p:nvPr/>
          </p:nvSpPr>
          <p:spPr>
            <a:xfrm>
              <a:off x="5396425" y="2168025"/>
              <a:ext cx="316250" cy="81950"/>
            </a:xfrm>
            <a:custGeom>
              <a:avLst/>
              <a:gdLst/>
              <a:ahLst/>
              <a:cxnLst/>
              <a:rect l="l" t="t" r="r" b="b"/>
              <a:pathLst>
                <a:path w="12650" h="3278" extrusionOk="0">
                  <a:moveTo>
                    <a:pt x="243" y="0"/>
                  </a:moveTo>
                  <a:cubicBezTo>
                    <a:pt x="144" y="0"/>
                    <a:pt x="53" y="70"/>
                    <a:pt x="29" y="171"/>
                  </a:cubicBezTo>
                  <a:cubicBezTo>
                    <a:pt x="1" y="290"/>
                    <a:pt x="75" y="409"/>
                    <a:pt x="193" y="437"/>
                  </a:cubicBezTo>
                  <a:lnTo>
                    <a:pt x="12356" y="3272"/>
                  </a:lnTo>
                  <a:cubicBezTo>
                    <a:pt x="12373" y="3276"/>
                    <a:pt x="12391" y="3277"/>
                    <a:pt x="12407" y="3277"/>
                  </a:cubicBezTo>
                  <a:cubicBezTo>
                    <a:pt x="12508" y="3277"/>
                    <a:pt x="12598" y="3209"/>
                    <a:pt x="12622" y="3107"/>
                  </a:cubicBezTo>
                  <a:cubicBezTo>
                    <a:pt x="12649" y="2988"/>
                    <a:pt x="12576" y="2869"/>
                    <a:pt x="12457" y="2842"/>
                  </a:cubicBezTo>
                  <a:lnTo>
                    <a:pt x="294" y="6"/>
                  </a:lnTo>
                  <a:cubicBezTo>
                    <a:pt x="277" y="2"/>
                    <a:pt x="260" y="0"/>
                    <a:pt x="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69"/>
            <p:cNvSpPr/>
            <p:nvPr/>
          </p:nvSpPr>
          <p:spPr>
            <a:xfrm>
              <a:off x="5388225" y="2249125"/>
              <a:ext cx="58700" cy="88725"/>
            </a:xfrm>
            <a:custGeom>
              <a:avLst/>
              <a:gdLst/>
              <a:ahLst/>
              <a:cxnLst/>
              <a:rect l="l" t="t" r="r" b="b"/>
              <a:pathLst>
                <a:path w="2348" h="3549" extrusionOk="0">
                  <a:moveTo>
                    <a:pt x="2068" y="0"/>
                  </a:moveTo>
                  <a:cubicBezTo>
                    <a:pt x="2004" y="0"/>
                    <a:pt x="1946" y="28"/>
                    <a:pt x="1916" y="79"/>
                  </a:cubicBezTo>
                  <a:lnTo>
                    <a:pt x="51" y="3245"/>
                  </a:lnTo>
                  <a:cubicBezTo>
                    <a:pt x="1" y="3331"/>
                    <a:pt x="45" y="3450"/>
                    <a:pt x="151" y="3512"/>
                  </a:cubicBezTo>
                  <a:cubicBezTo>
                    <a:pt x="192" y="3537"/>
                    <a:pt x="237" y="3548"/>
                    <a:pt x="279" y="3548"/>
                  </a:cubicBezTo>
                  <a:cubicBezTo>
                    <a:pt x="343" y="3548"/>
                    <a:pt x="401" y="3521"/>
                    <a:pt x="432" y="3469"/>
                  </a:cubicBezTo>
                  <a:lnTo>
                    <a:pt x="2297" y="304"/>
                  </a:lnTo>
                  <a:cubicBezTo>
                    <a:pt x="2347" y="218"/>
                    <a:pt x="2303" y="98"/>
                    <a:pt x="2197" y="37"/>
                  </a:cubicBezTo>
                  <a:cubicBezTo>
                    <a:pt x="2156" y="12"/>
                    <a:pt x="2111" y="0"/>
                    <a:pt x="2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69"/>
            <p:cNvSpPr/>
            <p:nvPr/>
          </p:nvSpPr>
          <p:spPr>
            <a:xfrm>
              <a:off x="5394425" y="2046925"/>
              <a:ext cx="176550" cy="271975"/>
            </a:xfrm>
            <a:custGeom>
              <a:avLst/>
              <a:gdLst/>
              <a:ahLst/>
              <a:cxnLst/>
              <a:rect l="l" t="t" r="r" b="b"/>
              <a:pathLst>
                <a:path w="7062" h="10879" extrusionOk="0">
                  <a:moveTo>
                    <a:pt x="6058" y="1"/>
                  </a:moveTo>
                  <a:lnTo>
                    <a:pt x="0" y="10287"/>
                  </a:lnTo>
                  <a:lnTo>
                    <a:pt x="1004" y="10878"/>
                  </a:lnTo>
                  <a:lnTo>
                    <a:pt x="7061" y="592"/>
                  </a:lnTo>
                  <a:lnTo>
                    <a:pt x="60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69"/>
            <p:cNvSpPr/>
            <p:nvPr/>
          </p:nvSpPr>
          <p:spPr>
            <a:xfrm>
              <a:off x="5631300" y="2294525"/>
              <a:ext cx="18775" cy="100600"/>
            </a:xfrm>
            <a:custGeom>
              <a:avLst/>
              <a:gdLst/>
              <a:ahLst/>
              <a:cxnLst/>
              <a:rect l="l" t="t" r="r" b="b"/>
              <a:pathLst>
                <a:path w="751" h="4024" extrusionOk="0">
                  <a:moveTo>
                    <a:pt x="237" y="1"/>
                  </a:moveTo>
                  <a:cubicBezTo>
                    <a:pt x="230" y="1"/>
                    <a:pt x="222" y="1"/>
                    <a:pt x="214" y="1"/>
                  </a:cubicBezTo>
                  <a:cubicBezTo>
                    <a:pt x="92" y="11"/>
                    <a:pt x="0" y="100"/>
                    <a:pt x="9" y="199"/>
                  </a:cubicBezTo>
                  <a:lnTo>
                    <a:pt x="301" y="3861"/>
                  </a:lnTo>
                  <a:cubicBezTo>
                    <a:pt x="309" y="3954"/>
                    <a:pt x="402" y="4023"/>
                    <a:pt x="513" y="4023"/>
                  </a:cubicBezTo>
                  <a:cubicBezTo>
                    <a:pt x="521" y="4023"/>
                    <a:pt x="528" y="4023"/>
                    <a:pt x="536" y="4022"/>
                  </a:cubicBezTo>
                  <a:cubicBezTo>
                    <a:pt x="657" y="4013"/>
                    <a:pt x="750" y="3924"/>
                    <a:pt x="742" y="3824"/>
                  </a:cubicBezTo>
                  <a:lnTo>
                    <a:pt x="448" y="164"/>
                  </a:lnTo>
                  <a:cubicBezTo>
                    <a:pt x="441" y="71"/>
                    <a:pt x="348" y="1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69"/>
            <p:cNvSpPr/>
            <p:nvPr/>
          </p:nvSpPr>
          <p:spPr>
            <a:xfrm>
              <a:off x="5604000" y="2066975"/>
              <a:ext cx="52875" cy="299875"/>
            </a:xfrm>
            <a:custGeom>
              <a:avLst/>
              <a:gdLst/>
              <a:ahLst/>
              <a:cxnLst/>
              <a:rect l="l" t="t" r="r" b="b"/>
              <a:pathLst>
                <a:path w="2115" h="11995" extrusionOk="0">
                  <a:moveTo>
                    <a:pt x="1162" y="1"/>
                  </a:moveTo>
                  <a:lnTo>
                    <a:pt x="1" y="94"/>
                  </a:lnTo>
                  <a:lnTo>
                    <a:pt x="954" y="11994"/>
                  </a:lnTo>
                  <a:lnTo>
                    <a:pt x="2114" y="11901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69"/>
            <p:cNvSpPr/>
            <p:nvPr/>
          </p:nvSpPr>
          <p:spPr>
            <a:xfrm>
              <a:off x="5529400" y="2156325"/>
              <a:ext cx="49625" cy="108300"/>
            </a:xfrm>
            <a:custGeom>
              <a:avLst/>
              <a:gdLst/>
              <a:ahLst/>
              <a:cxnLst/>
              <a:rect l="l" t="t" r="r" b="b"/>
              <a:pathLst>
                <a:path w="1985" h="4332" extrusionOk="0">
                  <a:moveTo>
                    <a:pt x="1366" y="0"/>
                  </a:moveTo>
                  <a:cubicBezTo>
                    <a:pt x="1111" y="0"/>
                    <a:pt x="880" y="175"/>
                    <a:pt x="819" y="435"/>
                  </a:cubicBezTo>
                  <a:lnTo>
                    <a:pt x="71" y="3641"/>
                  </a:lnTo>
                  <a:cubicBezTo>
                    <a:pt x="1" y="3943"/>
                    <a:pt x="189" y="4247"/>
                    <a:pt x="491" y="4317"/>
                  </a:cubicBezTo>
                  <a:cubicBezTo>
                    <a:pt x="534" y="4327"/>
                    <a:pt x="577" y="4332"/>
                    <a:pt x="619" y="4332"/>
                  </a:cubicBezTo>
                  <a:cubicBezTo>
                    <a:pt x="874" y="4332"/>
                    <a:pt x="1105" y="4156"/>
                    <a:pt x="1166" y="3897"/>
                  </a:cubicBezTo>
                  <a:lnTo>
                    <a:pt x="1914" y="689"/>
                  </a:lnTo>
                  <a:cubicBezTo>
                    <a:pt x="1984" y="387"/>
                    <a:pt x="1796" y="85"/>
                    <a:pt x="1494" y="15"/>
                  </a:cubicBezTo>
                  <a:cubicBezTo>
                    <a:pt x="1451" y="5"/>
                    <a:pt x="1408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69"/>
            <p:cNvSpPr/>
            <p:nvPr/>
          </p:nvSpPr>
          <p:spPr>
            <a:xfrm>
              <a:off x="5512425" y="1942700"/>
              <a:ext cx="171975" cy="156475"/>
            </a:xfrm>
            <a:custGeom>
              <a:avLst/>
              <a:gdLst/>
              <a:ahLst/>
              <a:cxnLst/>
              <a:rect l="l" t="t" r="r" b="b"/>
              <a:pathLst>
                <a:path w="6879" h="6259" extrusionOk="0">
                  <a:moveTo>
                    <a:pt x="3437" y="1838"/>
                  </a:moveTo>
                  <a:cubicBezTo>
                    <a:pt x="3535" y="1838"/>
                    <a:pt x="3633" y="1849"/>
                    <a:pt x="3732" y="1872"/>
                  </a:cubicBezTo>
                  <a:cubicBezTo>
                    <a:pt x="4427" y="2033"/>
                    <a:pt x="4860" y="2729"/>
                    <a:pt x="4697" y="3423"/>
                  </a:cubicBezTo>
                  <a:cubicBezTo>
                    <a:pt x="4558" y="4019"/>
                    <a:pt x="4027" y="4422"/>
                    <a:pt x="3440" y="4422"/>
                  </a:cubicBezTo>
                  <a:cubicBezTo>
                    <a:pt x="3343" y="4422"/>
                    <a:pt x="3244" y="4411"/>
                    <a:pt x="3145" y="4388"/>
                  </a:cubicBezTo>
                  <a:cubicBezTo>
                    <a:pt x="2450" y="4226"/>
                    <a:pt x="2019" y="3531"/>
                    <a:pt x="2180" y="2836"/>
                  </a:cubicBezTo>
                  <a:cubicBezTo>
                    <a:pt x="2319" y="2241"/>
                    <a:pt x="2851" y="1838"/>
                    <a:pt x="3437" y="1838"/>
                  </a:cubicBezTo>
                  <a:close/>
                  <a:moveTo>
                    <a:pt x="3436" y="1"/>
                  </a:moveTo>
                  <a:cubicBezTo>
                    <a:pt x="2015" y="1"/>
                    <a:pt x="729" y="976"/>
                    <a:pt x="392" y="2419"/>
                  </a:cubicBezTo>
                  <a:cubicBezTo>
                    <a:pt x="0" y="4103"/>
                    <a:pt x="1046" y="5784"/>
                    <a:pt x="2728" y="6176"/>
                  </a:cubicBezTo>
                  <a:cubicBezTo>
                    <a:pt x="2967" y="6232"/>
                    <a:pt x="3206" y="6258"/>
                    <a:pt x="3441" y="6258"/>
                  </a:cubicBezTo>
                  <a:cubicBezTo>
                    <a:pt x="4863" y="6258"/>
                    <a:pt x="6149" y="5283"/>
                    <a:pt x="6485" y="3840"/>
                  </a:cubicBezTo>
                  <a:cubicBezTo>
                    <a:pt x="6878" y="2157"/>
                    <a:pt x="5832" y="475"/>
                    <a:pt x="4149" y="83"/>
                  </a:cubicBezTo>
                  <a:cubicBezTo>
                    <a:pt x="3910" y="27"/>
                    <a:pt x="3671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69"/>
            <p:cNvSpPr/>
            <p:nvPr/>
          </p:nvSpPr>
          <p:spPr>
            <a:xfrm>
              <a:off x="5239325" y="2261775"/>
              <a:ext cx="332700" cy="71725"/>
            </a:xfrm>
            <a:custGeom>
              <a:avLst/>
              <a:gdLst/>
              <a:ahLst/>
              <a:cxnLst/>
              <a:rect l="l" t="t" r="r" b="b"/>
              <a:pathLst>
                <a:path w="13308" h="2869" extrusionOk="0">
                  <a:moveTo>
                    <a:pt x="13305" y="1"/>
                  </a:moveTo>
                  <a:lnTo>
                    <a:pt x="1426" y="16"/>
                  </a:lnTo>
                  <a:cubicBezTo>
                    <a:pt x="1032" y="17"/>
                    <a:pt x="675" y="176"/>
                    <a:pt x="417" y="435"/>
                  </a:cubicBezTo>
                  <a:cubicBezTo>
                    <a:pt x="161" y="693"/>
                    <a:pt x="0" y="1050"/>
                    <a:pt x="1" y="1444"/>
                  </a:cubicBezTo>
                  <a:cubicBezTo>
                    <a:pt x="2" y="2232"/>
                    <a:pt x="640" y="2869"/>
                    <a:pt x="1427" y="2869"/>
                  </a:cubicBezTo>
                  <a:cubicBezTo>
                    <a:pt x="1428" y="2869"/>
                    <a:pt x="1429" y="2869"/>
                    <a:pt x="1429" y="2869"/>
                  </a:cubicBezTo>
                  <a:lnTo>
                    <a:pt x="13308" y="2853"/>
                  </a:lnTo>
                  <a:lnTo>
                    <a:pt x="13308" y="2448"/>
                  </a:lnTo>
                  <a:lnTo>
                    <a:pt x="12993" y="2448"/>
                  </a:lnTo>
                  <a:lnTo>
                    <a:pt x="12991" y="470"/>
                  </a:lnTo>
                  <a:lnTo>
                    <a:pt x="13305" y="469"/>
                  </a:lnTo>
                  <a:lnTo>
                    <a:pt x="133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69"/>
            <p:cNvSpPr/>
            <p:nvPr/>
          </p:nvSpPr>
          <p:spPr>
            <a:xfrm>
              <a:off x="5269550" y="2273525"/>
              <a:ext cx="296675" cy="49775"/>
            </a:xfrm>
            <a:custGeom>
              <a:avLst/>
              <a:gdLst/>
              <a:ahLst/>
              <a:cxnLst/>
              <a:rect l="l" t="t" r="r" b="b"/>
              <a:pathLst>
                <a:path w="11867" h="1991" extrusionOk="0">
                  <a:moveTo>
                    <a:pt x="11864" y="0"/>
                  </a:moveTo>
                  <a:lnTo>
                    <a:pt x="963" y="14"/>
                  </a:lnTo>
                  <a:cubicBezTo>
                    <a:pt x="697" y="15"/>
                    <a:pt x="457" y="126"/>
                    <a:pt x="282" y="304"/>
                  </a:cubicBezTo>
                  <a:cubicBezTo>
                    <a:pt x="108" y="485"/>
                    <a:pt x="1" y="731"/>
                    <a:pt x="2" y="1004"/>
                  </a:cubicBezTo>
                  <a:cubicBezTo>
                    <a:pt x="3" y="1549"/>
                    <a:pt x="432" y="1991"/>
                    <a:pt x="964" y="1991"/>
                  </a:cubicBezTo>
                  <a:cubicBezTo>
                    <a:pt x="965" y="1991"/>
                    <a:pt x="966" y="1991"/>
                    <a:pt x="966" y="1991"/>
                  </a:cubicBezTo>
                  <a:lnTo>
                    <a:pt x="11866" y="1978"/>
                  </a:lnTo>
                  <a:lnTo>
                    <a:pt x="118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69"/>
            <p:cNvSpPr/>
            <p:nvPr/>
          </p:nvSpPr>
          <p:spPr>
            <a:xfrm>
              <a:off x="5296925" y="2286025"/>
              <a:ext cx="269275" cy="7925"/>
            </a:xfrm>
            <a:custGeom>
              <a:avLst/>
              <a:gdLst/>
              <a:ahLst/>
              <a:cxnLst/>
              <a:rect l="l" t="t" r="r" b="b"/>
              <a:pathLst>
                <a:path w="10771" h="317" extrusionOk="0">
                  <a:moveTo>
                    <a:pt x="10769" y="0"/>
                  </a:moveTo>
                  <a:lnTo>
                    <a:pt x="150" y="15"/>
                  </a:lnTo>
                  <a:cubicBezTo>
                    <a:pt x="68" y="15"/>
                    <a:pt x="0" y="83"/>
                    <a:pt x="0" y="166"/>
                  </a:cubicBezTo>
                  <a:cubicBezTo>
                    <a:pt x="0" y="249"/>
                    <a:pt x="69" y="317"/>
                    <a:pt x="152" y="317"/>
                  </a:cubicBezTo>
                  <a:lnTo>
                    <a:pt x="10770" y="303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69"/>
            <p:cNvSpPr/>
            <p:nvPr/>
          </p:nvSpPr>
          <p:spPr>
            <a:xfrm>
              <a:off x="5296950" y="2304625"/>
              <a:ext cx="269250" cy="7925"/>
            </a:xfrm>
            <a:custGeom>
              <a:avLst/>
              <a:gdLst/>
              <a:ahLst/>
              <a:cxnLst/>
              <a:rect l="l" t="t" r="r" b="b"/>
              <a:pathLst>
                <a:path w="10770" h="317" extrusionOk="0">
                  <a:moveTo>
                    <a:pt x="10769" y="1"/>
                  </a:moveTo>
                  <a:lnTo>
                    <a:pt x="151" y="14"/>
                  </a:lnTo>
                  <a:cubicBezTo>
                    <a:pt x="68" y="14"/>
                    <a:pt x="0" y="83"/>
                    <a:pt x="0" y="166"/>
                  </a:cubicBezTo>
                  <a:lnTo>
                    <a:pt x="0" y="167"/>
                  </a:lnTo>
                  <a:cubicBezTo>
                    <a:pt x="0" y="249"/>
                    <a:pt x="69" y="317"/>
                    <a:pt x="152" y="317"/>
                  </a:cubicBezTo>
                  <a:lnTo>
                    <a:pt x="10769" y="303"/>
                  </a:lnTo>
                  <a:lnTo>
                    <a:pt x="10769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69"/>
            <p:cNvSpPr/>
            <p:nvPr/>
          </p:nvSpPr>
          <p:spPr>
            <a:xfrm>
              <a:off x="5291100" y="2190400"/>
              <a:ext cx="332725" cy="71750"/>
            </a:xfrm>
            <a:custGeom>
              <a:avLst/>
              <a:gdLst/>
              <a:ahLst/>
              <a:cxnLst/>
              <a:rect l="l" t="t" r="r" b="b"/>
              <a:pathLst>
                <a:path w="13309" h="2870" extrusionOk="0">
                  <a:moveTo>
                    <a:pt x="13304" y="1"/>
                  </a:moveTo>
                  <a:lnTo>
                    <a:pt x="1425" y="17"/>
                  </a:lnTo>
                  <a:cubicBezTo>
                    <a:pt x="1032" y="17"/>
                    <a:pt x="675" y="176"/>
                    <a:pt x="418" y="435"/>
                  </a:cubicBezTo>
                  <a:cubicBezTo>
                    <a:pt x="160" y="693"/>
                    <a:pt x="1" y="1050"/>
                    <a:pt x="1" y="1444"/>
                  </a:cubicBezTo>
                  <a:cubicBezTo>
                    <a:pt x="2" y="2231"/>
                    <a:pt x="640" y="2869"/>
                    <a:pt x="1428" y="2869"/>
                  </a:cubicBezTo>
                  <a:cubicBezTo>
                    <a:pt x="1428" y="2869"/>
                    <a:pt x="1429" y="2869"/>
                    <a:pt x="1429" y="2869"/>
                  </a:cubicBezTo>
                  <a:lnTo>
                    <a:pt x="13308" y="2854"/>
                  </a:lnTo>
                  <a:lnTo>
                    <a:pt x="13307" y="2447"/>
                  </a:lnTo>
                  <a:lnTo>
                    <a:pt x="12994" y="2448"/>
                  </a:lnTo>
                  <a:lnTo>
                    <a:pt x="12991" y="470"/>
                  </a:lnTo>
                  <a:lnTo>
                    <a:pt x="13305" y="470"/>
                  </a:lnTo>
                  <a:lnTo>
                    <a:pt x="13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69"/>
            <p:cNvSpPr/>
            <p:nvPr/>
          </p:nvSpPr>
          <p:spPr>
            <a:xfrm>
              <a:off x="5321350" y="2202125"/>
              <a:ext cx="296650" cy="49800"/>
            </a:xfrm>
            <a:custGeom>
              <a:avLst/>
              <a:gdLst/>
              <a:ahLst/>
              <a:cxnLst/>
              <a:rect l="l" t="t" r="r" b="b"/>
              <a:pathLst>
                <a:path w="11866" h="1992" extrusionOk="0">
                  <a:moveTo>
                    <a:pt x="11862" y="1"/>
                  </a:moveTo>
                  <a:lnTo>
                    <a:pt x="962" y="15"/>
                  </a:lnTo>
                  <a:cubicBezTo>
                    <a:pt x="696" y="15"/>
                    <a:pt x="456" y="126"/>
                    <a:pt x="282" y="305"/>
                  </a:cubicBezTo>
                  <a:cubicBezTo>
                    <a:pt x="108" y="485"/>
                    <a:pt x="0" y="731"/>
                    <a:pt x="0" y="1005"/>
                  </a:cubicBezTo>
                  <a:cubicBezTo>
                    <a:pt x="1" y="1550"/>
                    <a:pt x="432" y="1991"/>
                    <a:pt x="963" y="1991"/>
                  </a:cubicBezTo>
                  <a:cubicBezTo>
                    <a:pt x="963" y="1991"/>
                    <a:pt x="964" y="1991"/>
                    <a:pt x="964" y="1991"/>
                  </a:cubicBezTo>
                  <a:lnTo>
                    <a:pt x="11865" y="1978"/>
                  </a:lnTo>
                  <a:lnTo>
                    <a:pt x="118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69"/>
            <p:cNvSpPr/>
            <p:nvPr/>
          </p:nvSpPr>
          <p:spPr>
            <a:xfrm>
              <a:off x="5348675" y="2214650"/>
              <a:ext cx="269275" cy="7925"/>
            </a:xfrm>
            <a:custGeom>
              <a:avLst/>
              <a:gdLst/>
              <a:ahLst/>
              <a:cxnLst/>
              <a:rect l="l" t="t" r="r" b="b"/>
              <a:pathLst>
                <a:path w="10771" h="317" extrusionOk="0">
                  <a:moveTo>
                    <a:pt x="10770" y="0"/>
                  </a:moveTo>
                  <a:lnTo>
                    <a:pt x="152" y="14"/>
                  </a:lnTo>
                  <a:cubicBezTo>
                    <a:pt x="69" y="14"/>
                    <a:pt x="1" y="82"/>
                    <a:pt x="2" y="165"/>
                  </a:cubicBezTo>
                  <a:lnTo>
                    <a:pt x="2" y="166"/>
                  </a:lnTo>
                  <a:cubicBezTo>
                    <a:pt x="2" y="249"/>
                    <a:pt x="69" y="316"/>
                    <a:pt x="152" y="316"/>
                  </a:cubicBezTo>
                  <a:lnTo>
                    <a:pt x="10770" y="303"/>
                  </a:lnTo>
                  <a:lnTo>
                    <a:pt x="10770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69"/>
            <p:cNvSpPr/>
            <p:nvPr/>
          </p:nvSpPr>
          <p:spPr>
            <a:xfrm>
              <a:off x="5348700" y="2233250"/>
              <a:ext cx="269275" cy="7925"/>
            </a:xfrm>
            <a:custGeom>
              <a:avLst/>
              <a:gdLst/>
              <a:ahLst/>
              <a:cxnLst/>
              <a:rect l="l" t="t" r="r" b="b"/>
              <a:pathLst>
                <a:path w="10771" h="317" extrusionOk="0">
                  <a:moveTo>
                    <a:pt x="10770" y="0"/>
                  </a:moveTo>
                  <a:lnTo>
                    <a:pt x="152" y="15"/>
                  </a:lnTo>
                  <a:cubicBezTo>
                    <a:pt x="69" y="15"/>
                    <a:pt x="1" y="82"/>
                    <a:pt x="1" y="165"/>
                  </a:cubicBezTo>
                  <a:lnTo>
                    <a:pt x="1" y="166"/>
                  </a:lnTo>
                  <a:cubicBezTo>
                    <a:pt x="2" y="249"/>
                    <a:pt x="69" y="317"/>
                    <a:pt x="152" y="317"/>
                  </a:cubicBezTo>
                  <a:lnTo>
                    <a:pt x="10770" y="304"/>
                  </a:lnTo>
                  <a:lnTo>
                    <a:pt x="10770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2253;p39"/>
          <p:cNvSpPr/>
          <p:nvPr/>
        </p:nvSpPr>
        <p:spPr>
          <a:xfrm>
            <a:off x="3336709" y="1877501"/>
            <a:ext cx="1245895" cy="1148568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9" name="Google Shape;2253;p39"/>
          <p:cNvSpPr/>
          <p:nvPr/>
        </p:nvSpPr>
        <p:spPr>
          <a:xfrm>
            <a:off x="6656661" y="1612655"/>
            <a:ext cx="3367921" cy="1148568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86" name="Google Shape;3243;p61"/>
          <p:cNvGrpSpPr/>
          <p:nvPr/>
        </p:nvGrpSpPr>
        <p:grpSpPr>
          <a:xfrm>
            <a:off x="7000923" y="1102517"/>
            <a:ext cx="2910130" cy="1549967"/>
            <a:chOff x="3644858" y="3153531"/>
            <a:chExt cx="362398" cy="535301"/>
          </a:xfrm>
        </p:grpSpPr>
        <p:sp>
          <p:nvSpPr>
            <p:cNvPr id="87" name="Google Shape;3244;p61"/>
            <p:cNvSpPr/>
            <p:nvPr/>
          </p:nvSpPr>
          <p:spPr>
            <a:xfrm>
              <a:off x="3673564" y="3226869"/>
              <a:ext cx="333692" cy="461963"/>
            </a:xfrm>
            <a:custGeom>
              <a:avLst/>
              <a:gdLst/>
              <a:ahLst/>
              <a:cxnLst/>
              <a:rect l="l" t="t" r="r" b="b"/>
              <a:pathLst>
                <a:path w="11985" h="16592" extrusionOk="0">
                  <a:moveTo>
                    <a:pt x="4587" y="0"/>
                  </a:moveTo>
                  <a:lnTo>
                    <a:pt x="0" y="4586"/>
                  </a:lnTo>
                  <a:lnTo>
                    <a:pt x="0" y="16058"/>
                  </a:lnTo>
                  <a:cubicBezTo>
                    <a:pt x="0" y="16352"/>
                    <a:pt x="239" y="16591"/>
                    <a:pt x="534" y="16591"/>
                  </a:cubicBezTo>
                  <a:lnTo>
                    <a:pt x="11450" y="16591"/>
                  </a:lnTo>
                  <a:cubicBezTo>
                    <a:pt x="11745" y="16591"/>
                    <a:pt x="11984" y="16352"/>
                    <a:pt x="11984" y="16058"/>
                  </a:cubicBezTo>
                  <a:lnTo>
                    <a:pt x="11984" y="533"/>
                  </a:lnTo>
                  <a:cubicBezTo>
                    <a:pt x="11984" y="239"/>
                    <a:pt x="11745" y="0"/>
                    <a:pt x="11450" y="0"/>
                  </a:cubicBezTo>
                  <a:close/>
                </a:path>
              </a:pathLst>
            </a:custGeom>
            <a:solidFill>
              <a:srgbClr val="64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245;p61"/>
            <p:cNvSpPr/>
            <p:nvPr/>
          </p:nvSpPr>
          <p:spPr>
            <a:xfrm>
              <a:off x="3644858" y="3199221"/>
              <a:ext cx="333665" cy="461963"/>
            </a:xfrm>
            <a:custGeom>
              <a:avLst/>
              <a:gdLst/>
              <a:ahLst/>
              <a:cxnLst/>
              <a:rect l="l" t="t" r="r" b="b"/>
              <a:pathLst>
                <a:path w="11984" h="16592" extrusionOk="0">
                  <a:moveTo>
                    <a:pt x="4586" y="0"/>
                  </a:moveTo>
                  <a:lnTo>
                    <a:pt x="0" y="4586"/>
                  </a:lnTo>
                  <a:lnTo>
                    <a:pt x="0" y="16058"/>
                  </a:lnTo>
                  <a:cubicBezTo>
                    <a:pt x="0" y="16352"/>
                    <a:pt x="240" y="16591"/>
                    <a:pt x="533" y="16591"/>
                  </a:cubicBezTo>
                  <a:lnTo>
                    <a:pt x="11451" y="16591"/>
                  </a:lnTo>
                  <a:cubicBezTo>
                    <a:pt x="11744" y="16591"/>
                    <a:pt x="11984" y="16352"/>
                    <a:pt x="11984" y="16058"/>
                  </a:cubicBezTo>
                  <a:lnTo>
                    <a:pt x="11984" y="533"/>
                  </a:lnTo>
                  <a:cubicBezTo>
                    <a:pt x="11984" y="240"/>
                    <a:pt x="11744" y="0"/>
                    <a:pt x="11451" y="0"/>
                  </a:cubicBezTo>
                  <a:close/>
                </a:path>
              </a:pathLst>
            </a:custGeom>
            <a:solidFill>
              <a:srgbClr val="D5D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3246;p61"/>
            <p:cNvSpPr/>
            <p:nvPr/>
          </p:nvSpPr>
          <p:spPr>
            <a:xfrm>
              <a:off x="3702548" y="3355336"/>
              <a:ext cx="75147" cy="51035"/>
            </a:xfrm>
            <a:custGeom>
              <a:avLst/>
              <a:gdLst/>
              <a:ahLst/>
              <a:cxnLst/>
              <a:rect l="l" t="t" r="r" b="b"/>
              <a:pathLst>
                <a:path w="2699" h="1833" extrusionOk="0">
                  <a:moveTo>
                    <a:pt x="1350" y="0"/>
                  </a:moveTo>
                  <a:cubicBezTo>
                    <a:pt x="604" y="0"/>
                    <a:pt x="1" y="604"/>
                    <a:pt x="1" y="1349"/>
                  </a:cubicBezTo>
                  <a:lnTo>
                    <a:pt x="1" y="1638"/>
                  </a:lnTo>
                  <a:cubicBezTo>
                    <a:pt x="1" y="1745"/>
                    <a:pt x="87" y="1832"/>
                    <a:pt x="195" y="1832"/>
                  </a:cubicBezTo>
                  <a:lnTo>
                    <a:pt x="2506" y="1832"/>
                  </a:lnTo>
                  <a:cubicBezTo>
                    <a:pt x="2612" y="1832"/>
                    <a:pt x="2699" y="1745"/>
                    <a:pt x="2699" y="1638"/>
                  </a:cubicBezTo>
                  <a:lnTo>
                    <a:pt x="2699" y="1349"/>
                  </a:lnTo>
                  <a:cubicBezTo>
                    <a:pt x="2699" y="604"/>
                    <a:pt x="2095" y="0"/>
                    <a:pt x="13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3247;p61"/>
            <p:cNvSpPr/>
            <p:nvPr/>
          </p:nvSpPr>
          <p:spPr>
            <a:xfrm>
              <a:off x="3714326" y="3306500"/>
              <a:ext cx="51620" cy="55045"/>
            </a:xfrm>
            <a:custGeom>
              <a:avLst/>
              <a:gdLst/>
              <a:ahLst/>
              <a:cxnLst/>
              <a:rect l="l" t="t" r="r" b="b"/>
              <a:pathLst>
                <a:path w="1854" h="1977" extrusionOk="0">
                  <a:moveTo>
                    <a:pt x="927" y="0"/>
                  </a:moveTo>
                  <a:cubicBezTo>
                    <a:pt x="416" y="0"/>
                    <a:pt x="1" y="442"/>
                    <a:pt x="1" y="988"/>
                  </a:cubicBezTo>
                  <a:cubicBezTo>
                    <a:pt x="1" y="1533"/>
                    <a:pt x="416" y="1976"/>
                    <a:pt x="927" y="1976"/>
                  </a:cubicBezTo>
                  <a:cubicBezTo>
                    <a:pt x="1439" y="1976"/>
                    <a:pt x="1854" y="1533"/>
                    <a:pt x="1854" y="988"/>
                  </a:cubicBezTo>
                  <a:cubicBezTo>
                    <a:pt x="1854" y="442"/>
                    <a:pt x="1439" y="0"/>
                    <a:pt x="9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3248;p61"/>
            <p:cNvSpPr/>
            <p:nvPr/>
          </p:nvSpPr>
          <p:spPr>
            <a:xfrm>
              <a:off x="3644858" y="3199221"/>
              <a:ext cx="127714" cy="127714"/>
            </a:xfrm>
            <a:custGeom>
              <a:avLst/>
              <a:gdLst/>
              <a:ahLst/>
              <a:cxnLst/>
              <a:rect l="l" t="t" r="r" b="b"/>
              <a:pathLst>
                <a:path w="4587" h="4587" extrusionOk="0">
                  <a:moveTo>
                    <a:pt x="4586" y="0"/>
                  </a:moveTo>
                  <a:lnTo>
                    <a:pt x="0" y="4586"/>
                  </a:lnTo>
                  <a:lnTo>
                    <a:pt x="4053" y="4586"/>
                  </a:lnTo>
                  <a:cubicBezTo>
                    <a:pt x="4349" y="4586"/>
                    <a:pt x="4586" y="4347"/>
                    <a:pt x="4586" y="4053"/>
                  </a:cubicBezTo>
                  <a:lnTo>
                    <a:pt x="4586" y="0"/>
                  </a:lnTo>
                  <a:close/>
                </a:path>
              </a:pathLst>
            </a:custGeom>
            <a:solidFill>
              <a:srgbClr val="64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3249;p61"/>
            <p:cNvSpPr/>
            <p:nvPr/>
          </p:nvSpPr>
          <p:spPr>
            <a:xfrm>
              <a:off x="3864121" y="3153531"/>
              <a:ext cx="84391" cy="146646"/>
            </a:xfrm>
            <a:custGeom>
              <a:avLst/>
              <a:gdLst/>
              <a:ahLst/>
              <a:cxnLst/>
              <a:rect l="l" t="t" r="r" b="b"/>
              <a:pathLst>
                <a:path w="3031" h="5267" extrusionOk="0">
                  <a:moveTo>
                    <a:pt x="1514" y="1"/>
                  </a:moveTo>
                  <a:cubicBezTo>
                    <a:pt x="1503" y="1"/>
                    <a:pt x="1491" y="1"/>
                    <a:pt x="1479" y="1"/>
                  </a:cubicBezTo>
                  <a:cubicBezTo>
                    <a:pt x="652" y="21"/>
                    <a:pt x="1" y="717"/>
                    <a:pt x="1" y="1544"/>
                  </a:cubicBezTo>
                  <a:lnTo>
                    <a:pt x="1" y="1641"/>
                  </a:lnTo>
                  <a:lnTo>
                    <a:pt x="924" y="1641"/>
                  </a:lnTo>
                  <a:lnTo>
                    <a:pt x="924" y="1516"/>
                  </a:lnTo>
                  <a:cubicBezTo>
                    <a:pt x="924" y="1190"/>
                    <a:pt x="1189" y="925"/>
                    <a:pt x="1515" y="925"/>
                  </a:cubicBezTo>
                  <a:cubicBezTo>
                    <a:pt x="1525" y="925"/>
                    <a:pt x="1535" y="925"/>
                    <a:pt x="1545" y="926"/>
                  </a:cubicBezTo>
                  <a:cubicBezTo>
                    <a:pt x="1863" y="941"/>
                    <a:pt x="2107" y="1215"/>
                    <a:pt x="2107" y="1533"/>
                  </a:cubicBezTo>
                  <a:lnTo>
                    <a:pt x="2107" y="3973"/>
                  </a:lnTo>
                  <a:cubicBezTo>
                    <a:pt x="2107" y="4177"/>
                    <a:pt x="1941" y="4344"/>
                    <a:pt x="1737" y="4344"/>
                  </a:cubicBezTo>
                  <a:cubicBezTo>
                    <a:pt x="1729" y="4344"/>
                    <a:pt x="1720" y="4344"/>
                    <a:pt x="1712" y="4343"/>
                  </a:cubicBezTo>
                  <a:cubicBezTo>
                    <a:pt x="1516" y="4330"/>
                    <a:pt x="1368" y="4158"/>
                    <a:pt x="1368" y="3961"/>
                  </a:cubicBezTo>
                  <a:lnTo>
                    <a:pt x="1368" y="3036"/>
                  </a:lnTo>
                  <a:cubicBezTo>
                    <a:pt x="1368" y="2832"/>
                    <a:pt x="1202" y="2666"/>
                    <a:pt x="998" y="2666"/>
                  </a:cubicBezTo>
                  <a:lnTo>
                    <a:pt x="813" y="2666"/>
                  </a:lnTo>
                  <a:cubicBezTo>
                    <a:pt x="609" y="2666"/>
                    <a:pt x="443" y="2832"/>
                    <a:pt x="443" y="3036"/>
                  </a:cubicBezTo>
                  <a:lnTo>
                    <a:pt x="443" y="3949"/>
                  </a:lnTo>
                  <a:cubicBezTo>
                    <a:pt x="443" y="4655"/>
                    <a:pt x="1000" y="5250"/>
                    <a:pt x="1706" y="5266"/>
                  </a:cubicBezTo>
                  <a:cubicBezTo>
                    <a:pt x="1716" y="5266"/>
                    <a:pt x="1726" y="5267"/>
                    <a:pt x="1737" y="5267"/>
                  </a:cubicBezTo>
                  <a:cubicBezTo>
                    <a:pt x="2450" y="5267"/>
                    <a:pt x="3030" y="4688"/>
                    <a:pt x="3030" y="3973"/>
                  </a:cubicBezTo>
                  <a:lnTo>
                    <a:pt x="3030" y="1516"/>
                  </a:lnTo>
                  <a:cubicBezTo>
                    <a:pt x="3030" y="680"/>
                    <a:pt x="2350" y="1"/>
                    <a:pt x="1514" y="1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3250;p61"/>
            <p:cNvSpPr/>
            <p:nvPr/>
          </p:nvSpPr>
          <p:spPr>
            <a:xfrm>
              <a:off x="3695838" y="3430819"/>
              <a:ext cx="89931" cy="16176"/>
            </a:xfrm>
            <a:custGeom>
              <a:avLst/>
              <a:gdLst/>
              <a:ahLst/>
              <a:cxnLst/>
              <a:rect l="l" t="t" r="r" b="b"/>
              <a:pathLst>
                <a:path w="3230" h="581" extrusionOk="0">
                  <a:moveTo>
                    <a:pt x="290" y="0"/>
                  </a:moveTo>
                  <a:cubicBezTo>
                    <a:pt x="129" y="0"/>
                    <a:pt x="0" y="130"/>
                    <a:pt x="0" y="291"/>
                  </a:cubicBezTo>
                  <a:cubicBezTo>
                    <a:pt x="0" y="450"/>
                    <a:pt x="129" y="581"/>
                    <a:pt x="290" y="581"/>
                  </a:cubicBezTo>
                  <a:lnTo>
                    <a:pt x="2940" y="581"/>
                  </a:lnTo>
                  <a:cubicBezTo>
                    <a:pt x="3101" y="581"/>
                    <a:pt x="3230" y="450"/>
                    <a:pt x="3230" y="291"/>
                  </a:cubicBezTo>
                  <a:cubicBezTo>
                    <a:pt x="3230" y="130"/>
                    <a:pt x="3101" y="0"/>
                    <a:pt x="2940" y="0"/>
                  </a:cubicBezTo>
                  <a:close/>
                </a:path>
              </a:pathLst>
            </a:custGeom>
            <a:solidFill>
              <a:srgbClr val="64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3251;p61"/>
            <p:cNvSpPr/>
            <p:nvPr/>
          </p:nvSpPr>
          <p:spPr>
            <a:xfrm>
              <a:off x="3695838" y="3458550"/>
              <a:ext cx="161960" cy="16176"/>
            </a:xfrm>
            <a:custGeom>
              <a:avLst/>
              <a:gdLst/>
              <a:ahLst/>
              <a:cxnLst/>
              <a:rect l="l" t="t" r="r" b="b"/>
              <a:pathLst>
                <a:path w="5817" h="581" extrusionOk="0">
                  <a:moveTo>
                    <a:pt x="290" y="1"/>
                  </a:moveTo>
                  <a:cubicBezTo>
                    <a:pt x="129" y="1"/>
                    <a:pt x="0" y="130"/>
                    <a:pt x="0" y="291"/>
                  </a:cubicBezTo>
                  <a:cubicBezTo>
                    <a:pt x="0" y="451"/>
                    <a:pt x="129" y="580"/>
                    <a:pt x="290" y="580"/>
                  </a:cubicBezTo>
                  <a:lnTo>
                    <a:pt x="5528" y="580"/>
                  </a:lnTo>
                  <a:cubicBezTo>
                    <a:pt x="5687" y="580"/>
                    <a:pt x="5817" y="451"/>
                    <a:pt x="5817" y="291"/>
                  </a:cubicBezTo>
                  <a:cubicBezTo>
                    <a:pt x="5817" y="130"/>
                    <a:pt x="5687" y="1"/>
                    <a:pt x="5528" y="1"/>
                  </a:cubicBezTo>
                  <a:close/>
                </a:path>
              </a:pathLst>
            </a:custGeom>
            <a:solidFill>
              <a:srgbClr val="64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3252;p61"/>
            <p:cNvSpPr/>
            <p:nvPr/>
          </p:nvSpPr>
          <p:spPr>
            <a:xfrm>
              <a:off x="3695838" y="3501345"/>
              <a:ext cx="246879" cy="16149"/>
            </a:xfrm>
            <a:custGeom>
              <a:avLst/>
              <a:gdLst/>
              <a:ahLst/>
              <a:cxnLst/>
              <a:rect l="l" t="t" r="r" b="b"/>
              <a:pathLst>
                <a:path w="8867" h="580" extrusionOk="0">
                  <a:moveTo>
                    <a:pt x="290" y="1"/>
                  </a:moveTo>
                  <a:cubicBezTo>
                    <a:pt x="129" y="1"/>
                    <a:pt x="0" y="130"/>
                    <a:pt x="0" y="291"/>
                  </a:cubicBezTo>
                  <a:cubicBezTo>
                    <a:pt x="0" y="451"/>
                    <a:pt x="129" y="580"/>
                    <a:pt x="290" y="580"/>
                  </a:cubicBezTo>
                  <a:lnTo>
                    <a:pt x="8577" y="580"/>
                  </a:lnTo>
                  <a:cubicBezTo>
                    <a:pt x="8736" y="580"/>
                    <a:pt x="8867" y="451"/>
                    <a:pt x="8867" y="291"/>
                  </a:cubicBezTo>
                  <a:cubicBezTo>
                    <a:pt x="8867" y="130"/>
                    <a:pt x="8736" y="1"/>
                    <a:pt x="8577" y="1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3253;p61"/>
            <p:cNvSpPr/>
            <p:nvPr/>
          </p:nvSpPr>
          <p:spPr>
            <a:xfrm>
              <a:off x="3695838" y="3529104"/>
              <a:ext cx="246879" cy="16149"/>
            </a:xfrm>
            <a:custGeom>
              <a:avLst/>
              <a:gdLst/>
              <a:ahLst/>
              <a:cxnLst/>
              <a:rect l="l" t="t" r="r" b="b"/>
              <a:pathLst>
                <a:path w="8867" h="580" extrusionOk="0">
                  <a:moveTo>
                    <a:pt x="290" y="0"/>
                  </a:moveTo>
                  <a:cubicBezTo>
                    <a:pt x="129" y="0"/>
                    <a:pt x="0" y="129"/>
                    <a:pt x="0" y="290"/>
                  </a:cubicBezTo>
                  <a:cubicBezTo>
                    <a:pt x="0" y="450"/>
                    <a:pt x="129" y="579"/>
                    <a:pt x="290" y="579"/>
                  </a:cubicBezTo>
                  <a:lnTo>
                    <a:pt x="8577" y="579"/>
                  </a:lnTo>
                  <a:cubicBezTo>
                    <a:pt x="8736" y="579"/>
                    <a:pt x="8867" y="450"/>
                    <a:pt x="8867" y="290"/>
                  </a:cubicBezTo>
                  <a:cubicBezTo>
                    <a:pt x="8867" y="129"/>
                    <a:pt x="8736" y="0"/>
                    <a:pt x="8577" y="0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3254;p61"/>
            <p:cNvSpPr/>
            <p:nvPr/>
          </p:nvSpPr>
          <p:spPr>
            <a:xfrm>
              <a:off x="3695838" y="3556836"/>
              <a:ext cx="246879" cy="16149"/>
            </a:xfrm>
            <a:custGeom>
              <a:avLst/>
              <a:gdLst/>
              <a:ahLst/>
              <a:cxnLst/>
              <a:rect l="l" t="t" r="r" b="b"/>
              <a:pathLst>
                <a:path w="8867" h="580" extrusionOk="0">
                  <a:moveTo>
                    <a:pt x="290" y="1"/>
                  </a:moveTo>
                  <a:cubicBezTo>
                    <a:pt x="129" y="1"/>
                    <a:pt x="0" y="130"/>
                    <a:pt x="0" y="290"/>
                  </a:cubicBezTo>
                  <a:cubicBezTo>
                    <a:pt x="0" y="451"/>
                    <a:pt x="129" y="580"/>
                    <a:pt x="290" y="580"/>
                  </a:cubicBezTo>
                  <a:lnTo>
                    <a:pt x="8577" y="580"/>
                  </a:lnTo>
                  <a:cubicBezTo>
                    <a:pt x="8736" y="580"/>
                    <a:pt x="8867" y="451"/>
                    <a:pt x="8867" y="290"/>
                  </a:cubicBezTo>
                  <a:cubicBezTo>
                    <a:pt x="8867" y="130"/>
                    <a:pt x="8736" y="1"/>
                    <a:pt x="8577" y="1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3255;p61"/>
            <p:cNvSpPr/>
            <p:nvPr/>
          </p:nvSpPr>
          <p:spPr>
            <a:xfrm>
              <a:off x="3864232" y="3605951"/>
              <a:ext cx="55128" cy="16176"/>
            </a:xfrm>
            <a:custGeom>
              <a:avLst/>
              <a:gdLst/>
              <a:ahLst/>
              <a:cxnLst/>
              <a:rect l="l" t="t" r="r" b="b"/>
              <a:pathLst>
                <a:path w="1980" h="581" extrusionOk="0">
                  <a:moveTo>
                    <a:pt x="291" y="0"/>
                  </a:moveTo>
                  <a:cubicBezTo>
                    <a:pt x="130" y="0"/>
                    <a:pt x="0" y="129"/>
                    <a:pt x="0" y="290"/>
                  </a:cubicBezTo>
                  <a:cubicBezTo>
                    <a:pt x="0" y="450"/>
                    <a:pt x="130" y="581"/>
                    <a:pt x="291" y="581"/>
                  </a:cubicBezTo>
                  <a:lnTo>
                    <a:pt x="1690" y="581"/>
                  </a:lnTo>
                  <a:cubicBezTo>
                    <a:pt x="1849" y="581"/>
                    <a:pt x="1980" y="450"/>
                    <a:pt x="1980" y="290"/>
                  </a:cubicBezTo>
                  <a:cubicBezTo>
                    <a:pt x="1980" y="129"/>
                    <a:pt x="1849" y="0"/>
                    <a:pt x="1690" y="0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3256;p61"/>
            <p:cNvSpPr/>
            <p:nvPr/>
          </p:nvSpPr>
          <p:spPr>
            <a:xfrm>
              <a:off x="3888511" y="3398242"/>
              <a:ext cx="48836" cy="16204"/>
            </a:xfrm>
            <a:custGeom>
              <a:avLst/>
              <a:gdLst/>
              <a:ahLst/>
              <a:cxnLst/>
              <a:rect l="l" t="t" r="r" b="b"/>
              <a:pathLst>
                <a:path w="1754" h="582" extrusionOk="0">
                  <a:moveTo>
                    <a:pt x="291" y="1"/>
                  </a:moveTo>
                  <a:cubicBezTo>
                    <a:pt x="131" y="1"/>
                    <a:pt x="0" y="130"/>
                    <a:pt x="0" y="291"/>
                  </a:cubicBezTo>
                  <a:cubicBezTo>
                    <a:pt x="0" y="451"/>
                    <a:pt x="131" y="581"/>
                    <a:pt x="291" y="581"/>
                  </a:cubicBezTo>
                  <a:lnTo>
                    <a:pt x="1463" y="581"/>
                  </a:lnTo>
                  <a:cubicBezTo>
                    <a:pt x="1623" y="581"/>
                    <a:pt x="1753" y="451"/>
                    <a:pt x="1753" y="291"/>
                  </a:cubicBezTo>
                  <a:cubicBezTo>
                    <a:pt x="1753" y="130"/>
                    <a:pt x="1623" y="1"/>
                    <a:pt x="1463" y="1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3257;p61"/>
            <p:cNvSpPr/>
            <p:nvPr/>
          </p:nvSpPr>
          <p:spPr>
            <a:xfrm>
              <a:off x="3888511" y="3369592"/>
              <a:ext cx="48836" cy="16176"/>
            </a:xfrm>
            <a:custGeom>
              <a:avLst/>
              <a:gdLst/>
              <a:ahLst/>
              <a:cxnLst/>
              <a:rect l="l" t="t" r="r" b="b"/>
              <a:pathLst>
                <a:path w="1754" h="581" extrusionOk="0">
                  <a:moveTo>
                    <a:pt x="291" y="0"/>
                  </a:moveTo>
                  <a:cubicBezTo>
                    <a:pt x="131" y="0"/>
                    <a:pt x="0" y="130"/>
                    <a:pt x="0" y="291"/>
                  </a:cubicBezTo>
                  <a:cubicBezTo>
                    <a:pt x="0" y="450"/>
                    <a:pt x="131" y="581"/>
                    <a:pt x="291" y="581"/>
                  </a:cubicBezTo>
                  <a:lnTo>
                    <a:pt x="1463" y="581"/>
                  </a:lnTo>
                  <a:cubicBezTo>
                    <a:pt x="1623" y="581"/>
                    <a:pt x="1753" y="450"/>
                    <a:pt x="1753" y="291"/>
                  </a:cubicBezTo>
                  <a:cubicBezTo>
                    <a:pt x="1753" y="130"/>
                    <a:pt x="1623" y="0"/>
                    <a:pt x="1463" y="0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3258;p61"/>
            <p:cNvSpPr/>
            <p:nvPr/>
          </p:nvSpPr>
          <p:spPr>
            <a:xfrm>
              <a:off x="3888511" y="3340941"/>
              <a:ext cx="48836" cy="16176"/>
            </a:xfrm>
            <a:custGeom>
              <a:avLst/>
              <a:gdLst/>
              <a:ahLst/>
              <a:cxnLst/>
              <a:rect l="l" t="t" r="r" b="b"/>
              <a:pathLst>
                <a:path w="1754" h="581" extrusionOk="0">
                  <a:moveTo>
                    <a:pt x="291" y="0"/>
                  </a:moveTo>
                  <a:cubicBezTo>
                    <a:pt x="131" y="0"/>
                    <a:pt x="0" y="131"/>
                    <a:pt x="0" y="290"/>
                  </a:cubicBezTo>
                  <a:cubicBezTo>
                    <a:pt x="0" y="450"/>
                    <a:pt x="131" y="581"/>
                    <a:pt x="291" y="581"/>
                  </a:cubicBezTo>
                  <a:lnTo>
                    <a:pt x="1463" y="581"/>
                  </a:lnTo>
                  <a:cubicBezTo>
                    <a:pt x="1623" y="581"/>
                    <a:pt x="1753" y="450"/>
                    <a:pt x="1753" y="290"/>
                  </a:cubicBezTo>
                  <a:cubicBezTo>
                    <a:pt x="1753" y="131"/>
                    <a:pt x="1623" y="0"/>
                    <a:pt x="1463" y="0"/>
                  </a:cubicBezTo>
                  <a:close/>
                </a:path>
              </a:pathLst>
            </a:custGeom>
            <a:solidFill>
              <a:srgbClr val="F17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id="{064F3680-E52F-4613-B11C-DBAF803D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770" l="5112" r="93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57" y="1179711"/>
            <a:ext cx="2937357" cy="19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3351" y="3177381"/>
            <a:ext cx="4765329" cy="116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 động nhóm</a:t>
            </a:r>
          </a:p>
          <a:p>
            <a:pPr algn="ctr">
              <a:lnSpc>
                <a:spcPct val="130000"/>
              </a:lnSpc>
            </a:pP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(6 nhóm)</a:t>
            </a:r>
            <a:endParaRPr lang="vi-VN" sz="2800" b="1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456911" y="2719631"/>
            <a:ext cx="6222404" cy="172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Yêu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cầu</a:t>
            </a:r>
            <a:endParaRPr lang="en-US" sz="2800" b="1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(Viết báo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cáo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về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động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kinh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tế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đối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ngoại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khu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vực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b="1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Đông</a:t>
            </a:r>
            <a:r>
              <a:rPr lang="en-US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Nam Á)</a:t>
            </a:r>
            <a:endParaRPr lang="vi-VN" sz="2800" b="1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62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" grpId="0"/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p60"/>
          <p:cNvSpPr txBox="1"/>
          <p:nvPr/>
        </p:nvSpPr>
        <p:spPr>
          <a:xfrm>
            <a:off x="3291090" y="1258747"/>
            <a:ext cx="5509180" cy="73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b="1" kern="0" dirty="0">
                <a:solidFill>
                  <a:schemeClr val="bg1">
                    <a:lumMod val="10000"/>
                  </a:schemeClr>
                </a:solidFill>
                <a:latin typeface="#9Slide07 IcielCadena" panose="02000503000000020004" pitchFamily="2" charset="0"/>
                <a:ea typeface="#9Slide03 Roboto Medium" panose="02000000000000000000" pitchFamily="2" charset="0"/>
                <a:cs typeface="Crete Round"/>
                <a:sym typeface="Crete Round"/>
              </a:rPr>
              <a:t>1. THU THẬP THÔNG TIN</a:t>
            </a:r>
            <a:endParaRPr sz="4000" b="1" kern="0" dirty="0">
              <a:solidFill>
                <a:schemeClr val="bg1">
                  <a:lumMod val="10000"/>
                </a:schemeClr>
              </a:solidFill>
              <a:latin typeface="#9Slide07 IcielCadena" panose="02000503000000020004" pitchFamily="2" charset="0"/>
              <a:ea typeface="#9Slide03 Roboto Medium" panose="02000000000000000000" pitchFamily="2" charset="0"/>
              <a:cs typeface="Crete Round"/>
              <a:sym typeface="Crete Round"/>
            </a:endParaRPr>
          </a:p>
        </p:txBody>
      </p:sp>
      <p:cxnSp>
        <p:nvCxnSpPr>
          <p:cNvPr id="2204" name="Google Shape;2204;p60"/>
          <p:cNvCxnSpPr/>
          <p:nvPr/>
        </p:nvCxnSpPr>
        <p:spPr>
          <a:xfrm rot="-5400000" flipH="1">
            <a:off x="5414680" y="2774825"/>
            <a:ext cx="1262800" cy="8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5" name="Google Shape;2205;p60"/>
          <p:cNvCxnSpPr>
            <a:cxnSpLocks/>
            <a:stCxn id="2199" idx="2"/>
          </p:cNvCxnSpPr>
          <p:nvPr/>
        </p:nvCxnSpPr>
        <p:spPr>
          <a:xfrm rot="5400000">
            <a:off x="3561256" y="951611"/>
            <a:ext cx="1438488" cy="3530361"/>
          </a:xfrm>
          <a:prstGeom prst="curvedConnector2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6" name="Google Shape;2206;p60"/>
          <p:cNvCxnSpPr>
            <a:cxnSpLocks/>
            <a:stCxn id="2199" idx="2"/>
          </p:cNvCxnSpPr>
          <p:nvPr/>
        </p:nvCxnSpPr>
        <p:spPr>
          <a:xfrm rot="16200000" flipH="1">
            <a:off x="7113253" y="929974"/>
            <a:ext cx="1438488" cy="3573634"/>
          </a:xfrm>
          <a:prstGeom prst="curvedConnector2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17" name="Google Shape;2217;p60"/>
          <p:cNvGrpSpPr/>
          <p:nvPr/>
        </p:nvGrpSpPr>
        <p:grpSpPr>
          <a:xfrm>
            <a:off x="3657415" y="284257"/>
            <a:ext cx="4482244" cy="902396"/>
            <a:chOff x="5848450" y="2417400"/>
            <a:chExt cx="279725" cy="128225"/>
          </a:xfrm>
        </p:grpSpPr>
        <p:sp>
          <p:nvSpPr>
            <p:cNvPr id="2218" name="Google Shape;2218;p60"/>
            <p:cNvSpPr/>
            <p:nvPr/>
          </p:nvSpPr>
          <p:spPr>
            <a:xfrm>
              <a:off x="5848450" y="2417400"/>
              <a:ext cx="262425" cy="105825"/>
            </a:xfrm>
            <a:custGeom>
              <a:avLst/>
              <a:gdLst/>
              <a:ahLst/>
              <a:cxnLst/>
              <a:rect l="l" t="t" r="r" b="b"/>
              <a:pathLst>
                <a:path w="10497" h="4233" extrusionOk="0">
                  <a:moveTo>
                    <a:pt x="914" y="1"/>
                  </a:moveTo>
                  <a:cubicBezTo>
                    <a:pt x="914" y="1"/>
                    <a:pt x="712" y="19"/>
                    <a:pt x="496" y="147"/>
                  </a:cubicBezTo>
                  <a:cubicBezTo>
                    <a:pt x="49" y="410"/>
                    <a:pt x="0" y="1005"/>
                    <a:pt x="254" y="1469"/>
                  </a:cubicBezTo>
                  <a:cubicBezTo>
                    <a:pt x="298" y="1549"/>
                    <a:pt x="356" y="1622"/>
                    <a:pt x="435" y="1678"/>
                  </a:cubicBezTo>
                  <a:cubicBezTo>
                    <a:pt x="435" y="1678"/>
                    <a:pt x="3427" y="2276"/>
                    <a:pt x="4553" y="2619"/>
                  </a:cubicBezTo>
                  <a:cubicBezTo>
                    <a:pt x="5679" y="2961"/>
                    <a:pt x="9426" y="4059"/>
                    <a:pt x="9761" y="4232"/>
                  </a:cubicBezTo>
                  <a:lnTo>
                    <a:pt x="10497" y="1097"/>
                  </a:lnTo>
                  <a:cubicBezTo>
                    <a:pt x="10497" y="1097"/>
                    <a:pt x="7322" y="880"/>
                    <a:pt x="5917" y="704"/>
                  </a:cubicBezTo>
                  <a:cubicBezTo>
                    <a:pt x="4511" y="528"/>
                    <a:pt x="914" y="1"/>
                    <a:pt x="9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60"/>
            <p:cNvSpPr/>
            <p:nvPr/>
          </p:nvSpPr>
          <p:spPr>
            <a:xfrm>
              <a:off x="5851500" y="2455375"/>
              <a:ext cx="270025" cy="90250"/>
            </a:xfrm>
            <a:custGeom>
              <a:avLst/>
              <a:gdLst/>
              <a:ahLst/>
              <a:cxnLst/>
              <a:rect l="l" t="t" r="r" b="b"/>
              <a:pathLst>
                <a:path w="10801" h="3610" extrusionOk="0">
                  <a:moveTo>
                    <a:pt x="9584" y="1"/>
                  </a:moveTo>
                  <a:lnTo>
                    <a:pt x="8668" y="1190"/>
                  </a:lnTo>
                  <a:lnTo>
                    <a:pt x="604" y="107"/>
                  </a:lnTo>
                  <a:lnTo>
                    <a:pt x="0" y="550"/>
                  </a:lnTo>
                  <a:cubicBezTo>
                    <a:pt x="0" y="550"/>
                    <a:pt x="1598" y="627"/>
                    <a:pt x="2557" y="865"/>
                  </a:cubicBezTo>
                  <a:cubicBezTo>
                    <a:pt x="2927" y="957"/>
                    <a:pt x="3294" y="1061"/>
                    <a:pt x="3661" y="1164"/>
                  </a:cubicBezTo>
                  <a:cubicBezTo>
                    <a:pt x="4033" y="1270"/>
                    <a:pt x="4408" y="1361"/>
                    <a:pt x="4781" y="1462"/>
                  </a:cubicBezTo>
                  <a:cubicBezTo>
                    <a:pt x="5845" y="1753"/>
                    <a:pt x="6847" y="2175"/>
                    <a:pt x="7832" y="2677"/>
                  </a:cubicBezTo>
                  <a:cubicBezTo>
                    <a:pt x="7956" y="2740"/>
                    <a:pt x="9642" y="3562"/>
                    <a:pt x="9626" y="3609"/>
                  </a:cubicBezTo>
                  <a:cubicBezTo>
                    <a:pt x="10514" y="2399"/>
                    <a:pt x="10800" y="1500"/>
                    <a:pt x="10800" y="1500"/>
                  </a:cubicBezTo>
                  <a:lnTo>
                    <a:pt x="95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60"/>
            <p:cNvSpPr/>
            <p:nvPr/>
          </p:nvSpPr>
          <p:spPr>
            <a:xfrm>
              <a:off x="5851225" y="2443325"/>
              <a:ext cx="244150" cy="79900"/>
            </a:xfrm>
            <a:custGeom>
              <a:avLst/>
              <a:gdLst/>
              <a:ahLst/>
              <a:cxnLst/>
              <a:rect l="l" t="t" r="r" b="b"/>
              <a:pathLst>
                <a:path w="9766" h="3196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148"/>
                    <a:pt x="68" y="296"/>
                    <a:pt x="144" y="432"/>
                  </a:cubicBezTo>
                  <a:cubicBezTo>
                    <a:pt x="187" y="512"/>
                    <a:pt x="246" y="585"/>
                    <a:pt x="324" y="641"/>
                  </a:cubicBezTo>
                  <a:cubicBezTo>
                    <a:pt x="324" y="641"/>
                    <a:pt x="3316" y="1239"/>
                    <a:pt x="4442" y="1582"/>
                  </a:cubicBezTo>
                  <a:cubicBezTo>
                    <a:pt x="5568" y="1924"/>
                    <a:pt x="9315" y="3021"/>
                    <a:pt x="9650" y="3195"/>
                  </a:cubicBezTo>
                  <a:lnTo>
                    <a:pt x="9765" y="2703"/>
                  </a:lnTo>
                  <a:cubicBezTo>
                    <a:pt x="8984" y="2413"/>
                    <a:pt x="5529" y="1410"/>
                    <a:pt x="4435" y="1081"/>
                  </a:cubicBezTo>
                  <a:cubicBezTo>
                    <a:pt x="3254" y="726"/>
                    <a:pt x="114" y="106"/>
                    <a:pt x="114" y="106"/>
                  </a:cubicBezTo>
                  <a:cubicBezTo>
                    <a:pt x="71" y="75"/>
                    <a:pt x="33" y="39"/>
                    <a:pt x="0" y="0"/>
                  </a:cubicBezTo>
                  <a:close/>
                </a:path>
              </a:pathLst>
            </a:custGeom>
            <a:solidFill>
              <a:srgbClr val="093F51">
                <a:alpha val="1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60"/>
            <p:cNvSpPr/>
            <p:nvPr/>
          </p:nvSpPr>
          <p:spPr>
            <a:xfrm>
              <a:off x="6083350" y="2444875"/>
              <a:ext cx="44825" cy="78725"/>
            </a:xfrm>
            <a:custGeom>
              <a:avLst/>
              <a:gdLst/>
              <a:ahLst/>
              <a:cxnLst/>
              <a:rect l="l" t="t" r="r" b="b"/>
              <a:pathLst>
                <a:path w="1793" h="3149" extrusionOk="0">
                  <a:moveTo>
                    <a:pt x="1122" y="1"/>
                  </a:moveTo>
                  <a:cubicBezTo>
                    <a:pt x="814" y="1"/>
                    <a:pt x="422" y="607"/>
                    <a:pt x="218" y="1419"/>
                  </a:cubicBezTo>
                  <a:cubicBezTo>
                    <a:pt x="1" y="2285"/>
                    <a:pt x="80" y="3056"/>
                    <a:pt x="395" y="3141"/>
                  </a:cubicBezTo>
                  <a:cubicBezTo>
                    <a:pt x="415" y="3146"/>
                    <a:pt x="435" y="3149"/>
                    <a:pt x="457" y="3149"/>
                  </a:cubicBezTo>
                  <a:cubicBezTo>
                    <a:pt x="788" y="3149"/>
                    <a:pt x="1372" y="2560"/>
                    <a:pt x="1576" y="1750"/>
                  </a:cubicBezTo>
                  <a:cubicBezTo>
                    <a:pt x="1793" y="884"/>
                    <a:pt x="1495" y="94"/>
                    <a:pt x="1181" y="8"/>
                  </a:cubicBezTo>
                  <a:cubicBezTo>
                    <a:pt x="1162" y="3"/>
                    <a:pt x="1142" y="1"/>
                    <a:pt x="1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60"/>
            <p:cNvSpPr/>
            <p:nvPr/>
          </p:nvSpPr>
          <p:spPr>
            <a:xfrm>
              <a:off x="6083350" y="2444875"/>
              <a:ext cx="44825" cy="78725"/>
            </a:xfrm>
            <a:custGeom>
              <a:avLst/>
              <a:gdLst/>
              <a:ahLst/>
              <a:cxnLst/>
              <a:rect l="l" t="t" r="r" b="b"/>
              <a:pathLst>
                <a:path w="1793" h="3149" extrusionOk="0">
                  <a:moveTo>
                    <a:pt x="1122" y="1"/>
                  </a:moveTo>
                  <a:cubicBezTo>
                    <a:pt x="814" y="1"/>
                    <a:pt x="422" y="607"/>
                    <a:pt x="218" y="1419"/>
                  </a:cubicBezTo>
                  <a:cubicBezTo>
                    <a:pt x="1" y="2285"/>
                    <a:pt x="80" y="3056"/>
                    <a:pt x="395" y="3141"/>
                  </a:cubicBezTo>
                  <a:cubicBezTo>
                    <a:pt x="415" y="3146"/>
                    <a:pt x="435" y="3149"/>
                    <a:pt x="457" y="3149"/>
                  </a:cubicBezTo>
                  <a:cubicBezTo>
                    <a:pt x="788" y="3149"/>
                    <a:pt x="1372" y="2560"/>
                    <a:pt x="1576" y="1750"/>
                  </a:cubicBezTo>
                  <a:cubicBezTo>
                    <a:pt x="1793" y="884"/>
                    <a:pt x="1495" y="94"/>
                    <a:pt x="1181" y="8"/>
                  </a:cubicBezTo>
                  <a:cubicBezTo>
                    <a:pt x="1162" y="3"/>
                    <a:pt x="1142" y="1"/>
                    <a:pt x="1122" y="1"/>
                  </a:cubicBez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60"/>
            <p:cNvSpPr/>
            <p:nvPr/>
          </p:nvSpPr>
          <p:spPr>
            <a:xfrm>
              <a:off x="6085575" y="2456100"/>
              <a:ext cx="23075" cy="51550"/>
            </a:xfrm>
            <a:custGeom>
              <a:avLst/>
              <a:gdLst/>
              <a:ahLst/>
              <a:cxnLst/>
              <a:rect l="l" t="t" r="r" b="b"/>
              <a:pathLst>
                <a:path w="923" h="2062" extrusionOk="0">
                  <a:moveTo>
                    <a:pt x="515" y="1"/>
                  </a:moveTo>
                  <a:cubicBezTo>
                    <a:pt x="425" y="149"/>
                    <a:pt x="339" y="328"/>
                    <a:pt x="265" y="529"/>
                  </a:cubicBezTo>
                  <a:lnTo>
                    <a:pt x="469" y="854"/>
                  </a:lnTo>
                  <a:cubicBezTo>
                    <a:pt x="469" y="854"/>
                    <a:pt x="289" y="1505"/>
                    <a:pt x="73" y="1505"/>
                  </a:cubicBezTo>
                  <a:cubicBezTo>
                    <a:pt x="72" y="1505"/>
                    <a:pt x="72" y="1505"/>
                    <a:pt x="72" y="1505"/>
                  </a:cubicBezTo>
                  <a:cubicBezTo>
                    <a:pt x="58" y="1505"/>
                    <a:pt x="44" y="1502"/>
                    <a:pt x="31" y="1498"/>
                  </a:cubicBezTo>
                  <a:cubicBezTo>
                    <a:pt x="7" y="1701"/>
                    <a:pt x="0" y="1890"/>
                    <a:pt x="12" y="2055"/>
                  </a:cubicBezTo>
                  <a:cubicBezTo>
                    <a:pt x="33" y="2059"/>
                    <a:pt x="57" y="2061"/>
                    <a:pt x="84" y="2061"/>
                  </a:cubicBezTo>
                  <a:cubicBezTo>
                    <a:pt x="235" y="2061"/>
                    <a:pt x="483" y="1979"/>
                    <a:pt x="707" y="1531"/>
                  </a:cubicBezTo>
                  <a:cubicBezTo>
                    <a:pt x="874" y="1238"/>
                    <a:pt x="907" y="927"/>
                    <a:pt x="907" y="927"/>
                  </a:cubicBezTo>
                  <a:cubicBezTo>
                    <a:pt x="919" y="841"/>
                    <a:pt x="922" y="749"/>
                    <a:pt x="914" y="657"/>
                  </a:cubicBezTo>
                  <a:cubicBezTo>
                    <a:pt x="858" y="108"/>
                    <a:pt x="521" y="1"/>
                    <a:pt x="521" y="1"/>
                  </a:cubicBez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60"/>
            <p:cNvSpPr/>
            <p:nvPr/>
          </p:nvSpPr>
          <p:spPr>
            <a:xfrm>
              <a:off x="5870150" y="2484675"/>
              <a:ext cx="93475" cy="56850"/>
            </a:xfrm>
            <a:custGeom>
              <a:avLst/>
              <a:gdLst/>
              <a:ahLst/>
              <a:cxnLst/>
              <a:rect l="l" t="t" r="r" b="b"/>
              <a:pathLst>
                <a:path w="3739" h="2274" extrusionOk="0">
                  <a:moveTo>
                    <a:pt x="3243" y="1"/>
                  </a:moveTo>
                  <a:cubicBezTo>
                    <a:pt x="3119" y="1"/>
                    <a:pt x="2875" y="114"/>
                    <a:pt x="2800" y="144"/>
                  </a:cubicBezTo>
                  <a:cubicBezTo>
                    <a:pt x="2299" y="339"/>
                    <a:pt x="1926" y="756"/>
                    <a:pt x="1425" y="961"/>
                  </a:cubicBezTo>
                  <a:cubicBezTo>
                    <a:pt x="1125" y="1082"/>
                    <a:pt x="712" y="1257"/>
                    <a:pt x="349" y="1257"/>
                  </a:cubicBezTo>
                  <a:cubicBezTo>
                    <a:pt x="264" y="1257"/>
                    <a:pt x="182" y="1247"/>
                    <a:pt x="105" y="1225"/>
                  </a:cubicBezTo>
                  <a:lnTo>
                    <a:pt x="105" y="1225"/>
                  </a:lnTo>
                  <a:cubicBezTo>
                    <a:pt x="105" y="1225"/>
                    <a:pt x="0" y="1969"/>
                    <a:pt x="540" y="2273"/>
                  </a:cubicBezTo>
                  <a:cubicBezTo>
                    <a:pt x="540" y="2273"/>
                    <a:pt x="1697" y="2008"/>
                    <a:pt x="2298" y="1253"/>
                  </a:cubicBezTo>
                  <a:cubicBezTo>
                    <a:pt x="2898" y="499"/>
                    <a:pt x="3738" y="212"/>
                    <a:pt x="3738" y="212"/>
                  </a:cubicBezTo>
                  <a:lnTo>
                    <a:pt x="3289" y="9"/>
                  </a:lnTo>
                  <a:cubicBezTo>
                    <a:pt x="3277" y="3"/>
                    <a:pt x="3261" y="1"/>
                    <a:pt x="3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60"/>
            <p:cNvSpPr/>
            <p:nvPr/>
          </p:nvSpPr>
          <p:spPr>
            <a:xfrm>
              <a:off x="5934400" y="2466375"/>
              <a:ext cx="33075" cy="75425"/>
            </a:xfrm>
            <a:custGeom>
              <a:avLst/>
              <a:gdLst/>
              <a:ahLst/>
              <a:cxnLst/>
              <a:rect l="l" t="t" r="r" b="b"/>
              <a:pathLst>
                <a:path w="1323" h="3017" extrusionOk="0">
                  <a:moveTo>
                    <a:pt x="1042" y="0"/>
                  </a:moveTo>
                  <a:cubicBezTo>
                    <a:pt x="1042" y="0"/>
                    <a:pt x="964" y="693"/>
                    <a:pt x="486" y="1280"/>
                  </a:cubicBezTo>
                  <a:cubicBezTo>
                    <a:pt x="9" y="1869"/>
                    <a:pt x="0" y="2800"/>
                    <a:pt x="0" y="2800"/>
                  </a:cubicBezTo>
                  <a:cubicBezTo>
                    <a:pt x="153" y="2971"/>
                    <a:pt x="355" y="3016"/>
                    <a:pt x="527" y="3016"/>
                  </a:cubicBezTo>
                  <a:cubicBezTo>
                    <a:pt x="722" y="3016"/>
                    <a:pt x="878" y="2958"/>
                    <a:pt x="878" y="2958"/>
                  </a:cubicBezTo>
                  <a:cubicBezTo>
                    <a:pt x="719" y="2665"/>
                    <a:pt x="804" y="2210"/>
                    <a:pt x="858" y="1900"/>
                  </a:cubicBezTo>
                  <a:cubicBezTo>
                    <a:pt x="931" y="1481"/>
                    <a:pt x="1188" y="1125"/>
                    <a:pt x="1252" y="708"/>
                  </a:cubicBezTo>
                  <a:cubicBezTo>
                    <a:pt x="1263" y="636"/>
                    <a:pt x="1323" y="376"/>
                    <a:pt x="1273" y="310"/>
                  </a:cubicBezTo>
                  <a:lnTo>
                    <a:pt x="10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60"/>
            <p:cNvSpPr/>
            <p:nvPr/>
          </p:nvSpPr>
          <p:spPr>
            <a:xfrm>
              <a:off x="5932675" y="2429750"/>
              <a:ext cx="47300" cy="60300"/>
            </a:xfrm>
            <a:custGeom>
              <a:avLst/>
              <a:gdLst/>
              <a:ahLst/>
              <a:cxnLst/>
              <a:rect l="l" t="t" r="r" b="b"/>
              <a:pathLst>
                <a:path w="1892" h="2412" extrusionOk="0">
                  <a:moveTo>
                    <a:pt x="1358" y="0"/>
                  </a:moveTo>
                  <a:cubicBezTo>
                    <a:pt x="1312" y="0"/>
                    <a:pt x="1265" y="4"/>
                    <a:pt x="1218" y="11"/>
                  </a:cubicBezTo>
                  <a:cubicBezTo>
                    <a:pt x="1218" y="11"/>
                    <a:pt x="0" y="712"/>
                    <a:pt x="540" y="2225"/>
                  </a:cubicBezTo>
                  <a:cubicBezTo>
                    <a:pt x="540" y="2225"/>
                    <a:pt x="854" y="2412"/>
                    <a:pt x="1171" y="2412"/>
                  </a:cubicBezTo>
                  <a:cubicBezTo>
                    <a:pt x="1194" y="2412"/>
                    <a:pt x="1216" y="2411"/>
                    <a:pt x="1238" y="2409"/>
                  </a:cubicBezTo>
                  <a:cubicBezTo>
                    <a:pt x="699" y="895"/>
                    <a:pt x="1891" y="124"/>
                    <a:pt x="1891" y="124"/>
                  </a:cubicBezTo>
                  <a:cubicBezTo>
                    <a:pt x="1891" y="124"/>
                    <a:pt x="1643" y="0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60"/>
            <p:cNvSpPr/>
            <p:nvPr/>
          </p:nvSpPr>
          <p:spPr>
            <a:xfrm>
              <a:off x="6086325" y="2469300"/>
              <a:ext cx="10975" cy="24425"/>
            </a:xfrm>
            <a:custGeom>
              <a:avLst/>
              <a:gdLst/>
              <a:ahLst/>
              <a:cxnLst/>
              <a:rect l="l" t="t" r="r" b="b"/>
              <a:pathLst>
                <a:path w="439" h="977" extrusionOk="0">
                  <a:moveTo>
                    <a:pt x="235" y="1"/>
                  </a:moveTo>
                  <a:cubicBezTo>
                    <a:pt x="184" y="139"/>
                    <a:pt x="138" y="287"/>
                    <a:pt x="99" y="442"/>
                  </a:cubicBezTo>
                  <a:cubicBezTo>
                    <a:pt x="54" y="625"/>
                    <a:pt x="21" y="802"/>
                    <a:pt x="1" y="970"/>
                  </a:cubicBezTo>
                  <a:cubicBezTo>
                    <a:pt x="14" y="973"/>
                    <a:pt x="28" y="977"/>
                    <a:pt x="42" y="977"/>
                  </a:cubicBezTo>
                  <a:cubicBezTo>
                    <a:pt x="42" y="977"/>
                    <a:pt x="42" y="977"/>
                    <a:pt x="43" y="977"/>
                  </a:cubicBezTo>
                  <a:cubicBezTo>
                    <a:pt x="259" y="977"/>
                    <a:pt x="439" y="326"/>
                    <a:pt x="439" y="326"/>
                  </a:cubicBezTo>
                  <a:lnTo>
                    <a:pt x="235" y="1"/>
                  </a:lnTo>
                  <a:close/>
                </a:path>
              </a:pathLst>
            </a:custGeom>
            <a:solidFill>
              <a:srgbClr val="093F51">
                <a:alpha val="303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033101" y="3451377"/>
            <a:ext cx="4045415" cy="114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algn="ctr">
              <a:lnSpc>
                <a:spcPct val="110000"/>
              </a:lnSpc>
            </a:pPr>
            <a:r>
              <a:rPr lang="en-US" sz="32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Thông tin do HS tự </a:t>
            </a:r>
            <a:r>
              <a:rPr lang="en-US" sz="32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thu</a:t>
            </a:r>
            <a:r>
              <a:rPr lang="en-US" sz="32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trên internet</a:t>
            </a:r>
            <a:endParaRPr lang="en-US" sz="3200" b="1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7736" y="3515668"/>
            <a:ext cx="2795317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" algn="ctr">
              <a:lnSpc>
                <a:spcPct val="110000"/>
              </a:lnSpc>
            </a:pPr>
            <a:r>
              <a:rPr lang="en-US" sz="32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Thông tin SGK. </a:t>
            </a:r>
            <a:endParaRPr lang="en-US" sz="3200" b="1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4701" y="3406989"/>
            <a:ext cx="2616693" cy="114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algn="ctr">
              <a:lnSpc>
                <a:spcPct val="110000"/>
              </a:lnSpc>
            </a:pPr>
            <a:r>
              <a:rPr lang="en-US" sz="32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Thông tin do GV </a:t>
            </a:r>
            <a:r>
              <a:rPr lang="en-US" sz="32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cung</a:t>
            </a:r>
            <a:r>
              <a:rPr lang="en-US" sz="32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cấp</a:t>
            </a:r>
            <a:endParaRPr lang="en-US" sz="3200" b="1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026" name="Picture 2" descr="World Book Day PNG Transparent Images Free Download | Vector Files |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9" y="3623510"/>
            <a:ext cx="3530361" cy="27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obe Student Teacher Geography, Study globe character, cartoon Character,  class, tie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" b="94348" l="1196" r="95870">
                        <a14:foregroundMark x1="77935" y1="7174" x2="81413" y2="50870"/>
                        <a14:foregroundMark x1="77609" y1="35652" x2="77609" y2="35652"/>
                        <a14:foregroundMark x1="63043" y1="35652" x2="82065" y2="36957"/>
                        <a14:foregroundMark x1="77283" y1="53587" x2="77609" y2="80761"/>
                        <a14:foregroundMark x1="84457" y1="53261" x2="83804" y2="84457"/>
                        <a14:foregroundMark x1="80000" y1="88587" x2="80000" y2="88587"/>
                        <a14:foregroundMark x1="75978" y1="88587" x2="75978" y2="88587"/>
                        <a14:foregroundMark x1="71196" y1="89239" x2="84130" y2="8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597" y="4422437"/>
            <a:ext cx="2616693" cy="17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нтернет - Ứng dụng trên Google Pl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566" y="4400279"/>
            <a:ext cx="2195880" cy="15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28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9" grpId="0" animBg="1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624B3F-5990-4668-9FDD-D653D69C85F7}"/>
              </a:ext>
            </a:extLst>
          </p:cNvPr>
          <p:cNvSpPr/>
          <p:nvPr/>
        </p:nvSpPr>
        <p:spPr>
          <a:xfrm>
            <a:off x="2534651" y="1654328"/>
            <a:ext cx="7728285" cy="2788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tabLst>
                <a:tab pos="504825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Các tài liệu có liên quan.</a:t>
            </a:r>
            <a:endParaRPr lang="en-US" sz="2800" dirty="0">
              <a:latin typeface="#9Slide03 Roboto Bold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504825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Phiếu đánh giá sản phẩm nhóm.</a:t>
            </a:r>
            <a:endParaRPr lang="en-US" sz="2800" dirty="0">
              <a:latin typeface="#9Slide03 Roboto Bold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504825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Đường link một số trang web để HS tìm dữ liệu</a:t>
            </a:r>
            <a:r>
              <a:rPr lang="en-US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05000"/>
              </a:lnSpc>
              <a:tabLst>
                <a:tab pos="504825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  <a:cs typeface="Times New Roman" panose="02020603050405020304" pitchFamily="18" charset="0"/>
              </a:rPr>
              <a:t> 14.1 SGK</a:t>
            </a:r>
            <a:r>
              <a:rPr lang="en-US" sz="2800" dirty="0">
                <a:solidFill>
                  <a:srgbClr val="000000"/>
                </a:solidFill>
                <a:latin typeface="#9Slide03 Roboto Bold"/>
                <a:ea typeface="Times New Roman" panose="02020603050405020304" pitchFamily="18" charset="0"/>
              </a:rPr>
              <a:t>.</a:t>
            </a:r>
            <a:endParaRPr lang="en-US" sz="2800" dirty="0">
              <a:latin typeface="#9Slide03 Roboto Bold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endParaRPr lang="en-US" sz="2800" dirty="0">
              <a:effectLst/>
              <a:latin typeface="#9Slide03 Roboto Bold"/>
              <a:ea typeface="Times New Roman" panose="02020603050405020304" pitchFamily="18" charset="0"/>
            </a:endParaRPr>
          </a:p>
          <a:p>
            <a:pPr indent="180340" algn="just">
              <a:lnSpc>
                <a:spcPct val="105000"/>
              </a:lnSpc>
              <a:spcAft>
                <a:spcPts val="0"/>
              </a:spcAft>
            </a:pPr>
            <a:endParaRPr lang="en-US" sz="2800" dirty="0">
              <a:effectLst/>
              <a:latin typeface="#9Slide03 Roboto Bold"/>
              <a:ea typeface="Times New Roman" panose="02020603050405020304" pitchFamily="18" charset="0"/>
            </a:endParaRPr>
          </a:p>
        </p:txBody>
      </p:sp>
      <p:sp>
        <p:nvSpPr>
          <p:cNvPr id="4" name="Google Shape;2199;p60">
            <a:extLst>
              <a:ext uri="{FF2B5EF4-FFF2-40B4-BE49-F238E27FC236}">
                <a16:creationId xmlns:a16="http://schemas.microsoft.com/office/drawing/2014/main" id="{25BB00FC-57E8-4C9B-B949-A7292C0EA416}"/>
              </a:ext>
            </a:extLst>
          </p:cNvPr>
          <p:cNvSpPr txBox="1"/>
          <p:nvPr/>
        </p:nvSpPr>
        <p:spPr>
          <a:xfrm>
            <a:off x="3341410" y="479577"/>
            <a:ext cx="5509180" cy="73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b="1" kern="0" dirty="0">
                <a:solidFill>
                  <a:schemeClr val="bg1">
                    <a:lumMod val="10000"/>
                  </a:schemeClr>
                </a:solidFill>
                <a:latin typeface="#9Slide07 IcielCadena" panose="02000503000000020004" pitchFamily="2" charset="0"/>
                <a:ea typeface="#9Slide03 Roboto Medium" panose="02000000000000000000" pitchFamily="2" charset="0"/>
                <a:cs typeface="Crete Round"/>
                <a:sym typeface="Crete Round"/>
              </a:rPr>
              <a:t>THÔNG TIN THAM KHẢO</a:t>
            </a:r>
            <a:endParaRPr sz="4000" b="1" kern="0" dirty="0">
              <a:solidFill>
                <a:schemeClr val="bg1">
                  <a:lumMod val="10000"/>
                </a:schemeClr>
              </a:solidFill>
              <a:latin typeface="#9Slide07 IcielCadena" panose="02000503000000020004" pitchFamily="2" charset="0"/>
              <a:ea typeface="#9Slide03 Roboto Medium" panose="02000000000000000000" pitchFamily="2" charset="0"/>
              <a:cs typeface="Crete Round"/>
              <a:sym typeface="Crete Round"/>
            </a:endParaRPr>
          </a:p>
        </p:txBody>
      </p:sp>
    </p:spTree>
    <p:extLst>
      <p:ext uri="{BB962C8B-B14F-4D97-AF65-F5344CB8AC3E}">
        <p14:creationId xmlns:p14="http://schemas.microsoft.com/office/powerpoint/2010/main" val="4564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1"/>
          <p:cNvSpPr/>
          <p:nvPr/>
        </p:nvSpPr>
        <p:spPr>
          <a:xfrm>
            <a:off x="161033" y="5796333"/>
            <a:ext cx="11866000" cy="89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59" name="Google Shape;859;p41"/>
          <p:cNvGrpSpPr/>
          <p:nvPr/>
        </p:nvGrpSpPr>
        <p:grpSpPr>
          <a:xfrm>
            <a:off x="5816169" y="3923889"/>
            <a:ext cx="3285793" cy="1827767"/>
            <a:chOff x="5201625" y="3405935"/>
            <a:chExt cx="2603640" cy="1448310"/>
          </a:xfrm>
        </p:grpSpPr>
        <p:sp>
          <p:nvSpPr>
            <p:cNvPr id="860" name="Google Shape;860;p41"/>
            <p:cNvSpPr/>
            <p:nvPr/>
          </p:nvSpPr>
          <p:spPr>
            <a:xfrm>
              <a:off x="5381415" y="4368565"/>
              <a:ext cx="2253030" cy="485680"/>
            </a:xfrm>
            <a:custGeom>
              <a:avLst/>
              <a:gdLst/>
              <a:ahLst/>
              <a:cxnLst/>
              <a:rect l="l" t="t" r="r" b="b"/>
              <a:pathLst>
                <a:path w="17331" h="3736" extrusionOk="0">
                  <a:moveTo>
                    <a:pt x="17325" y="0"/>
                  </a:moveTo>
                  <a:lnTo>
                    <a:pt x="1856" y="21"/>
                  </a:lnTo>
                  <a:cubicBezTo>
                    <a:pt x="1343" y="21"/>
                    <a:pt x="879" y="229"/>
                    <a:pt x="543" y="566"/>
                  </a:cubicBezTo>
                  <a:cubicBezTo>
                    <a:pt x="208" y="902"/>
                    <a:pt x="0" y="1367"/>
                    <a:pt x="1" y="1880"/>
                  </a:cubicBezTo>
                  <a:cubicBezTo>
                    <a:pt x="2" y="2906"/>
                    <a:pt x="833" y="3735"/>
                    <a:pt x="1859" y="3735"/>
                  </a:cubicBezTo>
                  <a:cubicBezTo>
                    <a:pt x="1859" y="3735"/>
                    <a:pt x="1860" y="3735"/>
                    <a:pt x="1860" y="3735"/>
                  </a:cubicBezTo>
                  <a:lnTo>
                    <a:pt x="17330" y="3715"/>
                  </a:lnTo>
                  <a:lnTo>
                    <a:pt x="17329" y="3187"/>
                  </a:lnTo>
                  <a:lnTo>
                    <a:pt x="16921" y="3187"/>
                  </a:lnTo>
                  <a:lnTo>
                    <a:pt x="16918" y="612"/>
                  </a:lnTo>
                  <a:lnTo>
                    <a:pt x="17326" y="612"/>
                  </a:lnTo>
                  <a:lnTo>
                    <a:pt x="173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5586165" y="4447995"/>
              <a:ext cx="2008760" cy="337220"/>
            </a:xfrm>
            <a:custGeom>
              <a:avLst/>
              <a:gdLst/>
              <a:ahLst/>
              <a:cxnLst/>
              <a:rect l="l" t="t" r="r" b="b"/>
              <a:pathLst>
                <a:path w="15452" h="2594" extrusionOk="0">
                  <a:moveTo>
                    <a:pt x="15448" y="1"/>
                  </a:moveTo>
                  <a:lnTo>
                    <a:pt x="1254" y="19"/>
                  </a:lnTo>
                  <a:cubicBezTo>
                    <a:pt x="907" y="19"/>
                    <a:pt x="595" y="164"/>
                    <a:pt x="367" y="397"/>
                  </a:cubicBezTo>
                  <a:cubicBezTo>
                    <a:pt x="141" y="631"/>
                    <a:pt x="1" y="952"/>
                    <a:pt x="1" y="1308"/>
                  </a:cubicBezTo>
                  <a:cubicBezTo>
                    <a:pt x="2" y="2017"/>
                    <a:pt x="563" y="2593"/>
                    <a:pt x="1255" y="2593"/>
                  </a:cubicBezTo>
                  <a:cubicBezTo>
                    <a:pt x="1256" y="2593"/>
                    <a:pt x="1256" y="2593"/>
                    <a:pt x="1257" y="2593"/>
                  </a:cubicBezTo>
                  <a:lnTo>
                    <a:pt x="15451" y="2575"/>
                  </a:lnTo>
                  <a:lnTo>
                    <a:pt x="154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5771285" y="4532755"/>
              <a:ext cx="1823380" cy="53690"/>
            </a:xfrm>
            <a:custGeom>
              <a:avLst/>
              <a:gdLst/>
              <a:ahLst/>
              <a:cxnLst/>
              <a:rect l="l" t="t" r="r" b="b"/>
              <a:pathLst>
                <a:path w="14026" h="413" extrusionOk="0">
                  <a:moveTo>
                    <a:pt x="14025" y="0"/>
                  </a:moveTo>
                  <a:lnTo>
                    <a:pt x="197" y="18"/>
                  </a:lnTo>
                  <a:cubicBezTo>
                    <a:pt x="90" y="18"/>
                    <a:pt x="1" y="107"/>
                    <a:pt x="1" y="215"/>
                  </a:cubicBezTo>
                  <a:lnTo>
                    <a:pt x="1" y="216"/>
                  </a:lnTo>
                  <a:cubicBezTo>
                    <a:pt x="2" y="324"/>
                    <a:pt x="90" y="412"/>
                    <a:pt x="197" y="412"/>
                  </a:cubicBezTo>
                  <a:lnTo>
                    <a:pt x="14025" y="394"/>
                  </a:lnTo>
                  <a:lnTo>
                    <a:pt x="14025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5771545" y="4658725"/>
              <a:ext cx="1823380" cy="53690"/>
            </a:xfrm>
            <a:custGeom>
              <a:avLst/>
              <a:gdLst/>
              <a:ahLst/>
              <a:cxnLst/>
              <a:rect l="l" t="t" r="r" b="b"/>
              <a:pathLst>
                <a:path w="14026" h="413" extrusionOk="0">
                  <a:moveTo>
                    <a:pt x="14024" y="1"/>
                  </a:moveTo>
                  <a:lnTo>
                    <a:pt x="196" y="18"/>
                  </a:lnTo>
                  <a:cubicBezTo>
                    <a:pt x="89" y="18"/>
                    <a:pt x="1" y="107"/>
                    <a:pt x="1" y="215"/>
                  </a:cubicBezTo>
                  <a:lnTo>
                    <a:pt x="1" y="216"/>
                  </a:lnTo>
                  <a:cubicBezTo>
                    <a:pt x="1" y="324"/>
                    <a:pt x="89" y="413"/>
                    <a:pt x="197" y="413"/>
                  </a:cubicBezTo>
                  <a:lnTo>
                    <a:pt x="14025" y="394"/>
                  </a:lnTo>
                  <a:lnTo>
                    <a:pt x="14024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5201625" y="3885875"/>
              <a:ext cx="2253030" cy="485680"/>
            </a:xfrm>
            <a:custGeom>
              <a:avLst/>
              <a:gdLst/>
              <a:ahLst/>
              <a:cxnLst/>
              <a:rect l="l" t="t" r="r" b="b"/>
              <a:pathLst>
                <a:path w="17331" h="3736" extrusionOk="0">
                  <a:moveTo>
                    <a:pt x="17326" y="1"/>
                  </a:moveTo>
                  <a:lnTo>
                    <a:pt x="1856" y="20"/>
                  </a:lnTo>
                  <a:cubicBezTo>
                    <a:pt x="1344" y="21"/>
                    <a:pt x="879" y="229"/>
                    <a:pt x="544" y="567"/>
                  </a:cubicBezTo>
                  <a:cubicBezTo>
                    <a:pt x="209" y="903"/>
                    <a:pt x="1" y="1366"/>
                    <a:pt x="1" y="1881"/>
                  </a:cubicBezTo>
                  <a:cubicBezTo>
                    <a:pt x="3" y="2906"/>
                    <a:pt x="834" y="3736"/>
                    <a:pt x="1859" y="3736"/>
                  </a:cubicBezTo>
                  <a:cubicBezTo>
                    <a:pt x="1860" y="3736"/>
                    <a:pt x="1861" y="3736"/>
                    <a:pt x="1861" y="3736"/>
                  </a:cubicBezTo>
                  <a:lnTo>
                    <a:pt x="17330" y="3715"/>
                  </a:lnTo>
                  <a:lnTo>
                    <a:pt x="17330" y="3186"/>
                  </a:lnTo>
                  <a:lnTo>
                    <a:pt x="16920" y="3187"/>
                  </a:lnTo>
                  <a:lnTo>
                    <a:pt x="16917" y="612"/>
                  </a:lnTo>
                  <a:lnTo>
                    <a:pt x="17327" y="611"/>
                  </a:lnTo>
                  <a:lnTo>
                    <a:pt x="17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5406505" y="3965305"/>
              <a:ext cx="2008630" cy="337350"/>
            </a:xfrm>
            <a:custGeom>
              <a:avLst/>
              <a:gdLst/>
              <a:ahLst/>
              <a:cxnLst/>
              <a:rect l="l" t="t" r="r" b="b"/>
              <a:pathLst>
                <a:path w="15451" h="2595" extrusionOk="0">
                  <a:moveTo>
                    <a:pt x="15448" y="0"/>
                  </a:moveTo>
                  <a:lnTo>
                    <a:pt x="1253" y="19"/>
                  </a:lnTo>
                  <a:cubicBezTo>
                    <a:pt x="906" y="19"/>
                    <a:pt x="595" y="164"/>
                    <a:pt x="367" y="396"/>
                  </a:cubicBezTo>
                  <a:cubicBezTo>
                    <a:pt x="140" y="631"/>
                    <a:pt x="1" y="952"/>
                    <a:pt x="1" y="1308"/>
                  </a:cubicBezTo>
                  <a:cubicBezTo>
                    <a:pt x="2" y="2019"/>
                    <a:pt x="563" y="2594"/>
                    <a:pt x="1257" y="2594"/>
                  </a:cubicBezTo>
                  <a:lnTo>
                    <a:pt x="15451" y="2575"/>
                  </a:lnTo>
                  <a:lnTo>
                    <a:pt x="154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5591625" y="4053335"/>
              <a:ext cx="1823250" cy="53690"/>
            </a:xfrm>
            <a:custGeom>
              <a:avLst/>
              <a:gdLst/>
              <a:ahLst/>
              <a:cxnLst/>
              <a:rect l="l" t="t" r="r" b="b"/>
              <a:pathLst>
                <a:path w="14025" h="413" extrusionOk="0">
                  <a:moveTo>
                    <a:pt x="14025" y="1"/>
                  </a:moveTo>
                  <a:lnTo>
                    <a:pt x="197" y="20"/>
                  </a:lnTo>
                  <a:cubicBezTo>
                    <a:pt x="89" y="20"/>
                    <a:pt x="0" y="108"/>
                    <a:pt x="1" y="216"/>
                  </a:cubicBezTo>
                  <a:lnTo>
                    <a:pt x="1" y="217"/>
                  </a:lnTo>
                  <a:cubicBezTo>
                    <a:pt x="1" y="325"/>
                    <a:pt x="89" y="413"/>
                    <a:pt x="198" y="413"/>
                  </a:cubicBezTo>
                  <a:lnTo>
                    <a:pt x="14025" y="395"/>
                  </a:lnTo>
                  <a:lnTo>
                    <a:pt x="14025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1"/>
            <p:cNvSpPr/>
            <p:nvPr/>
          </p:nvSpPr>
          <p:spPr>
            <a:xfrm>
              <a:off x="5591755" y="4176035"/>
              <a:ext cx="1823250" cy="53690"/>
            </a:xfrm>
            <a:custGeom>
              <a:avLst/>
              <a:gdLst/>
              <a:ahLst/>
              <a:cxnLst/>
              <a:rect l="l" t="t" r="r" b="b"/>
              <a:pathLst>
                <a:path w="14025" h="413" extrusionOk="0">
                  <a:moveTo>
                    <a:pt x="14025" y="0"/>
                  </a:moveTo>
                  <a:lnTo>
                    <a:pt x="197" y="18"/>
                  </a:lnTo>
                  <a:cubicBezTo>
                    <a:pt x="89" y="19"/>
                    <a:pt x="0" y="107"/>
                    <a:pt x="1" y="215"/>
                  </a:cubicBezTo>
                  <a:lnTo>
                    <a:pt x="1" y="217"/>
                  </a:lnTo>
                  <a:cubicBezTo>
                    <a:pt x="1" y="324"/>
                    <a:pt x="89" y="412"/>
                    <a:pt x="198" y="412"/>
                  </a:cubicBezTo>
                  <a:lnTo>
                    <a:pt x="14025" y="395"/>
                  </a:lnTo>
                  <a:lnTo>
                    <a:pt x="14025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1"/>
            <p:cNvSpPr/>
            <p:nvPr/>
          </p:nvSpPr>
          <p:spPr>
            <a:xfrm>
              <a:off x="5552235" y="3405935"/>
              <a:ext cx="2253030" cy="485680"/>
            </a:xfrm>
            <a:custGeom>
              <a:avLst/>
              <a:gdLst/>
              <a:ahLst/>
              <a:cxnLst/>
              <a:rect l="l" t="t" r="r" b="b"/>
              <a:pathLst>
                <a:path w="17331" h="3736" extrusionOk="0">
                  <a:moveTo>
                    <a:pt x="17325" y="0"/>
                  </a:moveTo>
                  <a:lnTo>
                    <a:pt x="1856" y="21"/>
                  </a:lnTo>
                  <a:cubicBezTo>
                    <a:pt x="1343" y="21"/>
                    <a:pt x="879" y="229"/>
                    <a:pt x="543" y="566"/>
                  </a:cubicBezTo>
                  <a:cubicBezTo>
                    <a:pt x="208" y="902"/>
                    <a:pt x="0" y="1366"/>
                    <a:pt x="1" y="1880"/>
                  </a:cubicBezTo>
                  <a:cubicBezTo>
                    <a:pt x="2" y="2906"/>
                    <a:pt x="834" y="3735"/>
                    <a:pt x="1859" y="3735"/>
                  </a:cubicBezTo>
                  <a:cubicBezTo>
                    <a:pt x="1859" y="3735"/>
                    <a:pt x="1860" y="3735"/>
                    <a:pt x="1860" y="3735"/>
                  </a:cubicBezTo>
                  <a:lnTo>
                    <a:pt x="17330" y="3715"/>
                  </a:lnTo>
                  <a:lnTo>
                    <a:pt x="17329" y="3186"/>
                  </a:lnTo>
                  <a:lnTo>
                    <a:pt x="16921" y="3187"/>
                  </a:lnTo>
                  <a:lnTo>
                    <a:pt x="16918" y="612"/>
                  </a:lnTo>
                  <a:lnTo>
                    <a:pt x="17326" y="611"/>
                  </a:lnTo>
                  <a:lnTo>
                    <a:pt x="17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1"/>
            <p:cNvSpPr/>
            <p:nvPr/>
          </p:nvSpPr>
          <p:spPr>
            <a:xfrm>
              <a:off x="5756985" y="3485365"/>
              <a:ext cx="2008890" cy="337220"/>
            </a:xfrm>
            <a:custGeom>
              <a:avLst/>
              <a:gdLst/>
              <a:ahLst/>
              <a:cxnLst/>
              <a:rect l="l" t="t" r="r" b="b"/>
              <a:pathLst>
                <a:path w="15453" h="2594" extrusionOk="0">
                  <a:moveTo>
                    <a:pt x="15448" y="1"/>
                  </a:moveTo>
                  <a:lnTo>
                    <a:pt x="1254" y="18"/>
                  </a:lnTo>
                  <a:cubicBezTo>
                    <a:pt x="907" y="19"/>
                    <a:pt x="595" y="164"/>
                    <a:pt x="367" y="397"/>
                  </a:cubicBezTo>
                  <a:cubicBezTo>
                    <a:pt x="142" y="631"/>
                    <a:pt x="1" y="952"/>
                    <a:pt x="2" y="1308"/>
                  </a:cubicBezTo>
                  <a:cubicBezTo>
                    <a:pt x="2" y="2018"/>
                    <a:pt x="563" y="2594"/>
                    <a:pt x="1255" y="2594"/>
                  </a:cubicBezTo>
                  <a:cubicBezTo>
                    <a:pt x="1256" y="2594"/>
                    <a:pt x="1256" y="2594"/>
                    <a:pt x="1257" y="2594"/>
                  </a:cubicBezTo>
                  <a:lnTo>
                    <a:pt x="15452" y="2575"/>
                  </a:lnTo>
                  <a:lnTo>
                    <a:pt x="154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1"/>
            <p:cNvSpPr/>
            <p:nvPr/>
          </p:nvSpPr>
          <p:spPr>
            <a:xfrm>
              <a:off x="5942235" y="3570125"/>
              <a:ext cx="1823380" cy="53690"/>
            </a:xfrm>
            <a:custGeom>
              <a:avLst/>
              <a:gdLst/>
              <a:ahLst/>
              <a:cxnLst/>
              <a:rect l="l" t="t" r="r" b="b"/>
              <a:pathLst>
                <a:path w="14026" h="413" extrusionOk="0">
                  <a:moveTo>
                    <a:pt x="14024" y="1"/>
                  </a:moveTo>
                  <a:lnTo>
                    <a:pt x="196" y="18"/>
                  </a:lnTo>
                  <a:cubicBezTo>
                    <a:pt x="89" y="18"/>
                    <a:pt x="1" y="107"/>
                    <a:pt x="1" y="215"/>
                  </a:cubicBezTo>
                  <a:lnTo>
                    <a:pt x="1" y="216"/>
                  </a:lnTo>
                  <a:cubicBezTo>
                    <a:pt x="1" y="323"/>
                    <a:pt x="90" y="412"/>
                    <a:pt x="197" y="412"/>
                  </a:cubicBezTo>
                  <a:lnTo>
                    <a:pt x="14025" y="394"/>
                  </a:lnTo>
                  <a:lnTo>
                    <a:pt x="14024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1"/>
            <p:cNvSpPr/>
            <p:nvPr/>
          </p:nvSpPr>
          <p:spPr>
            <a:xfrm>
              <a:off x="5942365" y="3696095"/>
              <a:ext cx="1823380" cy="53560"/>
            </a:xfrm>
            <a:custGeom>
              <a:avLst/>
              <a:gdLst/>
              <a:ahLst/>
              <a:cxnLst/>
              <a:rect l="l" t="t" r="r" b="b"/>
              <a:pathLst>
                <a:path w="14026" h="412" extrusionOk="0">
                  <a:moveTo>
                    <a:pt x="14024" y="1"/>
                  </a:moveTo>
                  <a:lnTo>
                    <a:pt x="197" y="19"/>
                  </a:lnTo>
                  <a:cubicBezTo>
                    <a:pt x="90" y="19"/>
                    <a:pt x="1" y="108"/>
                    <a:pt x="1" y="215"/>
                  </a:cubicBezTo>
                  <a:lnTo>
                    <a:pt x="1" y="216"/>
                  </a:lnTo>
                  <a:cubicBezTo>
                    <a:pt x="1" y="323"/>
                    <a:pt x="89" y="412"/>
                    <a:pt x="195" y="412"/>
                  </a:cubicBezTo>
                  <a:cubicBezTo>
                    <a:pt x="196" y="412"/>
                    <a:pt x="197" y="412"/>
                    <a:pt x="197" y="412"/>
                  </a:cubicBezTo>
                  <a:lnTo>
                    <a:pt x="14025" y="394"/>
                  </a:lnTo>
                  <a:lnTo>
                    <a:pt x="14024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3" name="Google Shape;873;p41"/>
          <p:cNvSpPr txBox="1">
            <a:spLocks noGrp="1"/>
          </p:cNvSpPr>
          <p:nvPr>
            <p:ph type="title"/>
          </p:nvPr>
        </p:nvSpPr>
        <p:spPr>
          <a:xfrm>
            <a:off x="196279" y="2334817"/>
            <a:ext cx="7986735" cy="1035109"/>
          </a:xfrm>
          <a:prstGeom prst="rect">
            <a:avLst/>
          </a:prstGeom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r>
              <a:rPr lang="en" sz="5400" b="1" dirty="0">
                <a:latin typeface="#9Slide07 IcielCadena" panose="02000503000000020004" pitchFamily="2" charset="0"/>
                <a:ea typeface="#9Slide03 Roboto Medium" panose="02000000000000000000" pitchFamily="2" charset="0"/>
              </a:rPr>
              <a:t>VIẾT ĐỀ CƯƠNG BÁO CÁO</a:t>
            </a:r>
            <a:endParaRPr sz="5400" b="1" dirty="0">
              <a:solidFill>
                <a:schemeClr val="dk1"/>
              </a:solidFill>
              <a:latin typeface="#9Slide07 IcielCadena" panose="02000503000000020004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874" name="Google Shape;874;p41"/>
          <p:cNvSpPr txBox="1">
            <a:spLocks noGrp="1"/>
          </p:cNvSpPr>
          <p:nvPr>
            <p:ph type="title" idx="2"/>
          </p:nvPr>
        </p:nvSpPr>
        <p:spPr>
          <a:xfrm>
            <a:off x="3427593" y="893812"/>
            <a:ext cx="1190400" cy="1190400"/>
          </a:xfrm>
          <a:prstGeom prst="rect">
            <a:avLst/>
          </a:prstGeom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r>
              <a:rPr lang="en" dirty="0">
                <a:latin typeface="#9Slide07 IcielCadena" panose="02000503000000020004" pitchFamily="2" charset="0"/>
                <a:ea typeface="#9Slide03 Roboto Medium" panose="02000000000000000000" pitchFamily="2" charset="0"/>
              </a:rPr>
              <a:t>2</a:t>
            </a:r>
            <a:endParaRPr dirty="0">
              <a:latin typeface="#9Slide07 IcielCadena" panose="02000503000000020004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875" name="Google Shape;875;p41"/>
          <p:cNvGrpSpPr/>
          <p:nvPr/>
        </p:nvGrpSpPr>
        <p:grpSpPr>
          <a:xfrm>
            <a:off x="7846351" y="313840"/>
            <a:ext cx="4235951" cy="5934827"/>
            <a:chOff x="2650975" y="3072075"/>
            <a:chExt cx="645475" cy="904350"/>
          </a:xfrm>
        </p:grpSpPr>
        <p:sp>
          <p:nvSpPr>
            <p:cNvPr id="876" name="Google Shape;876;p41"/>
            <p:cNvSpPr/>
            <p:nvPr/>
          </p:nvSpPr>
          <p:spPr>
            <a:xfrm>
              <a:off x="2974750" y="3291000"/>
              <a:ext cx="111650" cy="201875"/>
            </a:xfrm>
            <a:custGeom>
              <a:avLst/>
              <a:gdLst/>
              <a:ahLst/>
              <a:cxnLst/>
              <a:rect l="l" t="t" r="r" b="b"/>
              <a:pathLst>
                <a:path w="4466" h="8075" extrusionOk="0">
                  <a:moveTo>
                    <a:pt x="1194" y="6369"/>
                  </a:moveTo>
                  <a:cubicBezTo>
                    <a:pt x="1195" y="6369"/>
                    <a:pt x="1193" y="6373"/>
                    <a:pt x="1193" y="6374"/>
                  </a:cubicBezTo>
                  <a:cubicBezTo>
                    <a:pt x="1190" y="6381"/>
                    <a:pt x="1181" y="6393"/>
                    <a:pt x="1171" y="6409"/>
                  </a:cubicBezTo>
                  <a:cubicBezTo>
                    <a:pt x="1172" y="6406"/>
                    <a:pt x="1173" y="6403"/>
                    <a:pt x="1174" y="6400"/>
                  </a:cubicBezTo>
                  <a:cubicBezTo>
                    <a:pt x="1179" y="6391"/>
                    <a:pt x="1181" y="6387"/>
                    <a:pt x="1185" y="6381"/>
                  </a:cubicBezTo>
                  <a:cubicBezTo>
                    <a:pt x="1186" y="6379"/>
                    <a:pt x="1187" y="6377"/>
                    <a:pt x="1188" y="6376"/>
                  </a:cubicBezTo>
                  <a:lnTo>
                    <a:pt x="1191" y="6372"/>
                  </a:lnTo>
                  <a:cubicBezTo>
                    <a:pt x="1192" y="6370"/>
                    <a:pt x="1192" y="6370"/>
                    <a:pt x="1193" y="6369"/>
                  </a:cubicBezTo>
                  <a:close/>
                  <a:moveTo>
                    <a:pt x="4216" y="0"/>
                  </a:moveTo>
                  <a:lnTo>
                    <a:pt x="1304" y="651"/>
                  </a:lnTo>
                  <a:lnTo>
                    <a:pt x="1316" y="711"/>
                  </a:lnTo>
                  <a:lnTo>
                    <a:pt x="1332" y="795"/>
                  </a:lnTo>
                  <a:cubicBezTo>
                    <a:pt x="1341" y="854"/>
                    <a:pt x="1352" y="915"/>
                    <a:pt x="1361" y="976"/>
                  </a:cubicBezTo>
                  <a:cubicBezTo>
                    <a:pt x="1381" y="1099"/>
                    <a:pt x="1398" y="1226"/>
                    <a:pt x="1414" y="1352"/>
                  </a:cubicBezTo>
                  <a:cubicBezTo>
                    <a:pt x="1446" y="1608"/>
                    <a:pt x="1469" y="1867"/>
                    <a:pt x="1486" y="2127"/>
                  </a:cubicBezTo>
                  <a:cubicBezTo>
                    <a:pt x="1504" y="2388"/>
                    <a:pt x="1515" y="2650"/>
                    <a:pt x="1518" y="2912"/>
                  </a:cubicBezTo>
                  <a:cubicBezTo>
                    <a:pt x="1522" y="3174"/>
                    <a:pt x="1520" y="3436"/>
                    <a:pt x="1511" y="3698"/>
                  </a:cubicBezTo>
                  <a:cubicBezTo>
                    <a:pt x="1501" y="3961"/>
                    <a:pt x="1485" y="4222"/>
                    <a:pt x="1463" y="4483"/>
                  </a:cubicBezTo>
                  <a:cubicBezTo>
                    <a:pt x="1439" y="4743"/>
                    <a:pt x="1410" y="5004"/>
                    <a:pt x="1372" y="5261"/>
                  </a:cubicBezTo>
                  <a:cubicBezTo>
                    <a:pt x="1364" y="5327"/>
                    <a:pt x="1354" y="5391"/>
                    <a:pt x="1343" y="5455"/>
                  </a:cubicBezTo>
                  <a:cubicBezTo>
                    <a:pt x="1333" y="5520"/>
                    <a:pt x="1324" y="5584"/>
                    <a:pt x="1312" y="5648"/>
                  </a:cubicBezTo>
                  <a:cubicBezTo>
                    <a:pt x="1289" y="5777"/>
                    <a:pt x="1267" y="5905"/>
                    <a:pt x="1240" y="6032"/>
                  </a:cubicBezTo>
                  <a:cubicBezTo>
                    <a:pt x="1226" y="6096"/>
                    <a:pt x="1214" y="6160"/>
                    <a:pt x="1200" y="6224"/>
                  </a:cubicBezTo>
                  <a:lnTo>
                    <a:pt x="1156" y="6414"/>
                  </a:lnTo>
                  <a:lnTo>
                    <a:pt x="1152" y="6434"/>
                  </a:lnTo>
                  <a:cubicBezTo>
                    <a:pt x="1132" y="6458"/>
                    <a:pt x="1106" y="6487"/>
                    <a:pt x="1077" y="6518"/>
                  </a:cubicBezTo>
                  <a:cubicBezTo>
                    <a:pt x="1016" y="6584"/>
                    <a:pt x="940" y="6658"/>
                    <a:pt x="855" y="6732"/>
                  </a:cubicBezTo>
                  <a:cubicBezTo>
                    <a:pt x="684" y="6882"/>
                    <a:pt x="485" y="7036"/>
                    <a:pt x="275" y="7188"/>
                  </a:cubicBezTo>
                  <a:cubicBezTo>
                    <a:pt x="186" y="7252"/>
                    <a:pt x="94" y="7316"/>
                    <a:pt x="0" y="7380"/>
                  </a:cubicBezTo>
                  <a:cubicBezTo>
                    <a:pt x="848" y="7975"/>
                    <a:pt x="2189" y="8023"/>
                    <a:pt x="3125" y="8029"/>
                  </a:cubicBezTo>
                  <a:cubicBezTo>
                    <a:pt x="3215" y="8029"/>
                    <a:pt x="3294" y="8048"/>
                    <a:pt x="3365" y="8075"/>
                  </a:cubicBezTo>
                  <a:cubicBezTo>
                    <a:pt x="3396" y="8035"/>
                    <a:pt x="3427" y="7996"/>
                    <a:pt x="3459" y="7951"/>
                  </a:cubicBezTo>
                  <a:cubicBezTo>
                    <a:pt x="3479" y="7923"/>
                    <a:pt x="3499" y="7897"/>
                    <a:pt x="3518" y="7866"/>
                  </a:cubicBezTo>
                  <a:lnTo>
                    <a:pt x="3548" y="7820"/>
                  </a:lnTo>
                  <a:lnTo>
                    <a:pt x="3577" y="7771"/>
                  </a:lnTo>
                  <a:cubicBezTo>
                    <a:pt x="3588" y="7756"/>
                    <a:pt x="3598" y="7738"/>
                    <a:pt x="3607" y="7721"/>
                  </a:cubicBezTo>
                  <a:lnTo>
                    <a:pt x="3637" y="7668"/>
                  </a:lnTo>
                  <a:cubicBezTo>
                    <a:pt x="3657" y="7630"/>
                    <a:pt x="3676" y="7593"/>
                    <a:pt x="3695" y="7551"/>
                  </a:cubicBezTo>
                  <a:cubicBezTo>
                    <a:pt x="3715" y="7512"/>
                    <a:pt x="3734" y="7465"/>
                    <a:pt x="3752" y="7421"/>
                  </a:cubicBezTo>
                  <a:cubicBezTo>
                    <a:pt x="3771" y="7372"/>
                    <a:pt x="3787" y="7325"/>
                    <a:pt x="3804" y="7271"/>
                  </a:cubicBezTo>
                  <a:lnTo>
                    <a:pt x="3821" y="7212"/>
                  </a:lnTo>
                  <a:lnTo>
                    <a:pt x="3830" y="7183"/>
                  </a:lnTo>
                  <a:lnTo>
                    <a:pt x="3846" y="7126"/>
                  </a:lnTo>
                  <a:lnTo>
                    <a:pt x="3910" y="6896"/>
                  </a:lnTo>
                  <a:cubicBezTo>
                    <a:pt x="3932" y="6820"/>
                    <a:pt x="3951" y="6743"/>
                    <a:pt x="3970" y="6666"/>
                  </a:cubicBezTo>
                  <a:cubicBezTo>
                    <a:pt x="4012" y="6512"/>
                    <a:pt x="4046" y="6358"/>
                    <a:pt x="4082" y="6203"/>
                  </a:cubicBezTo>
                  <a:cubicBezTo>
                    <a:pt x="4101" y="6125"/>
                    <a:pt x="4115" y="6048"/>
                    <a:pt x="4132" y="5970"/>
                  </a:cubicBezTo>
                  <a:cubicBezTo>
                    <a:pt x="4148" y="5892"/>
                    <a:pt x="4165" y="5815"/>
                    <a:pt x="4179" y="5737"/>
                  </a:cubicBezTo>
                  <a:lnTo>
                    <a:pt x="4222" y="5503"/>
                  </a:lnTo>
                  <a:cubicBezTo>
                    <a:pt x="4236" y="5426"/>
                    <a:pt x="4248" y="5347"/>
                    <a:pt x="4260" y="5270"/>
                  </a:cubicBezTo>
                  <a:cubicBezTo>
                    <a:pt x="4287" y="5113"/>
                    <a:pt x="4307" y="4956"/>
                    <a:pt x="4328" y="4800"/>
                  </a:cubicBezTo>
                  <a:cubicBezTo>
                    <a:pt x="4369" y="4486"/>
                    <a:pt x="4401" y="4172"/>
                    <a:pt x="4423" y="3857"/>
                  </a:cubicBezTo>
                  <a:cubicBezTo>
                    <a:pt x="4444" y="3542"/>
                    <a:pt x="4458" y="3226"/>
                    <a:pt x="4462" y="2911"/>
                  </a:cubicBezTo>
                  <a:cubicBezTo>
                    <a:pt x="4466" y="2595"/>
                    <a:pt x="4461" y="2279"/>
                    <a:pt x="4446" y="1963"/>
                  </a:cubicBezTo>
                  <a:cubicBezTo>
                    <a:pt x="4432" y="1646"/>
                    <a:pt x="4406" y="1330"/>
                    <a:pt x="4372" y="1010"/>
                  </a:cubicBezTo>
                  <a:cubicBezTo>
                    <a:pt x="4354" y="851"/>
                    <a:pt x="4335" y="691"/>
                    <a:pt x="4311" y="528"/>
                  </a:cubicBezTo>
                  <a:cubicBezTo>
                    <a:pt x="4298" y="447"/>
                    <a:pt x="4285" y="364"/>
                    <a:pt x="4270" y="282"/>
                  </a:cubicBezTo>
                  <a:lnTo>
                    <a:pt x="4247" y="153"/>
                  </a:lnTo>
                  <a:lnTo>
                    <a:pt x="4233" y="85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2989050" y="3309025"/>
              <a:ext cx="55975" cy="123025"/>
            </a:xfrm>
            <a:custGeom>
              <a:avLst/>
              <a:gdLst/>
              <a:ahLst/>
              <a:cxnLst/>
              <a:rect l="l" t="t" r="r" b="b"/>
              <a:pathLst>
                <a:path w="2239" h="4921" extrusionOk="0">
                  <a:moveTo>
                    <a:pt x="532" y="0"/>
                  </a:moveTo>
                  <a:lnTo>
                    <a:pt x="1" y="4031"/>
                  </a:lnTo>
                  <a:cubicBezTo>
                    <a:pt x="794" y="4476"/>
                    <a:pt x="1547" y="4794"/>
                    <a:pt x="2238" y="4920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3003625" y="3450725"/>
              <a:ext cx="28975" cy="14075"/>
            </a:xfrm>
            <a:custGeom>
              <a:avLst/>
              <a:gdLst/>
              <a:ahLst/>
              <a:cxnLst/>
              <a:rect l="l" t="t" r="r" b="b"/>
              <a:pathLst>
                <a:path w="1159" h="563" extrusionOk="0">
                  <a:moveTo>
                    <a:pt x="79" y="1"/>
                  </a:moveTo>
                  <a:cubicBezTo>
                    <a:pt x="49" y="1"/>
                    <a:pt x="22" y="20"/>
                    <a:pt x="12" y="50"/>
                  </a:cubicBezTo>
                  <a:cubicBezTo>
                    <a:pt x="0" y="87"/>
                    <a:pt x="20" y="126"/>
                    <a:pt x="57" y="139"/>
                  </a:cubicBezTo>
                  <a:cubicBezTo>
                    <a:pt x="63" y="141"/>
                    <a:pt x="631" y="329"/>
                    <a:pt x="1044" y="555"/>
                  </a:cubicBezTo>
                  <a:cubicBezTo>
                    <a:pt x="1054" y="560"/>
                    <a:pt x="1067" y="563"/>
                    <a:pt x="1078" y="563"/>
                  </a:cubicBezTo>
                  <a:cubicBezTo>
                    <a:pt x="1103" y="563"/>
                    <a:pt x="1127" y="549"/>
                    <a:pt x="1140" y="526"/>
                  </a:cubicBezTo>
                  <a:cubicBezTo>
                    <a:pt x="1159" y="492"/>
                    <a:pt x="1146" y="448"/>
                    <a:pt x="1111" y="429"/>
                  </a:cubicBezTo>
                  <a:cubicBezTo>
                    <a:pt x="688" y="199"/>
                    <a:pt x="125" y="13"/>
                    <a:pt x="101" y="4"/>
                  </a:cubicBezTo>
                  <a:cubicBezTo>
                    <a:pt x="94" y="2"/>
                    <a:pt x="87" y="1"/>
                    <a:pt x="79" y="1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1"/>
            <p:cNvSpPr/>
            <p:nvPr/>
          </p:nvSpPr>
          <p:spPr>
            <a:xfrm>
              <a:off x="3004700" y="3450225"/>
              <a:ext cx="20850" cy="4425"/>
            </a:xfrm>
            <a:custGeom>
              <a:avLst/>
              <a:gdLst/>
              <a:ahLst/>
              <a:cxnLst/>
              <a:rect l="l" t="t" r="r" b="b"/>
              <a:pathLst>
                <a:path w="834" h="177" extrusionOk="0">
                  <a:moveTo>
                    <a:pt x="762" y="0"/>
                  </a:moveTo>
                  <a:cubicBezTo>
                    <a:pt x="746" y="0"/>
                    <a:pt x="361" y="3"/>
                    <a:pt x="68" y="35"/>
                  </a:cubicBezTo>
                  <a:cubicBezTo>
                    <a:pt x="28" y="40"/>
                    <a:pt x="1" y="74"/>
                    <a:pt x="6" y="113"/>
                  </a:cubicBezTo>
                  <a:cubicBezTo>
                    <a:pt x="9" y="149"/>
                    <a:pt x="40" y="176"/>
                    <a:pt x="75" y="176"/>
                  </a:cubicBezTo>
                  <a:cubicBezTo>
                    <a:pt x="78" y="176"/>
                    <a:pt x="80" y="176"/>
                    <a:pt x="83" y="175"/>
                  </a:cubicBezTo>
                  <a:cubicBezTo>
                    <a:pt x="369" y="144"/>
                    <a:pt x="759" y="142"/>
                    <a:pt x="763" y="142"/>
                  </a:cubicBezTo>
                  <a:cubicBezTo>
                    <a:pt x="802" y="142"/>
                    <a:pt x="833" y="110"/>
                    <a:pt x="833" y="71"/>
                  </a:cubicBezTo>
                  <a:cubicBezTo>
                    <a:pt x="833" y="31"/>
                    <a:pt x="801" y="0"/>
                    <a:pt x="763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1"/>
            <p:cNvSpPr/>
            <p:nvPr/>
          </p:nvSpPr>
          <p:spPr>
            <a:xfrm>
              <a:off x="2762200" y="3850625"/>
              <a:ext cx="53275" cy="47650"/>
            </a:xfrm>
            <a:custGeom>
              <a:avLst/>
              <a:gdLst/>
              <a:ahLst/>
              <a:cxnLst/>
              <a:rect l="l" t="t" r="r" b="b"/>
              <a:pathLst>
                <a:path w="2131" h="1906" extrusionOk="0">
                  <a:moveTo>
                    <a:pt x="635" y="1"/>
                  </a:moveTo>
                  <a:lnTo>
                    <a:pt x="1" y="1287"/>
                  </a:lnTo>
                  <a:lnTo>
                    <a:pt x="1398" y="1906"/>
                  </a:lnTo>
                  <a:lnTo>
                    <a:pt x="2130" y="70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1"/>
            <p:cNvSpPr/>
            <p:nvPr/>
          </p:nvSpPr>
          <p:spPr>
            <a:xfrm>
              <a:off x="2650975" y="3872825"/>
              <a:ext cx="157850" cy="85425"/>
            </a:xfrm>
            <a:custGeom>
              <a:avLst/>
              <a:gdLst/>
              <a:ahLst/>
              <a:cxnLst/>
              <a:rect l="l" t="t" r="r" b="b"/>
              <a:pathLst>
                <a:path w="6314" h="3417" extrusionOk="0">
                  <a:moveTo>
                    <a:pt x="4533" y="1"/>
                  </a:moveTo>
                  <a:cubicBezTo>
                    <a:pt x="4512" y="1"/>
                    <a:pt x="4491" y="3"/>
                    <a:pt x="4469" y="8"/>
                  </a:cubicBezTo>
                  <a:cubicBezTo>
                    <a:pt x="4469" y="8"/>
                    <a:pt x="4269" y="49"/>
                    <a:pt x="3682" y="241"/>
                  </a:cubicBezTo>
                  <a:cubicBezTo>
                    <a:pt x="3354" y="348"/>
                    <a:pt x="2952" y="374"/>
                    <a:pt x="2535" y="374"/>
                  </a:cubicBezTo>
                  <a:cubicBezTo>
                    <a:pt x="2207" y="374"/>
                    <a:pt x="1870" y="358"/>
                    <a:pt x="1553" y="351"/>
                  </a:cubicBezTo>
                  <a:cubicBezTo>
                    <a:pt x="1515" y="350"/>
                    <a:pt x="1478" y="350"/>
                    <a:pt x="1443" y="350"/>
                  </a:cubicBezTo>
                  <a:cubicBezTo>
                    <a:pt x="594" y="350"/>
                    <a:pt x="251" y="569"/>
                    <a:pt x="114" y="767"/>
                  </a:cubicBezTo>
                  <a:cubicBezTo>
                    <a:pt x="1" y="931"/>
                    <a:pt x="28" y="1080"/>
                    <a:pt x="28" y="1080"/>
                  </a:cubicBezTo>
                  <a:lnTo>
                    <a:pt x="5310" y="3417"/>
                  </a:lnTo>
                  <a:cubicBezTo>
                    <a:pt x="5380" y="3363"/>
                    <a:pt x="5446" y="3272"/>
                    <a:pt x="5508" y="3155"/>
                  </a:cubicBezTo>
                  <a:cubicBezTo>
                    <a:pt x="5739" y="2723"/>
                    <a:pt x="5913" y="1947"/>
                    <a:pt x="6042" y="1466"/>
                  </a:cubicBezTo>
                  <a:cubicBezTo>
                    <a:pt x="6057" y="1410"/>
                    <a:pt x="6071" y="1358"/>
                    <a:pt x="6084" y="1310"/>
                  </a:cubicBezTo>
                  <a:cubicBezTo>
                    <a:pt x="6108" y="1232"/>
                    <a:pt x="6130" y="1166"/>
                    <a:pt x="6151" y="1120"/>
                  </a:cubicBezTo>
                  <a:cubicBezTo>
                    <a:pt x="6313" y="753"/>
                    <a:pt x="5960" y="672"/>
                    <a:pt x="5960" y="672"/>
                  </a:cubicBezTo>
                  <a:cubicBezTo>
                    <a:pt x="5868" y="707"/>
                    <a:pt x="5782" y="722"/>
                    <a:pt x="5703" y="722"/>
                  </a:cubicBezTo>
                  <a:cubicBezTo>
                    <a:pt x="5159" y="722"/>
                    <a:pt x="4907" y="1"/>
                    <a:pt x="4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1"/>
            <p:cNvSpPr/>
            <p:nvPr/>
          </p:nvSpPr>
          <p:spPr>
            <a:xfrm>
              <a:off x="2650975" y="3892000"/>
              <a:ext cx="137725" cy="66250"/>
            </a:xfrm>
            <a:custGeom>
              <a:avLst/>
              <a:gdLst/>
              <a:ahLst/>
              <a:cxnLst/>
              <a:rect l="l" t="t" r="r" b="b"/>
              <a:pathLst>
                <a:path w="5509" h="2650" extrusionOk="0">
                  <a:moveTo>
                    <a:pt x="114" y="0"/>
                  </a:moveTo>
                  <a:cubicBezTo>
                    <a:pt x="1" y="164"/>
                    <a:pt x="28" y="313"/>
                    <a:pt x="28" y="313"/>
                  </a:cubicBezTo>
                  <a:lnTo>
                    <a:pt x="5310" y="2650"/>
                  </a:lnTo>
                  <a:cubicBezTo>
                    <a:pt x="5380" y="2596"/>
                    <a:pt x="5446" y="2505"/>
                    <a:pt x="5508" y="2388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2768700" y="3905575"/>
              <a:ext cx="34400" cy="48475"/>
            </a:xfrm>
            <a:custGeom>
              <a:avLst/>
              <a:gdLst/>
              <a:ahLst/>
              <a:cxnLst/>
              <a:rect l="l" t="t" r="r" b="b"/>
              <a:pathLst>
                <a:path w="1376" h="1939" extrusionOk="0">
                  <a:moveTo>
                    <a:pt x="1375" y="0"/>
                  </a:moveTo>
                  <a:lnTo>
                    <a:pt x="1375" y="0"/>
                  </a:lnTo>
                  <a:cubicBezTo>
                    <a:pt x="1062" y="76"/>
                    <a:pt x="493" y="293"/>
                    <a:pt x="186" y="905"/>
                  </a:cubicBezTo>
                  <a:cubicBezTo>
                    <a:pt x="1" y="1272"/>
                    <a:pt x="0" y="1605"/>
                    <a:pt x="61" y="1869"/>
                  </a:cubicBezTo>
                  <a:lnTo>
                    <a:pt x="219" y="1938"/>
                  </a:lnTo>
                  <a:cubicBezTo>
                    <a:pt x="141" y="1690"/>
                    <a:pt x="116" y="1351"/>
                    <a:pt x="309" y="967"/>
                  </a:cubicBezTo>
                  <a:cubicBezTo>
                    <a:pt x="565" y="457"/>
                    <a:pt x="1034" y="243"/>
                    <a:pt x="1333" y="156"/>
                  </a:cubicBezTo>
                  <a:cubicBezTo>
                    <a:pt x="1348" y="100"/>
                    <a:pt x="1362" y="48"/>
                    <a:pt x="1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1"/>
            <p:cNvSpPr/>
            <p:nvPr/>
          </p:nvSpPr>
          <p:spPr>
            <a:xfrm>
              <a:off x="2732750" y="3877350"/>
              <a:ext cx="12725" cy="10475"/>
            </a:xfrm>
            <a:custGeom>
              <a:avLst/>
              <a:gdLst/>
              <a:ahLst/>
              <a:cxnLst/>
              <a:rect l="l" t="t" r="r" b="b"/>
              <a:pathLst>
                <a:path w="509" h="419" extrusionOk="0">
                  <a:moveTo>
                    <a:pt x="108" y="1"/>
                  </a:moveTo>
                  <a:cubicBezTo>
                    <a:pt x="80" y="1"/>
                    <a:pt x="51" y="13"/>
                    <a:pt x="32" y="38"/>
                  </a:cubicBezTo>
                  <a:cubicBezTo>
                    <a:pt x="0" y="79"/>
                    <a:pt x="8" y="139"/>
                    <a:pt x="49" y="171"/>
                  </a:cubicBezTo>
                  <a:lnTo>
                    <a:pt x="343" y="399"/>
                  </a:lnTo>
                  <a:cubicBezTo>
                    <a:pt x="349" y="404"/>
                    <a:pt x="356" y="408"/>
                    <a:pt x="362" y="411"/>
                  </a:cubicBezTo>
                  <a:cubicBezTo>
                    <a:pt x="375" y="416"/>
                    <a:pt x="388" y="419"/>
                    <a:pt x="401" y="419"/>
                  </a:cubicBezTo>
                  <a:cubicBezTo>
                    <a:pt x="429" y="419"/>
                    <a:pt x="458" y="407"/>
                    <a:pt x="476" y="382"/>
                  </a:cubicBezTo>
                  <a:cubicBezTo>
                    <a:pt x="508" y="341"/>
                    <a:pt x="501" y="281"/>
                    <a:pt x="460" y="249"/>
                  </a:cubicBezTo>
                  <a:lnTo>
                    <a:pt x="166" y="20"/>
                  </a:lnTo>
                  <a:cubicBezTo>
                    <a:pt x="149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1"/>
            <p:cNvSpPr/>
            <p:nvPr/>
          </p:nvSpPr>
          <p:spPr>
            <a:xfrm>
              <a:off x="2743975" y="3874100"/>
              <a:ext cx="12750" cy="10500"/>
            </a:xfrm>
            <a:custGeom>
              <a:avLst/>
              <a:gdLst/>
              <a:ahLst/>
              <a:cxnLst/>
              <a:rect l="l" t="t" r="r" b="b"/>
              <a:pathLst>
                <a:path w="510" h="420" extrusionOk="0">
                  <a:moveTo>
                    <a:pt x="108" y="1"/>
                  </a:moveTo>
                  <a:cubicBezTo>
                    <a:pt x="80" y="1"/>
                    <a:pt x="52" y="13"/>
                    <a:pt x="32" y="37"/>
                  </a:cubicBezTo>
                  <a:cubicBezTo>
                    <a:pt x="0" y="79"/>
                    <a:pt x="9" y="139"/>
                    <a:pt x="50" y="171"/>
                  </a:cubicBezTo>
                  <a:lnTo>
                    <a:pt x="344" y="400"/>
                  </a:lnTo>
                  <a:cubicBezTo>
                    <a:pt x="350" y="405"/>
                    <a:pt x="356" y="408"/>
                    <a:pt x="363" y="411"/>
                  </a:cubicBezTo>
                  <a:cubicBezTo>
                    <a:pt x="376" y="417"/>
                    <a:pt x="389" y="419"/>
                    <a:pt x="403" y="419"/>
                  </a:cubicBezTo>
                  <a:cubicBezTo>
                    <a:pt x="431" y="419"/>
                    <a:pt x="458" y="407"/>
                    <a:pt x="477" y="383"/>
                  </a:cubicBezTo>
                  <a:cubicBezTo>
                    <a:pt x="509" y="341"/>
                    <a:pt x="501" y="282"/>
                    <a:pt x="460" y="249"/>
                  </a:cubicBezTo>
                  <a:lnTo>
                    <a:pt x="166" y="21"/>
                  </a:lnTo>
                  <a:cubicBezTo>
                    <a:pt x="149" y="7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1"/>
            <p:cNvSpPr/>
            <p:nvPr/>
          </p:nvSpPr>
          <p:spPr>
            <a:xfrm>
              <a:off x="2722375" y="3878500"/>
              <a:ext cx="12725" cy="10475"/>
            </a:xfrm>
            <a:custGeom>
              <a:avLst/>
              <a:gdLst/>
              <a:ahLst/>
              <a:cxnLst/>
              <a:rect l="l" t="t" r="r" b="b"/>
              <a:pathLst>
                <a:path w="509" h="419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9"/>
                    <a:pt x="8" y="139"/>
                    <a:pt x="49" y="171"/>
                  </a:cubicBezTo>
                  <a:lnTo>
                    <a:pt x="343" y="398"/>
                  </a:lnTo>
                  <a:cubicBezTo>
                    <a:pt x="349" y="404"/>
                    <a:pt x="356" y="408"/>
                    <a:pt x="363" y="411"/>
                  </a:cubicBezTo>
                  <a:cubicBezTo>
                    <a:pt x="375" y="416"/>
                    <a:pt x="388" y="419"/>
                    <a:pt x="401" y="419"/>
                  </a:cubicBezTo>
                  <a:cubicBezTo>
                    <a:pt x="430" y="419"/>
                    <a:pt x="458" y="406"/>
                    <a:pt x="476" y="382"/>
                  </a:cubicBezTo>
                  <a:cubicBezTo>
                    <a:pt x="508" y="340"/>
                    <a:pt x="501" y="280"/>
                    <a:pt x="460" y="248"/>
                  </a:cubicBezTo>
                  <a:lnTo>
                    <a:pt x="166" y="21"/>
                  </a:ln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1"/>
            <p:cNvSpPr/>
            <p:nvPr/>
          </p:nvSpPr>
          <p:spPr>
            <a:xfrm>
              <a:off x="2712075" y="3879450"/>
              <a:ext cx="12725" cy="10500"/>
            </a:xfrm>
            <a:custGeom>
              <a:avLst/>
              <a:gdLst/>
              <a:ahLst/>
              <a:cxnLst/>
              <a:rect l="l" t="t" r="r" b="b"/>
              <a:pathLst>
                <a:path w="509" h="420" extrusionOk="0">
                  <a:moveTo>
                    <a:pt x="108" y="1"/>
                  </a:moveTo>
                  <a:cubicBezTo>
                    <a:pt x="80" y="1"/>
                    <a:pt x="51" y="13"/>
                    <a:pt x="33" y="38"/>
                  </a:cubicBezTo>
                  <a:cubicBezTo>
                    <a:pt x="1" y="79"/>
                    <a:pt x="8" y="139"/>
                    <a:pt x="49" y="171"/>
                  </a:cubicBezTo>
                  <a:lnTo>
                    <a:pt x="343" y="399"/>
                  </a:lnTo>
                  <a:cubicBezTo>
                    <a:pt x="349" y="404"/>
                    <a:pt x="357" y="408"/>
                    <a:pt x="364" y="411"/>
                  </a:cubicBezTo>
                  <a:cubicBezTo>
                    <a:pt x="376" y="417"/>
                    <a:pt x="389" y="419"/>
                    <a:pt x="401" y="419"/>
                  </a:cubicBezTo>
                  <a:cubicBezTo>
                    <a:pt x="430" y="419"/>
                    <a:pt x="458" y="406"/>
                    <a:pt x="477" y="382"/>
                  </a:cubicBezTo>
                  <a:cubicBezTo>
                    <a:pt x="509" y="341"/>
                    <a:pt x="501" y="281"/>
                    <a:pt x="460" y="249"/>
                  </a:cubicBezTo>
                  <a:lnTo>
                    <a:pt x="166" y="21"/>
                  </a:lnTo>
                  <a:cubicBezTo>
                    <a:pt x="149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1"/>
            <p:cNvSpPr/>
            <p:nvPr/>
          </p:nvSpPr>
          <p:spPr>
            <a:xfrm>
              <a:off x="2701200" y="3879725"/>
              <a:ext cx="12750" cy="10500"/>
            </a:xfrm>
            <a:custGeom>
              <a:avLst/>
              <a:gdLst/>
              <a:ahLst/>
              <a:cxnLst/>
              <a:rect l="l" t="t" r="r" b="b"/>
              <a:pathLst>
                <a:path w="510" h="420" extrusionOk="0">
                  <a:moveTo>
                    <a:pt x="109" y="1"/>
                  </a:moveTo>
                  <a:cubicBezTo>
                    <a:pt x="80" y="1"/>
                    <a:pt x="52" y="14"/>
                    <a:pt x="33" y="38"/>
                  </a:cubicBezTo>
                  <a:cubicBezTo>
                    <a:pt x="0" y="79"/>
                    <a:pt x="8" y="139"/>
                    <a:pt x="50" y="171"/>
                  </a:cubicBezTo>
                  <a:lnTo>
                    <a:pt x="344" y="399"/>
                  </a:lnTo>
                  <a:cubicBezTo>
                    <a:pt x="350" y="404"/>
                    <a:pt x="356" y="408"/>
                    <a:pt x="363" y="411"/>
                  </a:cubicBezTo>
                  <a:cubicBezTo>
                    <a:pt x="375" y="417"/>
                    <a:pt x="388" y="419"/>
                    <a:pt x="401" y="419"/>
                  </a:cubicBezTo>
                  <a:cubicBezTo>
                    <a:pt x="430" y="419"/>
                    <a:pt x="458" y="407"/>
                    <a:pt x="477" y="383"/>
                  </a:cubicBezTo>
                  <a:cubicBezTo>
                    <a:pt x="509" y="341"/>
                    <a:pt x="502" y="281"/>
                    <a:pt x="460" y="249"/>
                  </a:cubicBezTo>
                  <a:lnTo>
                    <a:pt x="167" y="20"/>
                  </a:lnTo>
                  <a:cubicBezTo>
                    <a:pt x="150" y="7"/>
                    <a:pt x="129" y="1"/>
                    <a:pt x="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1"/>
            <p:cNvSpPr/>
            <p:nvPr/>
          </p:nvSpPr>
          <p:spPr>
            <a:xfrm>
              <a:off x="2689825" y="3879050"/>
              <a:ext cx="12750" cy="10475"/>
            </a:xfrm>
            <a:custGeom>
              <a:avLst/>
              <a:gdLst/>
              <a:ahLst/>
              <a:cxnLst/>
              <a:rect l="l" t="t" r="r" b="b"/>
              <a:pathLst>
                <a:path w="510" h="419" extrusionOk="0">
                  <a:moveTo>
                    <a:pt x="108" y="1"/>
                  </a:moveTo>
                  <a:cubicBezTo>
                    <a:pt x="80" y="1"/>
                    <a:pt x="52" y="13"/>
                    <a:pt x="33" y="37"/>
                  </a:cubicBezTo>
                  <a:cubicBezTo>
                    <a:pt x="1" y="78"/>
                    <a:pt x="8" y="138"/>
                    <a:pt x="50" y="171"/>
                  </a:cubicBezTo>
                  <a:lnTo>
                    <a:pt x="343" y="399"/>
                  </a:lnTo>
                  <a:cubicBezTo>
                    <a:pt x="349" y="404"/>
                    <a:pt x="357" y="407"/>
                    <a:pt x="364" y="411"/>
                  </a:cubicBezTo>
                  <a:cubicBezTo>
                    <a:pt x="376" y="416"/>
                    <a:pt x="389" y="419"/>
                    <a:pt x="403" y="419"/>
                  </a:cubicBezTo>
                  <a:cubicBezTo>
                    <a:pt x="431" y="419"/>
                    <a:pt x="459" y="407"/>
                    <a:pt x="478" y="383"/>
                  </a:cubicBezTo>
                  <a:cubicBezTo>
                    <a:pt x="510" y="340"/>
                    <a:pt x="502" y="281"/>
                    <a:pt x="460" y="248"/>
                  </a:cubicBezTo>
                  <a:lnTo>
                    <a:pt x="166" y="21"/>
                  </a:lnTo>
                  <a:cubicBezTo>
                    <a:pt x="149" y="7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1"/>
            <p:cNvSpPr/>
            <p:nvPr/>
          </p:nvSpPr>
          <p:spPr>
            <a:xfrm>
              <a:off x="2765125" y="3552425"/>
              <a:ext cx="322200" cy="331850"/>
            </a:xfrm>
            <a:custGeom>
              <a:avLst/>
              <a:gdLst/>
              <a:ahLst/>
              <a:cxnLst/>
              <a:rect l="l" t="t" r="r" b="b"/>
              <a:pathLst>
                <a:path w="12888" h="13274" extrusionOk="0">
                  <a:moveTo>
                    <a:pt x="10235" y="0"/>
                  </a:moveTo>
                  <a:cubicBezTo>
                    <a:pt x="8006" y="0"/>
                    <a:pt x="5667" y="715"/>
                    <a:pt x="5293" y="1084"/>
                  </a:cubicBezTo>
                  <a:cubicBezTo>
                    <a:pt x="3958" y="2397"/>
                    <a:pt x="1" y="12224"/>
                    <a:pt x="1" y="12224"/>
                  </a:cubicBezTo>
                  <a:lnTo>
                    <a:pt x="2458" y="13274"/>
                  </a:lnTo>
                  <a:cubicBezTo>
                    <a:pt x="2458" y="13274"/>
                    <a:pt x="4089" y="10050"/>
                    <a:pt x="4799" y="9035"/>
                  </a:cubicBezTo>
                  <a:cubicBezTo>
                    <a:pt x="5511" y="8020"/>
                    <a:pt x="6708" y="5254"/>
                    <a:pt x="6708" y="5254"/>
                  </a:cubicBezTo>
                  <a:cubicBezTo>
                    <a:pt x="6708" y="5254"/>
                    <a:pt x="8591" y="4119"/>
                    <a:pt x="11967" y="3567"/>
                  </a:cubicBezTo>
                  <a:cubicBezTo>
                    <a:pt x="12887" y="2240"/>
                    <a:pt x="12513" y="805"/>
                    <a:pt x="12219" y="239"/>
                  </a:cubicBezTo>
                  <a:cubicBezTo>
                    <a:pt x="11610" y="69"/>
                    <a:pt x="10928" y="0"/>
                    <a:pt x="102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1"/>
            <p:cNvSpPr/>
            <p:nvPr/>
          </p:nvSpPr>
          <p:spPr>
            <a:xfrm>
              <a:off x="2771000" y="3840525"/>
              <a:ext cx="64150" cy="28550"/>
            </a:xfrm>
            <a:custGeom>
              <a:avLst/>
              <a:gdLst/>
              <a:ahLst/>
              <a:cxnLst/>
              <a:rect l="l" t="t" r="r" b="b"/>
              <a:pathLst>
                <a:path w="2566" h="1142" extrusionOk="0">
                  <a:moveTo>
                    <a:pt x="81" y="1"/>
                  </a:moveTo>
                  <a:cubicBezTo>
                    <a:pt x="53" y="1"/>
                    <a:pt x="27" y="17"/>
                    <a:pt x="15" y="45"/>
                  </a:cubicBezTo>
                  <a:cubicBezTo>
                    <a:pt x="1" y="80"/>
                    <a:pt x="17" y="121"/>
                    <a:pt x="53" y="137"/>
                  </a:cubicBezTo>
                  <a:lnTo>
                    <a:pt x="2459" y="1136"/>
                  </a:lnTo>
                  <a:cubicBezTo>
                    <a:pt x="2467" y="1140"/>
                    <a:pt x="2476" y="1141"/>
                    <a:pt x="2486" y="1141"/>
                  </a:cubicBezTo>
                  <a:cubicBezTo>
                    <a:pt x="2514" y="1141"/>
                    <a:pt x="2540" y="1125"/>
                    <a:pt x="2551" y="1098"/>
                  </a:cubicBezTo>
                  <a:cubicBezTo>
                    <a:pt x="2565" y="1062"/>
                    <a:pt x="2549" y="1020"/>
                    <a:pt x="2513" y="1006"/>
                  </a:cubicBezTo>
                  <a:lnTo>
                    <a:pt x="108" y="6"/>
                  </a:lnTo>
                  <a:cubicBezTo>
                    <a:pt x="99" y="3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1"/>
            <p:cNvSpPr/>
            <p:nvPr/>
          </p:nvSpPr>
          <p:spPr>
            <a:xfrm>
              <a:off x="2821025" y="3664525"/>
              <a:ext cx="106000" cy="199500"/>
            </a:xfrm>
            <a:custGeom>
              <a:avLst/>
              <a:gdLst/>
              <a:ahLst/>
              <a:cxnLst/>
              <a:rect l="l" t="t" r="r" b="b"/>
              <a:pathLst>
                <a:path w="4240" h="7980" extrusionOk="0">
                  <a:moveTo>
                    <a:pt x="4159" y="0"/>
                  </a:moveTo>
                  <a:cubicBezTo>
                    <a:pt x="4131" y="0"/>
                    <a:pt x="4105" y="17"/>
                    <a:pt x="4094" y="44"/>
                  </a:cubicBezTo>
                  <a:cubicBezTo>
                    <a:pt x="4081" y="74"/>
                    <a:pt x="2862" y="3065"/>
                    <a:pt x="1696" y="4833"/>
                  </a:cubicBezTo>
                  <a:cubicBezTo>
                    <a:pt x="523" y="6615"/>
                    <a:pt x="19" y="7870"/>
                    <a:pt x="15" y="7882"/>
                  </a:cubicBezTo>
                  <a:cubicBezTo>
                    <a:pt x="1" y="7919"/>
                    <a:pt x="18" y="7960"/>
                    <a:pt x="54" y="7975"/>
                  </a:cubicBezTo>
                  <a:cubicBezTo>
                    <a:pt x="63" y="7978"/>
                    <a:pt x="72" y="7980"/>
                    <a:pt x="80" y="7980"/>
                  </a:cubicBezTo>
                  <a:cubicBezTo>
                    <a:pt x="108" y="7980"/>
                    <a:pt x="135" y="7962"/>
                    <a:pt x="146" y="7935"/>
                  </a:cubicBezTo>
                  <a:cubicBezTo>
                    <a:pt x="151" y="7923"/>
                    <a:pt x="649" y="6680"/>
                    <a:pt x="1814" y="4912"/>
                  </a:cubicBezTo>
                  <a:cubicBezTo>
                    <a:pt x="2989" y="3130"/>
                    <a:pt x="4213" y="128"/>
                    <a:pt x="4225" y="98"/>
                  </a:cubicBezTo>
                  <a:cubicBezTo>
                    <a:pt x="4239" y="62"/>
                    <a:pt x="4222" y="20"/>
                    <a:pt x="4186" y="6"/>
                  </a:cubicBezTo>
                  <a:cubicBezTo>
                    <a:pt x="4177" y="2"/>
                    <a:pt x="4168" y="0"/>
                    <a:pt x="4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1"/>
            <p:cNvSpPr/>
            <p:nvPr/>
          </p:nvSpPr>
          <p:spPr>
            <a:xfrm>
              <a:off x="2927675" y="3872550"/>
              <a:ext cx="42850" cy="35850"/>
            </a:xfrm>
            <a:custGeom>
              <a:avLst/>
              <a:gdLst/>
              <a:ahLst/>
              <a:cxnLst/>
              <a:rect l="l" t="t" r="r" b="b"/>
              <a:pathLst>
                <a:path w="1714" h="1434" extrusionOk="0">
                  <a:moveTo>
                    <a:pt x="59" y="0"/>
                  </a:moveTo>
                  <a:lnTo>
                    <a:pt x="0" y="1433"/>
                  </a:lnTo>
                  <a:lnTo>
                    <a:pt x="1527" y="1433"/>
                  </a:lnTo>
                  <a:lnTo>
                    <a:pt x="1714" y="4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1"/>
            <p:cNvSpPr/>
            <p:nvPr/>
          </p:nvSpPr>
          <p:spPr>
            <a:xfrm>
              <a:off x="2831350" y="3897750"/>
              <a:ext cx="149350" cy="70950"/>
            </a:xfrm>
            <a:custGeom>
              <a:avLst/>
              <a:gdLst/>
              <a:ahLst/>
              <a:cxnLst/>
              <a:rect l="l" t="t" r="r" b="b"/>
              <a:pathLst>
                <a:path w="5974" h="2838" extrusionOk="0">
                  <a:moveTo>
                    <a:pt x="3901" y="1"/>
                  </a:moveTo>
                  <a:cubicBezTo>
                    <a:pt x="3833" y="1"/>
                    <a:pt x="3770" y="17"/>
                    <a:pt x="3713" y="59"/>
                  </a:cubicBezTo>
                  <a:cubicBezTo>
                    <a:pt x="3713" y="59"/>
                    <a:pt x="3546" y="179"/>
                    <a:pt x="3088" y="591"/>
                  </a:cubicBezTo>
                  <a:cubicBezTo>
                    <a:pt x="2629" y="1003"/>
                    <a:pt x="1849" y="1276"/>
                    <a:pt x="1185" y="1554"/>
                  </a:cubicBezTo>
                  <a:cubicBezTo>
                    <a:pt x="328" y="1912"/>
                    <a:pt x="84" y="2270"/>
                    <a:pt x="38" y="2517"/>
                  </a:cubicBezTo>
                  <a:cubicBezTo>
                    <a:pt x="0" y="2712"/>
                    <a:pt x="84" y="2838"/>
                    <a:pt x="84" y="2838"/>
                  </a:cubicBezTo>
                  <a:lnTo>
                    <a:pt x="5862" y="2838"/>
                  </a:lnTo>
                  <a:cubicBezTo>
                    <a:pt x="5904" y="2759"/>
                    <a:pt x="5928" y="2649"/>
                    <a:pt x="5937" y="2517"/>
                  </a:cubicBezTo>
                  <a:cubicBezTo>
                    <a:pt x="5973" y="2028"/>
                    <a:pt x="5817" y="1249"/>
                    <a:pt x="5742" y="756"/>
                  </a:cubicBezTo>
                  <a:cubicBezTo>
                    <a:pt x="5732" y="699"/>
                    <a:pt x="5724" y="645"/>
                    <a:pt x="5718" y="597"/>
                  </a:cubicBezTo>
                  <a:cubicBezTo>
                    <a:pt x="5707" y="515"/>
                    <a:pt x="5700" y="447"/>
                    <a:pt x="5700" y="396"/>
                  </a:cubicBezTo>
                  <a:cubicBezTo>
                    <a:pt x="5700" y="98"/>
                    <a:pt x="5504" y="59"/>
                    <a:pt x="5403" y="59"/>
                  </a:cubicBezTo>
                  <a:cubicBezTo>
                    <a:pt x="5369" y="59"/>
                    <a:pt x="5345" y="64"/>
                    <a:pt x="5345" y="64"/>
                  </a:cubicBezTo>
                  <a:cubicBezTo>
                    <a:pt x="5193" y="214"/>
                    <a:pt x="5035" y="266"/>
                    <a:pt x="4878" y="266"/>
                  </a:cubicBezTo>
                  <a:cubicBezTo>
                    <a:pt x="4523" y="266"/>
                    <a:pt x="4173" y="1"/>
                    <a:pt x="39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1"/>
            <p:cNvSpPr/>
            <p:nvPr/>
          </p:nvSpPr>
          <p:spPr>
            <a:xfrm>
              <a:off x="2831350" y="3960675"/>
              <a:ext cx="148450" cy="8025"/>
            </a:xfrm>
            <a:custGeom>
              <a:avLst/>
              <a:gdLst/>
              <a:ahLst/>
              <a:cxnLst/>
              <a:rect l="l" t="t" r="r" b="b"/>
              <a:pathLst>
                <a:path w="5938" h="321" extrusionOk="0">
                  <a:moveTo>
                    <a:pt x="38" y="0"/>
                  </a:moveTo>
                  <a:cubicBezTo>
                    <a:pt x="0" y="195"/>
                    <a:pt x="84" y="321"/>
                    <a:pt x="84" y="321"/>
                  </a:cubicBezTo>
                  <a:lnTo>
                    <a:pt x="5862" y="321"/>
                  </a:lnTo>
                  <a:cubicBezTo>
                    <a:pt x="5904" y="242"/>
                    <a:pt x="5928" y="132"/>
                    <a:pt x="5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1"/>
            <p:cNvSpPr/>
            <p:nvPr/>
          </p:nvSpPr>
          <p:spPr>
            <a:xfrm>
              <a:off x="2955725" y="3912650"/>
              <a:ext cx="19175" cy="56050"/>
            </a:xfrm>
            <a:custGeom>
              <a:avLst/>
              <a:gdLst/>
              <a:ahLst/>
              <a:cxnLst/>
              <a:rect l="l" t="t" r="r" b="b"/>
              <a:pathLst>
                <a:path w="767" h="2242" extrusionOk="0">
                  <a:moveTo>
                    <a:pt x="743" y="1"/>
                  </a:moveTo>
                  <a:cubicBezTo>
                    <a:pt x="486" y="197"/>
                    <a:pt x="54" y="626"/>
                    <a:pt x="21" y="1310"/>
                  </a:cubicBezTo>
                  <a:cubicBezTo>
                    <a:pt x="1" y="1719"/>
                    <a:pt x="134" y="2026"/>
                    <a:pt x="297" y="2242"/>
                  </a:cubicBezTo>
                  <a:lnTo>
                    <a:pt x="469" y="2242"/>
                  </a:lnTo>
                  <a:cubicBezTo>
                    <a:pt x="297" y="2046"/>
                    <a:pt x="138" y="1745"/>
                    <a:pt x="158" y="1317"/>
                  </a:cubicBezTo>
                  <a:cubicBezTo>
                    <a:pt x="186" y="746"/>
                    <a:pt x="529" y="361"/>
                    <a:pt x="767" y="160"/>
                  </a:cubicBezTo>
                  <a:cubicBezTo>
                    <a:pt x="757" y="103"/>
                    <a:pt x="749" y="49"/>
                    <a:pt x="7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1"/>
            <p:cNvSpPr/>
            <p:nvPr/>
          </p:nvSpPr>
          <p:spPr>
            <a:xfrm>
              <a:off x="2899325" y="3914050"/>
              <a:ext cx="14300" cy="7025"/>
            </a:xfrm>
            <a:custGeom>
              <a:avLst/>
              <a:gdLst/>
              <a:ahLst/>
              <a:cxnLst/>
              <a:rect l="l" t="t" r="r" b="b"/>
              <a:pathLst>
                <a:path w="572" h="281" extrusionOk="0">
                  <a:moveTo>
                    <a:pt x="106" y="0"/>
                  </a:moveTo>
                  <a:cubicBezTo>
                    <a:pt x="63" y="0"/>
                    <a:pt x="24" y="29"/>
                    <a:pt x="13" y="72"/>
                  </a:cubicBezTo>
                  <a:cubicBezTo>
                    <a:pt x="0" y="123"/>
                    <a:pt x="31" y="175"/>
                    <a:pt x="82" y="188"/>
                  </a:cubicBezTo>
                  <a:lnTo>
                    <a:pt x="443" y="277"/>
                  </a:lnTo>
                  <a:cubicBezTo>
                    <a:pt x="451" y="279"/>
                    <a:pt x="459" y="280"/>
                    <a:pt x="466" y="280"/>
                  </a:cubicBezTo>
                  <a:cubicBezTo>
                    <a:pt x="509" y="280"/>
                    <a:pt x="548" y="251"/>
                    <a:pt x="559" y="208"/>
                  </a:cubicBezTo>
                  <a:cubicBezTo>
                    <a:pt x="572" y="157"/>
                    <a:pt x="540" y="105"/>
                    <a:pt x="490" y="93"/>
                  </a:cubicBezTo>
                  <a:lnTo>
                    <a:pt x="129" y="3"/>
                  </a:lnTo>
                  <a:cubicBezTo>
                    <a:pt x="121" y="1"/>
                    <a:pt x="114" y="0"/>
                    <a:pt x="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1"/>
            <p:cNvSpPr/>
            <p:nvPr/>
          </p:nvSpPr>
          <p:spPr>
            <a:xfrm>
              <a:off x="2908300" y="3906525"/>
              <a:ext cx="14300" cy="7050"/>
            </a:xfrm>
            <a:custGeom>
              <a:avLst/>
              <a:gdLst/>
              <a:ahLst/>
              <a:cxnLst/>
              <a:rect l="l" t="t" r="r" b="b"/>
              <a:pathLst>
                <a:path w="572" h="282" extrusionOk="0">
                  <a:moveTo>
                    <a:pt x="104" y="1"/>
                  </a:moveTo>
                  <a:cubicBezTo>
                    <a:pt x="62" y="1"/>
                    <a:pt x="23" y="29"/>
                    <a:pt x="13" y="73"/>
                  </a:cubicBezTo>
                  <a:cubicBezTo>
                    <a:pt x="0" y="124"/>
                    <a:pt x="31" y="175"/>
                    <a:pt x="82" y="188"/>
                  </a:cubicBezTo>
                  <a:lnTo>
                    <a:pt x="443" y="278"/>
                  </a:lnTo>
                  <a:cubicBezTo>
                    <a:pt x="450" y="280"/>
                    <a:pt x="459" y="281"/>
                    <a:pt x="466" y="281"/>
                  </a:cubicBezTo>
                  <a:cubicBezTo>
                    <a:pt x="508" y="281"/>
                    <a:pt x="548" y="252"/>
                    <a:pt x="558" y="209"/>
                  </a:cubicBezTo>
                  <a:cubicBezTo>
                    <a:pt x="572" y="157"/>
                    <a:pt x="540" y="105"/>
                    <a:pt x="489" y="93"/>
                  </a:cubicBezTo>
                  <a:lnTo>
                    <a:pt x="128" y="4"/>
                  </a:lnTo>
                  <a:cubicBezTo>
                    <a:pt x="120" y="2"/>
                    <a:pt x="112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1"/>
            <p:cNvSpPr/>
            <p:nvPr/>
          </p:nvSpPr>
          <p:spPr>
            <a:xfrm>
              <a:off x="2890300" y="3919275"/>
              <a:ext cx="14300" cy="7050"/>
            </a:xfrm>
            <a:custGeom>
              <a:avLst/>
              <a:gdLst/>
              <a:ahLst/>
              <a:cxnLst/>
              <a:rect l="l" t="t" r="r" b="b"/>
              <a:pathLst>
                <a:path w="572" h="282" extrusionOk="0">
                  <a:moveTo>
                    <a:pt x="105" y="1"/>
                  </a:moveTo>
                  <a:cubicBezTo>
                    <a:pt x="63" y="1"/>
                    <a:pt x="24" y="30"/>
                    <a:pt x="14" y="73"/>
                  </a:cubicBezTo>
                  <a:cubicBezTo>
                    <a:pt x="0" y="124"/>
                    <a:pt x="31" y="176"/>
                    <a:pt x="83" y="188"/>
                  </a:cubicBezTo>
                  <a:lnTo>
                    <a:pt x="443" y="278"/>
                  </a:lnTo>
                  <a:cubicBezTo>
                    <a:pt x="451" y="280"/>
                    <a:pt x="459" y="281"/>
                    <a:pt x="467" y="281"/>
                  </a:cubicBezTo>
                  <a:cubicBezTo>
                    <a:pt x="509" y="281"/>
                    <a:pt x="549" y="252"/>
                    <a:pt x="559" y="209"/>
                  </a:cubicBezTo>
                  <a:cubicBezTo>
                    <a:pt x="571" y="158"/>
                    <a:pt x="540" y="106"/>
                    <a:pt x="490" y="93"/>
                  </a:cubicBezTo>
                  <a:lnTo>
                    <a:pt x="129" y="4"/>
                  </a:lnTo>
                  <a:cubicBezTo>
                    <a:pt x="121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1"/>
            <p:cNvSpPr/>
            <p:nvPr/>
          </p:nvSpPr>
          <p:spPr>
            <a:xfrm>
              <a:off x="2881300" y="3924325"/>
              <a:ext cx="14275" cy="7025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104" y="0"/>
                  </a:moveTo>
                  <a:cubicBezTo>
                    <a:pt x="61" y="0"/>
                    <a:pt x="23" y="29"/>
                    <a:pt x="13" y="73"/>
                  </a:cubicBezTo>
                  <a:cubicBezTo>
                    <a:pt x="0" y="124"/>
                    <a:pt x="31" y="175"/>
                    <a:pt x="82" y="188"/>
                  </a:cubicBezTo>
                  <a:lnTo>
                    <a:pt x="443" y="278"/>
                  </a:lnTo>
                  <a:cubicBezTo>
                    <a:pt x="450" y="280"/>
                    <a:pt x="459" y="281"/>
                    <a:pt x="466" y="281"/>
                  </a:cubicBezTo>
                  <a:cubicBezTo>
                    <a:pt x="508" y="281"/>
                    <a:pt x="548" y="252"/>
                    <a:pt x="558" y="208"/>
                  </a:cubicBezTo>
                  <a:cubicBezTo>
                    <a:pt x="570" y="157"/>
                    <a:pt x="539" y="105"/>
                    <a:pt x="489" y="93"/>
                  </a:cubicBezTo>
                  <a:lnTo>
                    <a:pt x="127" y="4"/>
                  </a:lnTo>
                  <a:cubicBezTo>
                    <a:pt x="119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1"/>
            <p:cNvSpPr/>
            <p:nvPr/>
          </p:nvSpPr>
          <p:spPr>
            <a:xfrm>
              <a:off x="2871450" y="3929000"/>
              <a:ext cx="14300" cy="7025"/>
            </a:xfrm>
            <a:custGeom>
              <a:avLst/>
              <a:gdLst/>
              <a:ahLst/>
              <a:cxnLst/>
              <a:rect l="l" t="t" r="r" b="b"/>
              <a:pathLst>
                <a:path w="572" h="281" extrusionOk="0">
                  <a:moveTo>
                    <a:pt x="106" y="0"/>
                  </a:moveTo>
                  <a:cubicBezTo>
                    <a:pt x="63" y="0"/>
                    <a:pt x="24" y="29"/>
                    <a:pt x="13" y="72"/>
                  </a:cubicBezTo>
                  <a:cubicBezTo>
                    <a:pt x="0" y="123"/>
                    <a:pt x="31" y="175"/>
                    <a:pt x="83" y="187"/>
                  </a:cubicBezTo>
                  <a:lnTo>
                    <a:pt x="443" y="277"/>
                  </a:lnTo>
                  <a:cubicBezTo>
                    <a:pt x="451" y="279"/>
                    <a:pt x="458" y="280"/>
                    <a:pt x="467" y="280"/>
                  </a:cubicBezTo>
                  <a:cubicBezTo>
                    <a:pt x="509" y="280"/>
                    <a:pt x="548" y="251"/>
                    <a:pt x="559" y="208"/>
                  </a:cubicBezTo>
                  <a:cubicBezTo>
                    <a:pt x="571" y="157"/>
                    <a:pt x="540" y="105"/>
                    <a:pt x="489" y="92"/>
                  </a:cubicBezTo>
                  <a:lnTo>
                    <a:pt x="128" y="3"/>
                  </a:lnTo>
                  <a:cubicBezTo>
                    <a:pt x="121" y="1"/>
                    <a:pt x="113" y="0"/>
                    <a:pt x="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1"/>
            <p:cNvSpPr/>
            <p:nvPr/>
          </p:nvSpPr>
          <p:spPr>
            <a:xfrm>
              <a:off x="2860775" y="3932975"/>
              <a:ext cx="14300" cy="7025"/>
            </a:xfrm>
            <a:custGeom>
              <a:avLst/>
              <a:gdLst/>
              <a:ahLst/>
              <a:cxnLst/>
              <a:rect l="l" t="t" r="r" b="b"/>
              <a:pathLst>
                <a:path w="572" h="281" extrusionOk="0">
                  <a:moveTo>
                    <a:pt x="105" y="0"/>
                  </a:moveTo>
                  <a:cubicBezTo>
                    <a:pt x="62" y="0"/>
                    <a:pt x="24" y="29"/>
                    <a:pt x="13" y="72"/>
                  </a:cubicBezTo>
                  <a:cubicBezTo>
                    <a:pt x="1" y="123"/>
                    <a:pt x="32" y="175"/>
                    <a:pt x="83" y="187"/>
                  </a:cubicBezTo>
                  <a:lnTo>
                    <a:pt x="444" y="277"/>
                  </a:lnTo>
                  <a:cubicBezTo>
                    <a:pt x="451" y="279"/>
                    <a:pt x="459" y="280"/>
                    <a:pt x="466" y="280"/>
                  </a:cubicBezTo>
                  <a:cubicBezTo>
                    <a:pt x="509" y="280"/>
                    <a:pt x="548" y="251"/>
                    <a:pt x="558" y="208"/>
                  </a:cubicBezTo>
                  <a:cubicBezTo>
                    <a:pt x="572" y="156"/>
                    <a:pt x="541" y="105"/>
                    <a:pt x="489" y="92"/>
                  </a:cubicBezTo>
                  <a:lnTo>
                    <a:pt x="129" y="3"/>
                  </a:lnTo>
                  <a:cubicBezTo>
                    <a:pt x="121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1"/>
            <p:cNvSpPr/>
            <p:nvPr/>
          </p:nvSpPr>
          <p:spPr>
            <a:xfrm>
              <a:off x="3000300" y="3234075"/>
              <a:ext cx="261375" cy="395875"/>
            </a:xfrm>
            <a:custGeom>
              <a:avLst/>
              <a:gdLst/>
              <a:ahLst/>
              <a:cxnLst/>
              <a:rect l="l" t="t" r="r" b="b"/>
              <a:pathLst>
                <a:path w="10455" h="15835" extrusionOk="0">
                  <a:moveTo>
                    <a:pt x="4550" y="1"/>
                  </a:moveTo>
                  <a:lnTo>
                    <a:pt x="2313" y="473"/>
                  </a:lnTo>
                  <a:cubicBezTo>
                    <a:pt x="2180" y="793"/>
                    <a:pt x="1975" y="1021"/>
                    <a:pt x="1740" y="1201"/>
                  </a:cubicBezTo>
                  <a:cubicBezTo>
                    <a:pt x="1714" y="1221"/>
                    <a:pt x="1687" y="1240"/>
                    <a:pt x="1660" y="1259"/>
                  </a:cubicBezTo>
                  <a:cubicBezTo>
                    <a:pt x="1620" y="1288"/>
                    <a:pt x="1579" y="1315"/>
                    <a:pt x="1539" y="1340"/>
                  </a:cubicBezTo>
                  <a:cubicBezTo>
                    <a:pt x="1442" y="1402"/>
                    <a:pt x="1343" y="1459"/>
                    <a:pt x="1242" y="1513"/>
                  </a:cubicBezTo>
                  <a:cubicBezTo>
                    <a:pt x="1215" y="1527"/>
                    <a:pt x="1187" y="1542"/>
                    <a:pt x="1159" y="1556"/>
                  </a:cubicBezTo>
                  <a:cubicBezTo>
                    <a:pt x="568" y="1870"/>
                    <a:pt x="1" y="2118"/>
                    <a:pt x="9" y="2894"/>
                  </a:cubicBezTo>
                  <a:cubicBezTo>
                    <a:pt x="14" y="3267"/>
                    <a:pt x="271" y="3823"/>
                    <a:pt x="581" y="4745"/>
                  </a:cubicBezTo>
                  <a:cubicBezTo>
                    <a:pt x="592" y="4781"/>
                    <a:pt x="605" y="4816"/>
                    <a:pt x="617" y="4853"/>
                  </a:cubicBezTo>
                  <a:cubicBezTo>
                    <a:pt x="672" y="5020"/>
                    <a:pt x="728" y="5198"/>
                    <a:pt x="785" y="5390"/>
                  </a:cubicBezTo>
                  <a:cubicBezTo>
                    <a:pt x="794" y="5422"/>
                    <a:pt x="804" y="5455"/>
                    <a:pt x="814" y="5488"/>
                  </a:cubicBezTo>
                  <a:cubicBezTo>
                    <a:pt x="954" y="5970"/>
                    <a:pt x="1093" y="6527"/>
                    <a:pt x="1217" y="7177"/>
                  </a:cubicBezTo>
                  <a:cubicBezTo>
                    <a:pt x="1253" y="7362"/>
                    <a:pt x="1286" y="7555"/>
                    <a:pt x="1319" y="7755"/>
                  </a:cubicBezTo>
                  <a:cubicBezTo>
                    <a:pt x="1349" y="7942"/>
                    <a:pt x="1378" y="8135"/>
                    <a:pt x="1405" y="8336"/>
                  </a:cubicBezTo>
                  <a:cubicBezTo>
                    <a:pt x="1429" y="8523"/>
                    <a:pt x="1453" y="8717"/>
                    <a:pt x="1475" y="8916"/>
                  </a:cubicBezTo>
                  <a:cubicBezTo>
                    <a:pt x="1494" y="9091"/>
                    <a:pt x="1512" y="9270"/>
                    <a:pt x="1528" y="9456"/>
                  </a:cubicBezTo>
                  <a:cubicBezTo>
                    <a:pt x="1538" y="9572"/>
                    <a:pt x="1548" y="9689"/>
                    <a:pt x="1557" y="9810"/>
                  </a:cubicBezTo>
                  <a:cubicBezTo>
                    <a:pt x="1559" y="9844"/>
                    <a:pt x="1562" y="9877"/>
                    <a:pt x="1563" y="9910"/>
                  </a:cubicBezTo>
                  <a:cubicBezTo>
                    <a:pt x="1567" y="9953"/>
                    <a:pt x="1569" y="9996"/>
                    <a:pt x="1572" y="10039"/>
                  </a:cubicBezTo>
                  <a:cubicBezTo>
                    <a:pt x="1584" y="10211"/>
                    <a:pt x="1596" y="10419"/>
                    <a:pt x="1608" y="10652"/>
                  </a:cubicBezTo>
                  <a:cubicBezTo>
                    <a:pt x="1609" y="10680"/>
                    <a:pt x="1612" y="10710"/>
                    <a:pt x="1613" y="10738"/>
                  </a:cubicBezTo>
                  <a:cubicBezTo>
                    <a:pt x="1627" y="11016"/>
                    <a:pt x="1643" y="11325"/>
                    <a:pt x="1656" y="11653"/>
                  </a:cubicBezTo>
                  <a:cubicBezTo>
                    <a:pt x="1656" y="11682"/>
                    <a:pt x="1658" y="11711"/>
                    <a:pt x="1659" y="11741"/>
                  </a:cubicBezTo>
                  <a:cubicBezTo>
                    <a:pt x="1684" y="12367"/>
                    <a:pt x="1704" y="13051"/>
                    <a:pt x="1710" y="13685"/>
                  </a:cubicBezTo>
                  <a:cubicBezTo>
                    <a:pt x="1711" y="13723"/>
                    <a:pt x="1711" y="13761"/>
                    <a:pt x="1711" y="13799"/>
                  </a:cubicBezTo>
                  <a:cubicBezTo>
                    <a:pt x="1715" y="14255"/>
                    <a:pt x="1710" y="14682"/>
                    <a:pt x="1694" y="15037"/>
                  </a:cubicBezTo>
                  <a:cubicBezTo>
                    <a:pt x="1793" y="15097"/>
                    <a:pt x="1897" y="15153"/>
                    <a:pt x="2006" y="15207"/>
                  </a:cubicBezTo>
                  <a:cubicBezTo>
                    <a:pt x="2031" y="15220"/>
                    <a:pt x="2057" y="15232"/>
                    <a:pt x="2084" y="15244"/>
                  </a:cubicBezTo>
                  <a:cubicBezTo>
                    <a:pt x="2258" y="15326"/>
                    <a:pt x="2444" y="15401"/>
                    <a:pt x="2641" y="15466"/>
                  </a:cubicBezTo>
                  <a:cubicBezTo>
                    <a:pt x="2669" y="15475"/>
                    <a:pt x="2697" y="15484"/>
                    <a:pt x="2725" y="15494"/>
                  </a:cubicBezTo>
                  <a:cubicBezTo>
                    <a:pt x="3422" y="15715"/>
                    <a:pt x="4237" y="15835"/>
                    <a:pt x="5100" y="15835"/>
                  </a:cubicBezTo>
                  <a:cubicBezTo>
                    <a:pt x="5156" y="15835"/>
                    <a:pt x="5212" y="15834"/>
                    <a:pt x="5268" y="15833"/>
                  </a:cubicBezTo>
                  <a:cubicBezTo>
                    <a:pt x="5482" y="15829"/>
                    <a:pt x="5699" y="15818"/>
                    <a:pt x="5919" y="15799"/>
                  </a:cubicBezTo>
                  <a:cubicBezTo>
                    <a:pt x="6165" y="15777"/>
                    <a:pt x="6414" y="15745"/>
                    <a:pt x="6664" y="15704"/>
                  </a:cubicBezTo>
                  <a:cubicBezTo>
                    <a:pt x="6847" y="15673"/>
                    <a:pt x="7031" y="15637"/>
                    <a:pt x="7215" y="15594"/>
                  </a:cubicBezTo>
                  <a:cubicBezTo>
                    <a:pt x="7252" y="15586"/>
                    <a:pt x="7290" y="15577"/>
                    <a:pt x="7327" y="15567"/>
                  </a:cubicBezTo>
                  <a:cubicBezTo>
                    <a:pt x="8396" y="15307"/>
                    <a:pt x="9442" y="14850"/>
                    <a:pt x="10339" y="14162"/>
                  </a:cubicBezTo>
                  <a:cubicBezTo>
                    <a:pt x="10350" y="14154"/>
                    <a:pt x="10362" y="14145"/>
                    <a:pt x="10373" y="14136"/>
                  </a:cubicBezTo>
                  <a:cubicBezTo>
                    <a:pt x="10376" y="14115"/>
                    <a:pt x="10379" y="14092"/>
                    <a:pt x="10381" y="14069"/>
                  </a:cubicBezTo>
                  <a:cubicBezTo>
                    <a:pt x="10455" y="13414"/>
                    <a:pt x="10363" y="11927"/>
                    <a:pt x="10258" y="10675"/>
                  </a:cubicBezTo>
                  <a:cubicBezTo>
                    <a:pt x="10256" y="10647"/>
                    <a:pt x="10254" y="10618"/>
                    <a:pt x="10251" y="10590"/>
                  </a:cubicBezTo>
                  <a:cubicBezTo>
                    <a:pt x="10206" y="10054"/>
                    <a:pt x="10160" y="9566"/>
                    <a:pt x="10124" y="9214"/>
                  </a:cubicBezTo>
                  <a:cubicBezTo>
                    <a:pt x="10124" y="9204"/>
                    <a:pt x="10123" y="9194"/>
                    <a:pt x="10120" y="9183"/>
                  </a:cubicBezTo>
                  <a:cubicBezTo>
                    <a:pt x="10118" y="9162"/>
                    <a:pt x="10116" y="9141"/>
                    <a:pt x="10114" y="9121"/>
                  </a:cubicBezTo>
                  <a:cubicBezTo>
                    <a:pt x="10113" y="9110"/>
                    <a:pt x="10112" y="9100"/>
                    <a:pt x="10111" y="9088"/>
                  </a:cubicBezTo>
                  <a:cubicBezTo>
                    <a:pt x="10105" y="9030"/>
                    <a:pt x="10100" y="8978"/>
                    <a:pt x="10095" y="8930"/>
                  </a:cubicBezTo>
                  <a:cubicBezTo>
                    <a:pt x="10073" y="8736"/>
                    <a:pt x="10049" y="8543"/>
                    <a:pt x="10021" y="8349"/>
                  </a:cubicBezTo>
                  <a:cubicBezTo>
                    <a:pt x="9889" y="7421"/>
                    <a:pt x="9682" y="6503"/>
                    <a:pt x="9434" y="5547"/>
                  </a:cubicBezTo>
                  <a:lnTo>
                    <a:pt x="9393" y="5391"/>
                  </a:lnTo>
                  <a:cubicBezTo>
                    <a:pt x="9390" y="5377"/>
                    <a:pt x="9386" y="5361"/>
                    <a:pt x="9382" y="5347"/>
                  </a:cubicBezTo>
                  <a:cubicBezTo>
                    <a:pt x="9382" y="5346"/>
                    <a:pt x="9382" y="5346"/>
                    <a:pt x="9382" y="5346"/>
                  </a:cubicBezTo>
                  <a:cubicBezTo>
                    <a:pt x="9373" y="5317"/>
                    <a:pt x="9366" y="5289"/>
                    <a:pt x="9359" y="5261"/>
                  </a:cubicBezTo>
                  <a:lnTo>
                    <a:pt x="9359" y="5260"/>
                  </a:lnTo>
                  <a:cubicBezTo>
                    <a:pt x="9288" y="4993"/>
                    <a:pt x="9214" y="4723"/>
                    <a:pt x="9138" y="4450"/>
                  </a:cubicBezTo>
                  <a:cubicBezTo>
                    <a:pt x="9130" y="4422"/>
                    <a:pt x="9123" y="4394"/>
                    <a:pt x="9115" y="4366"/>
                  </a:cubicBezTo>
                  <a:lnTo>
                    <a:pt x="9115" y="4365"/>
                  </a:lnTo>
                  <a:cubicBezTo>
                    <a:pt x="9094" y="4289"/>
                    <a:pt x="9072" y="4212"/>
                    <a:pt x="9051" y="4134"/>
                  </a:cubicBezTo>
                  <a:cubicBezTo>
                    <a:pt x="9040" y="4096"/>
                    <a:pt x="9030" y="4058"/>
                    <a:pt x="9020" y="4018"/>
                  </a:cubicBezTo>
                  <a:cubicBezTo>
                    <a:pt x="8921" y="3666"/>
                    <a:pt x="8820" y="3305"/>
                    <a:pt x="8716" y="2934"/>
                  </a:cubicBezTo>
                  <a:cubicBezTo>
                    <a:pt x="8346" y="1599"/>
                    <a:pt x="7775" y="731"/>
                    <a:pt x="7049" y="441"/>
                  </a:cubicBezTo>
                  <a:cubicBezTo>
                    <a:pt x="7015" y="427"/>
                    <a:pt x="6983" y="416"/>
                    <a:pt x="6949" y="405"/>
                  </a:cubicBezTo>
                  <a:cubicBezTo>
                    <a:pt x="6800" y="357"/>
                    <a:pt x="6645" y="333"/>
                    <a:pt x="6485" y="333"/>
                  </a:cubicBezTo>
                  <a:cubicBezTo>
                    <a:pt x="6458" y="333"/>
                    <a:pt x="6432" y="334"/>
                    <a:pt x="6405" y="335"/>
                  </a:cubicBezTo>
                  <a:cubicBezTo>
                    <a:pt x="6384" y="336"/>
                    <a:pt x="6364" y="336"/>
                    <a:pt x="6344" y="337"/>
                  </a:cubicBezTo>
                  <a:cubicBezTo>
                    <a:pt x="6315" y="339"/>
                    <a:pt x="6287" y="339"/>
                    <a:pt x="6259" y="340"/>
                  </a:cubicBezTo>
                  <a:cubicBezTo>
                    <a:pt x="6230" y="341"/>
                    <a:pt x="6202" y="341"/>
                    <a:pt x="6174" y="341"/>
                  </a:cubicBezTo>
                  <a:cubicBezTo>
                    <a:pt x="5928" y="341"/>
                    <a:pt x="5709" y="321"/>
                    <a:pt x="5516" y="291"/>
                  </a:cubicBezTo>
                  <a:cubicBezTo>
                    <a:pt x="5493" y="288"/>
                    <a:pt x="5469" y="283"/>
                    <a:pt x="5447" y="279"/>
                  </a:cubicBezTo>
                  <a:cubicBezTo>
                    <a:pt x="5417" y="274"/>
                    <a:pt x="5387" y="269"/>
                    <a:pt x="5359" y="263"/>
                  </a:cubicBezTo>
                  <a:cubicBezTo>
                    <a:pt x="5314" y="254"/>
                    <a:pt x="5270" y="244"/>
                    <a:pt x="5228" y="234"/>
                  </a:cubicBezTo>
                  <a:cubicBezTo>
                    <a:pt x="5190" y="225"/>
                    <a:pt x="5156" y="217"/>
                    <a:pt x="5122" y="208"/>
                  </a:cubicBezTo>
                  <a:cubicBezTo>
                    <a:pt x="4764" y="112"/>
                    <a:pt x="4550" y="1"/>
                    <a:pt x="4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1"/>
            <p:cNvSpPr/>
            <p:nvPr/>
          </p:nvSpPr>
          <p:spPr>
            <a:xfrm>
              <a:off x="3054525" y="3242700"/>
              <a:ext cx="70425" cy="36900"/>
            </a:xfrm>
            <a:custGeom>
              <a:avLst/>
              <a:gdLst/>
              <a:ahLst/>
              <a:cxnLst/>
              <a:rect l="l" t="t" r="r" b="b"/>
              <a:pathLst>
                <a:path w="2817" h="1476" extrusionOk="0">
                  <a:moveTo>
                    <a:pt x="2744" y="1"/>
                  </a:moveTo>
                  <a:cubicBezTo>
                    <a:pt x="2719" y="1"/>
                    <a:pt x="2695" y="16"/>
                    <a:pt x="2685" y="40"/>
                  </a:cubicBezTo>
                  <a:cubicBezTo>
                    <a:pt x="2680" y="51"/>
                    <a:pt x="2190" y="1188"/>
                    <a:pt x="1329" y="1328"/>
                  </a:cubicBezTo>
                  <a:cubicBezTo>
                    <a:pt x="1244" y="1342"/>
                    <a:pt x="1165" y="1348"/>
                    <a:pt x="1090" y="1348"/>
                  </a:cubicBezTo>
                  <a:cubicBezTo>
                    <a:pt x="417" y="1348"/>
                    <a:pt x="143" y="840"/>
                    <a:pt x="130" y="816"/>
                  </a:cubicBezTo>
                  <a:cubicBezTo>
                    <a:pt x="119" y="794"/>
                    <a:pt x="97" y="782"/>
                    <a:pt x="74" y="782"/>
                  </a:cubicBezTo>
                  <a:cubicBezTo>
                    <a:pt x="64" y="782"/>
                    <a:pt x="53" y="784"/>
                    <a:pt x="44" y="789"/>
                  </a:cubicBezTo>
                  <a:cubicBezTo>
                    <a:pt x="13" y="804"/>
                    <a:pt x="0" y="844"/>
                    <a:pt x="17" y="875"/>
                  </a:cubicBezTo>
                  <a:cubicBezTo>
                    <a:pt x="20" y="881"/>
                    <a:pt x="338" y="1475"/>
                    <a:pt x="1095" y="1475"/>
                  </a:cubicBezTo>
                  <a:cubicBezTo>
                    <a:pt x="1175" y="1475"/>
                    <a:pt x="1260" y="1469"/>
                    <a:pt x="1349" y="1454"/>
                  </a:cubicBezTo>
                  <a:cubicBezTo>
                    <a:pt x="1368" y="1451"/>
                    <a:pt x="1388" y="1448"/>
                    <a:pt x="1406" y="1444"/>
                  </a:cubicBezTo>
                  <a:cubicBezTo>
                    <a:pt x="2300" y="1255"/>
                    <a:pt x="2782" y="138"/>
                    <a:pt x="2803" y="89"/>
                  </a:cubicBezTo>
                  <a:cubicBezTo>
                    <a:pt x="2817" y="57"/>
                    <a:pt x="2801" y="19"/>
                    <a:pt x="2769" y="6"/>
                  </a:cubicBezTo>
                  <a:cubicBezTo>
                    <a:pt x="2761" y="2"/>
                    <a:pt x="2752" y="1"/>
                    <a:pt x="2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3060825" y="3490700"/>
              <a:ext cx="165875" cy="87500"/>
            </a:xfrm>
            <a:custGeom>
              <a:avLst/>
              <a:gdLst/>
              <a:ahLst/>
              <a:cxnLst/>
              <a:rect l="l" t="t" r="r" b="b"/>
              <a:pathLst>
                <a:path w="6635" h="3500" extrusionOk="0">
                  <a:moveTo>
                    <a:pt x="6562" y="1"/>
                  </a:moveTo>
                  <a:cubicBezTo>
                    <a:pt x="6542" y="1"/>
                    <a:pt x="6523" y="10"/>
                    <a:pt x="6511" y="28"/>
                  </a:cubicBezTo>
                  <a:cubicBezTo>
                    <a:pt x="6503" y="38"/>
                    <a:pt x="5731" y="1105"/>
                    <a:pt x="4554" y="2023"/>
                  </a:cubicBezTo>
                  <a:cubicBezTo>
                    <a:pt x="3708" y="2684"/>
                    <a:pt x="2511" y="3373"/>
                    <a:pt x="1198" y="3373"/>
                  </a:cubicBezTo>
                  <a:cubicBezTo>
                    <a:pt x="836" y="3373"/>
                    <a:pt x="466" y="3320"/>
                    <a:pt x="92" y="3201"/>
                  </a:cubicBezTo>
                  <a:cubicBezTo>
                    <a:pt x="85" y="3199"/>
                    <a:pt x="78" y="3197"/>
                    <a:pt x="72" y="3197"/>
                  </a:cubicBezTo>
                  <a:cubicBezTo>
                    <a:pt x="45" y="3197"/>
                    <a:pt x="20" y="3215"/>
                    <a:pt x="12" y="3242"/>
                  </a:cubicBezTo>
                  <a:cubicBezTo>
                    <a:pt x="1" y="3275"/>
                    <a:pt x="19" y="3312"/>
                    <a:pt x="53" y="3322"/>
                  </a:cubicBezTo>
                  <a:cubicBezTo>
                    <a:pt x="425" y="3441"/>
                    <a:pt x="808" y="3500"/>
                    <a:pt x="1199" y="3500"/>
                  </a:cubicBezTo>
                  <a:cubicBezTo>
                    <a:pt x="1482" y="3500"/>
                    <a:pt x="1770" y="3469"/>
                    <a:pt x="2061" y="3408"/>
                  </a:cubicBezTo>
                  <a:cubicBezTo>
                    <a:pt x="2900" y="3231"/>
                    <a:pt x="3768" y="2799"/>
                    <a:pt x="4635" y="2122"/>
                  </a:cubicBezTo>
                  <a:cubicBezTo>
                    <a:pt x="5825" y="1192"/>
                    <a:pt x="6607" y="113"/>
                    <a:pt x="6614" y="102"/>
                  </a:cubicBezTo>
                  <a:cubicBezTo>
                    <a:pt x="6635" y="74"/>
                    <a:pt x="6629" y="34"/>
                    <a:pt x="6600" y="13"/>
                  </a:cubicBezTo>
                  <a:cubicBezTo>
                    <a:pt x="6588" y="5"/>
                    <a:pt x="6575" y="1"/>
                    <a:pt x="6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3097700" y="3498850"/>
              <a:ext cx="53375" cy="61075"/>
            </a:xfrm>
            <a:custGeom>
              <a:avLst/>
              <a:gdLst/>
              <a:ahLst/>
              <a:cxnLst/>
              <a:rect l="l" t="t" r="r" b="b"/>
              <a:pathLst>
                <a:path w="2135" h="2443" extrusionOk="0">
                  <a:moveTo>
                    <a:pt x="2063" y="0"/>
                  </a:moveTo>
                  <a:cubicBezTo>
                    <a:pt x="2037" y="0"/>
                    <a:pt x="2012" y="17"/>
                    <a:pt x="2003" y="43"/>
                  </a:cubicBezTo>
                  <a:cubicBezTo>
                    <a:pt x="1996" y="63"/>
                    <a:pt x="1294" y="2034"/>
                    <a:pt x="56" y="2316"/>
                  </a:cubicBezTo>
                  <a:cubicBezTo>
                    <a:pt x="21" y="2324"/>
                    <a:pt x="0" y="2359"/>
                    <a:pt x="7" y="2393"/>
                  </a:cubicBezTo>
                  <a:cubicBezTo>
                    <a:pt x="14" y="2422"/>
                    <a:pt x="41" y="2443"/>
                    <a:pt x="70" y="2443"/>
                  </a:cubicBezTo>
                  <a:cubicBezTo>
                    <a:pt x="74" y="2443"/>
                    <a:pt x="78" y="2442"/>
                    <a:pt x="83" y="2441"/>
                  </a:cubicBezTo>
                  <a:cubicBezTo>
                    <a:pt x="83" y="2441"/>
                    <a:pt x="84" y="2441"/>
                    <a:pt x="84" y="2440"/>
                  </a:cubicBezTo>
                  <a:cubicBezTo>
                    <a:pt x="1392" y="2143"/>
                    <a:pt x="2094" y="169"/>
                    <a:pt x="2123" y="85"/>
                  </a:cubicBezTo>
                  <a:cubicBezTo>
                    <a:pt x="2135" y="51"/>
                    <a:pt x="2118" y="15"/>
                    <a:pt x="2084" y="4"/>
                  </a:cubicBezTo>
                  <a:cubicBezTo>
                    <a:pt x="2077" y="1"/>
                    <a:pt x="2070" y="0"/>
                    <a:pt x="20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3019900" y="3368825"/>
              <a:ext cx="38650" cy="113025"/>
            </a:xfrm>
            <a:custGeom>
              <a:avLst/>
              <a:gdLst/>
              <a:ahLst/>
              <a:cxnLst/>
              <a:rect l="l" t="t" r="r" b="b"/>
              <a:pathLst>
                <a:path w="1546" h="4521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32"/>
                    <a:pt x="21" y="66"/>
                    <a:pt x="31" y="99"/>
                  </a:cubicBezTo>
                  <a:cubicBezTo>
                    <a:pt x="162" y="139"/>
                    <a:pt x="294" y="203"/>
                    <a:pt x="402" y="304"/>
                  </a:cubicBezTo>
                  <a:cubicBezTo>
                    <a:pt x="584" y="473"/>
                    <a:pt x="670" y="717"/>
                    <a:pt x="659" y="1031"/>
                  </a:cubicBezTo>
                  <a:cubicBezTo>
                    <a:pt x="619" y="2139"/>
                    <a:pt x="677" y="2224"/>
                    <a:pt x="1132" y="2887"/>
                  </a:cubicBezTo>
                  <a:cubicBezTo>
                    <a:pt x="1169" y="2943"/>
                    <a:pt x="1210" y="3002"/>
                    <a:pt x="1254" y="3067"/>
                  </a:cubicBezTo>
                  <a:cubicBezTo>
                    <a:pt x="1522" y="3461"/>
                    <a:pt x="1301" y="3859"/>
                    <a:pt x="1147" y="4061"/>
                  </a:cubicBezTo>
                  <a:cubicBezTo>
                    <a:pt x="1044" y="4196"/>
                    <a:pt x="912" y="4319"/>
                    <a:pt x="773" y="4420"/>
                  </a:cubicBezTo>
                  <a:cubicBezTo>
                    <a:pt x="775" y="4454"/>
                    <a:pt x="778" y="4487"/>
                    <a:pt x="780" y="4521"/>
                  </a:cubicBezTo>
                  <a:cubicBezTo>
                    <a:pt x="941" y="4409"/>
                    <a:pt x="1094" y="4269"/>
                    <a:pt x="1215" y="4113"/>
                  </a:cubicBezTo>
                  <a:cubicBezTo>
                    <a:pt x="1506" y="3732"/>
                    <a:pt x="1546" y="3344"/>
                    <a:pt x="1324" y="3018"/>
                  </a:cubicBezTo>
                  <a:cubicBezTo>
                    <a:pt x="1281" y="2954"/>
                    <a:pt x="1239" y="2894"/>
                    <a:pt x="1201" y="2838"/>
                  </a:cubicBezTo>
                  <a:cubicBezTo>
                    <a:pt x="752" y="2182"/>
                    <a:pt x="704" y="2114"/>
                    <a:pt x="744" y="1034"/>
                  </a:cubicBezTo>
                  <a:cubicBezTo>
                    <a:pt x="756" y="695"/>
                    <a:pt x="661" y="428"/>
                    <a:pt x="460" y="241"/>
                  </a:cubicBezTo>
                  <a:cubicBezTo>
                    <a:pt x="325" y="115"/>
                    <a:pt x="159" y="4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3203250" y="3365600"/>
              <a:ext cx="50150" cy="104575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1241" y="0"/>
                  </a:moveTo>
                  <a:cubicBezTo>
                    <a:pt x="1112" y="3"/>
                    <a:pt x="975" y="26"/>
                    <a:pt x="840" y="81"/>
                  </a:cubicBezTo>
                  <a:cubicBezTo>
                    <a:pt x="569" y="190"/>
                    <a:pt x="365" y="408"/>
                    <a:pt x="232" y="726"/>
                  </a:cubicBezTo>
                  <a:cubicBezTo>
                    <a:pt x="0" y="1278"/>
                    <a:pt x="223" y="1592"/>
                    <a:pt x="402" y="1846"/>
                  </a:cubicBezTo>
                  <a:cubicBezTo>
                    <a:pt x="583" y="2102"/>
                    <a:pt x="726" y="2304"/>
                    <a:pt x="393" y="2685"/>
                  </a:cubicBezTo>
                  <a:cubicBezTo>
                    <a:pt x="48" y="3078"/>
                    <a:pt x="161" y="3579"/>
                    <a:pt x="449" y="3871"/>
                  </a:cubicBezTo>
                  <a:cubicBezTo>
                    <a:pt x="639" y="4061"/>
                    <a:pt x="910" y="4183"/>
                    <a:pt x="1227" y="4183"/>
                  </a:cubicBezTo>
                  <a:cubicBezTo>
                    <a:pt x="1315" y="4183"/>
                    <a:pt x="1407" y="4173"/>
                    <a:pt x="1502" y="4153"/>
                  </a:cubicBezTo>
                  <a:cubicBezTo>
                    <a:pt x="1663" y="4120"/>
                    <a:pt x="1832" y="4055"/>
                    <a:pt x="2006" y="3954"/>
                  </a:cubicBezTo>
                  <a:cubicBezTo>
                    <a:pt x="2006" y="3943"/>
                    <a:pt x="2005" y="3933"/>
                    <a:pt x="2002" y="3922"/>
                  </a:cubicBezTo>
                  <a:cubicBezTo>
                    <a:pt x="2000" y="3902"/>
                    <a:pt x="1998" y="3881"/>
                    <a:pt x="1996" y="3861"/>
                  </a:cubicBezTo>
                  <a:cubicBezTo>
                    <a:pt x="1723" y="4026"/>
                    <a:pt x="1461" y="4097"/>
                    <a:pt x="1228" y="4097"/>
                  </a:cubicBezTo>
                  <a:cubicBezTo>
                    <a:pt x="934" y="4097"/>
                    <a:pt x="684" y="3986"/>
                    <a:pt x="511" y="3811"/>
                  </a:cubicBezTo>
                  <a:cubicBezTo>
                    <a:pt x="200" y="3498"/>
                    <a:pt x="179" y="3058"/>
                    <a:pt x="457" y="2742"/>
                  </a:cubicBezTo>
                  <a:cubicBezTo>
                    <a:pt x="834" y="2311"/>
                    <a:pt x="657" y="2061"/>
                    <a:pt x="471" y="1796"/>
                  </a:cubicBezTo>
                  <a:cubicBezTo>
                    <a:pt x="288" y="1537"/>
                    <a:pt x="98" y="1268"/>
                    <a:pt x="310" y="760"/>
                  </a:cubicBezTo>
                  <a:cubicBezTo>
                    <a:pt x="434" y="463"/>
                    <a:pt x="622" y="261"/>
                    <a:pt x="871" y="160"/>
                  </a:cubicBezTo>
                  <a:cubicBezTo>
                    <a:pt x="1002" y="107"/>
                    <a:pt x="1137" y="87"/>
                    <a:pt x="1264" y="86"/>
                  </a:cubicBezTo>
                  <a:cubicBezTo>
                    <a:pt x="1255" y="57"/>
                    <a:pt x="1248" y="29"/>
                    <a:pt x="1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3101300" y="3347250"/>
              <a:ext cx="79300" cy="136825"/>
            </a:xfrm>
            <a:custGeom>
              <a:avLst/>
              <a:gdLst/>
              <a:ahLst/>
              <a:cxnLst/>
              <a:rect l="l" t="t" r="r" b="b"/>
              <a:pathLst>
                <a:path w="3172" h="5473" extrusionOk="0">
                  <a:moveTo>
                    <a:pt x="1405" y="86"/>
                  </a:moveTo>
                  <a:cubicBezTo>
                    <a:pt x="1446" y="86"/>
                    <a:pt x="1488" y="90"/>
                    <a:pt x="1530" y="99"/>
                  </a:cubicBezTo>
                  <a:cubicBezTo>
                    <a:pt x="1793" y="153"/>
                    <a:pt x="1977" y="361"/>
                    <a:pt x="2000" y="629"/>
                  </a:cubicBezTo>
                  <a:cubicBezTo>
                    <a:pt x="2025" y="930"/>
                    <a:pt x="2114" y="1260"/>
                    <a:pt x="2266" y="1617"/>
                  </a:cubicBezTo>
                  <a:cubicBezTo>
                    <a:pt x="2387" y="1898"/>
                    <a:pt x="2547" y="2196"/>
                    <a:pt x="2747" y="2508"/>
                  </a:cubicBezTo>
                  <a:cubicBezTo>
                    <a:pt x="3031" y="2955"/>
                    <a:pt x="3084" y="3423"/>
                    <a:pt x="2904" y="3900"/>
                  </a:cubicBezTo>
                  <a:cubicBezTo>
                    <a:pt x="2641" y="4598"/>
                    <a:pt x="1902" y="5187"/>
                    <a:pt x="1337" y="5352"/>
                  </a:cubicBezTo>
                  <a:cubicBezTo>
                    <a:pt x="1253" y="5376"/>
                    <a:pt x="1168" y="5388"/>
                    <a:pt x="1083" y="5388"/>
                  </a:cubicBezTo>
                  <a:cubicBezTo>
                    <a:pt x="775" y="5388"/>
                    <a:pt x="479" y="5231"/>
                    <a:pt x="326" y="4967"/>
                  </a:cubicBezTo>
                  <a:cubicBezTo>
                    <a:pt x="95" y="4571"/>
                    <a:pt x="242" y="4059"/>
                    <a:pt x="718" y="3598"/>
                  </a:cubicBezTo>
                  <a:cubicBezTo>
                    <a:pt x="1316" y="3019"/>
                    <a:pt x="1120" y="2558"/>
                    <a:pt x="913" y="2071"/>
                  </a:cubicBezTo>
                  <a:cubicBezTo>
                    <a:pt x="718" y="1607"/>
                    <a:pt x="515" y="1128"/>
                    <a:pt x="866" y="445"/>
                  </a:cubicBezTo>
                  <a:cubicBezTo>
                    <a:pt x="873" y="431"/>
                    <a:pt x="880" y="416"/>
                    <a:pt x="888" y="402"/>
                  </a:cubicBezTo>
                  <a:cubicBezTo>
                    <a:pt x="955" y="276"/>
                    <a:pt x="1056" y="184"/>
                    <a:pt x="1176" y="132"/>
                  </a:cubicBezTo>
                  <a:cubicBezTo>
                    <a:pt x="1247" y="102"/>
                    <a:pt x="1325" y="86"/>
                    <a:pt x="1405" y="86"/>
                  </a:cubicBezTo>
                  <a:close/>
                  <a:moveTo>
                    <a:pt x="1404" y="0"/>
                  </a:moveTo>
                  <a:cubicBezTo>
                    <a:pt x="1157" y="0"/>
                    <a:pt x="934" y="133"/>
                    <a:pt x="813" y="363"/>
                  </a:cubicBezTo>
                  <a:cubicBezTo>
                    <a:pt x="805" y="377"/>
                    <a:pt x="798" y="392"/>
                    <a:pt x="789" y="406"/>
                  </a:cubicBezTo>
                  <a:cubicBezTo>
                    <a:pt x="421" y="1125"/>
                    <a:pt x="641" y="1646"/>
                    <a:pt x="836" y="2104"/>
                  </a:cubicBezTo>
                  <a:cubicBezTo>
                    <a:pt x="1039" y="2584"/>
                    <a:pt x="1215" y="2999"/>
                    <a:pt x="659" y="3537"/>
                  </a:cubicBezTo>
                  <a:cubicBezTo>
                    <a:pt x="153" y="4027"/>
                    <a:pt x="1" y="4578"/>
                    <a:pt x="251" y="5009"/>
                  </a:cubicBezTo>
                  <a:cubicBezTo>
                    <a:pt x="421" y="5300"/>
                    <a:pt x="745" y="5473"/>
                    <a:pt x="1084" y="5473"/>
                  </a:cubicBezTo>
                  <a:cubicBezTo>
                    <a:pt x="1176" y="5473"/>
                    <a:pt x="1269" y="5460"/>
                    <a:pt x="1360" y="5433"/>
                  </a:cubicBezTo>
                  <a:cubicBezTo>
                    <a:pt x="1426" y="5414"/>
                    <a:pt x="1493" y="5390"/>
                    <a:pt x="1562" y="5360"/>
                  </a:cubicBezTo>
                  <a:cubicBezTo>
                    <a:pt x="2110" y="5126"/>
                    <a:pt x="2743" y="4574"/>
                    <a:pt x="2985" y="3930"/>
                  </a:cubicBezTo>
                  <a:cubicBezTo>
                    <a:pt x="3171" y="3435"/>
                    <a:pt x="3113" y="2926"/>
                    <a:pt x="2818" y="2463"/>
                  </a:cubicBezTo>
                  <a:cubicBezTo>
                    <a:pt x="2381" y="1777"/>
                    <a:pt x="2127" y="1140"/>
                    <a:pt x="2085" y="621"/>
                  </a:cubicBezTo>
                  <a:cubicBezTo>
                    <a:pt x="2059" y="315"/>
                    <a:pt x="1849" y="77"/>
                    <a:pt x="1548" y="15"/>
                  </a:cubicBezTo>
                  <a:cubicBezTo>
                    <a:pt x="1499" y="5"/>
                    <a:pt x="1451" y="0"/>
                    <a:pt x="1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3014825" y="3271875"/>
              <a:ext cx="50825" cy="86025"/>
            </a:xfrm>
            <a:custGeom>
              <a:avLst/>
              <a:gdLst/>
              <a:ahLst/>
              <a:cxnLst/>
              <a:rect l="l" t="t" r="r" b="b"/>
              <a:pathLst>
                <a:path w="2033" h="3441" extrusionOk="0">
                  <a:moveTo>
                    <a:pt x="662" y="1"/>
                  </a:moveTo>
                  <a:cubicBezTo>
                    <a:pt x="634" y="15"/>
                    <a:pt x="606" y="30"/>
                    <a:pt x="578" y="44"/>
                  </a:cubicBezTo>
                  <a:cubicBezTo>
                    <a:pt x="586" y="49"/>
                    <a:pt x="592" y="54"/>
                    <a:pt x="599" y="60"/>
                  </a:cubicBezTo>
                  <a:cubicBezTo>
                    <a:pt x="750" y="171"/>
                    <a:pt x="838" y="341"/>
                    <a:pt x="860" y="560"/>
                  </a:cubicBezTo>
                  <a:cubicBezTo>
                    <a:pt x="953" y="1481"/>
                    <a:pt x="1207" y="1888"/>
                    <a:pt x="1831" y="2115"/>
                  </a:cubicBezTo>
                  <a:cubicBezTo>
                    <a:pt x="1901" y="2140"/>
                    <a:pt x="1936" y="2192"/>
                    <a:pt x="1938" y="2273"/>
                  </a:cubicBezTo>
                  <a:cubicBezTo>
                    <a:pt x="1946" y="2551"/>
                    <a:pt x="1582" y="3024"/>
                    <a:pt x="1082" y="3239"/>
                  </a:cubicBezTo>
                  <a:cubicBezTo>
                    <a:pt x="949" y="3297"/>
                    <a:pt x="762" y="3354"/>
                    <a:pt x="542" y="3354"/>
                  </a:cubicBezTo>
                  <a:cubicBezTo>
                    <a:pt x="377" y="3354"/>
                    <a:pt x="193" y="3322"/>
                    <a:pt x="0" y="3233"/>
                  </a:cubicBezTo>
                  <a:lnTo>
                    <a:pt x="0" y="3233"/>
                  </a:lnTo>
                  <a:cubicBezTo>
                    <a:pt x="12" y="3269"/>
                    <a:pt x="24" y="3304"/>
                    <a:pt x="36" y="3341"/>
                  </a:cubicBezTo>
                  <a:cubicBezTo>
                    <a:pt x="216" y="3413"/>
                    <a:pt x="386" y="3440"/>
                    <a:pt x="542" y="3440"/>
                  </a:cubicBezTo>
                  <a:cubicBezTo>
                    <a:pt x="644" y="3440"/>
                    <a:pt x="740" y="3428"/>
                    <a:pt x="828" y="3410"/>
                  </a:cubicBezTo>
                  <a:cubicBezTo>
                    <a:pt x="940" y="3387"/>
                    <a:pt x="1037" y="3352"/>
                    <a:pt x="1115" y="3318"/>
                  </a:cubicBezTo>
                  <a:cubicBezTo>
                    <a:pt x="1662" y="3083"/>
                    <a:pt x="2032" y="2577"/>
                    <a:pt x="2023" y="2271"/>
                  </a:cubicBezTo>
                  <a:cubicBezTo>
                    <a:pt x="2020" y="2156"/>
                    <a:pt x="1962" y="2072"/>
                    <a:pt x="1860" y="2035"/>
                  </a:cubicBezTo>
                  <a:cubicBezTo>
                    <a:pt x="1274" y="1822"/>
                    <a:pt x="1034" y="1434"/>
                    <a:pt x="945" y="552"/>
                  </a:cubicBezTo>
                  <a:cubicBezTo>
                    <a:pt x="921" y="313"/>
                    <a:pt x="826" y="128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1"/>
            <p:cNvSpPr/>
            <p:nvPr/>
          </p:nvSpPr>
          <p:spPr>
            <a:xfrm>
              <a:off x="3080075" y="3295625"/>
              <a:ext cx="48450" cy="63975"/>
            </a:xfrm>
            <a:custGeom>
              <a:avLst/>
              <a:gdLst/>
              <a:ahLst/>
              <a:cxnLst/>
              <a:rect l="l" t="t" r="r" b="b"/>
              <a:pathLst>
                <a:path w="1938" h="2559" extrusionOk="0">
                  <a:moveTo>
                    <a:pt x="1305" y="86"/>
                  </a:moveTo>
                  <a:cubicBezTo>
                    <a:pt x="1499" y="86"/>
                    <a:pt x="1640" y="169"/>
                    <a:pt x="1722" y="332"/>
                  </a:cubicBezTo>
                  <a:cubicBezTo>
                    <a:pt x="1833" y="554"/>
                    <a:pt x="1707" y="671"/>
                    <a:pt x="1532" y="831"/>
                  </a:cubicBezTo>
                  <a:cubicBezTo>
                    <a:pt x="1337" y="1010"/>
                    <a:pt x="1096" y="1233"/>
                    <a:pt x="1216" y="1671"/>
                  </a:cubicBezTo>
                  <a:cubicBezTo>
                    <a:pt x="1306" y="2004"/>
                    <a:pt x="1221" y="2281"/>
                    <a:pt x="988" y="2409"/>
                  </a:cubicBezTo>
                  <a:cubicBezTo>
                    <a:pt x="912" y="2451"/>
                    <a:pt x="829" y="2472"/>
                    <a:pt x="749" y="2472"/>
                  </a:cubicBezTo>
                  <a:cubicBezTo>
                    <a:pt x="645" y="2472"/>
                    <a:pt x="547" y="2436"/>
                    <a:pt x="484" y="2367"/>
                  </a:cubicBezTo>
                  <a:cubicBezTo>
                    <a:pt x="93" y="1942"/>
                    <a:pt x="326" y="1032"/>
                    <a:pt x="566" y="558"/>
                  </a:cubicBezTo>
                  <a:cubicBezTo>
                    <a:pt x="684" y="322"/>
                    <a:pt x="902" y="153"/>
                    <a:pt x="1147" y="102"/>
                  </a:cubicBezTo>
                  <a:cubicBezTo>
                    <a:pt x="1176" y="96"/>
                    <a:pt x="1205" y="91"/>
                    <a:pt x="1234" y="89"/>
                  </a:cubicBezTo>
                  <a:cubicBezTo>
                    <a:pt x="1258" y="87"/>
                    <a:pt x="1282" y="86"/>
                    <a:pt x="1305" y="86"/>
                  </a:cubicBezTo>
                  <a:close/>
                  <a:moveTo>
                    <a:pt x="1301" y="0"/>
                  </a:moveTo>
                  <a:cubicBezTo>
                    <a:pt x="1277" y="0"/>
                    <a:pt x="1251" y="1"/>
                    <a:pt x="1225" y="3"/>
                  </a:cubicBezTo>
                  <a:cubicBezTo>
                    <a:pt x="913" y="33"/>
                    <a:pt x="638" y="226"/>
                    <a:pt x="490" y="519"/>
                  </a:cubicBezTo>
                  <a:cubicBezTo>
                    <a:pt x="240" y="1014"/>
                    <a:pt x="0" y="1969"/>
                    <a:pt x="422" y="2425"/>
                  </a:cubicBezTo>
                  <a:cubicBezTo>
                    <a:pt x="502" y="2512"/>
                    <a:pt x="622" y="2558"/>
                    <a:pt x="749" y="2558"/>
                  </a:cubicBezTo>
                  <a:cubicBezTo>
                    <a:pt x="787" y="2558"/>
                    <a:pt x="826" y="2554"/>
                    <a:pt x="864" y="2546"/>
                  </a:cubicBezTo>
                  <a:cubicBezTo>
                    <a:pt x="920" y="2534"/>
                    <a:pt x="976" y="2514"/>
                    <a:pt x="1029" y="2485"/>
                  </a:cubicBezTo>
                  <a:cubicBezTo>
                    <a:pt x="1299" y="2335"/>
                    <a:pt x="1400" y="2022"/>
                    <a:pt x="1298" y="1649"/>
                  </a:cubicBezTo>
                  <a:cubicBezTo>
                    <a:pt x="1192" y="1261"/>
                    <a:pt x="1394" y="1074"/>
                    <a:pt x="1589" y="894"/>
                  </a:cubicBezTo>
                  <a:cubicBezTo>
                    <a:pt x="1760" y="737"/>
                    <a:pt x="1937" y="574"/>
                    <a:pt x="1798" y="294"/>
                  </a:cubicBezTo>
                  <a:cubicBezTo>
                    <a:pt x="1700" y="100"/>
                    <a:pt x="1530" y="0"/>
                    <a:pt x="1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1"/>
            <p:cNvSpPr/>
            <p:nvPr/>
          </p:nvSpPr>
          <p:spPr>
            <a:xfrm>
              <a:off x="3057425" y="3380750"/>
              <a:ext cx="41700" cy="67725"/>
            </a:xfrm>
            <a:custGeom>
              <a:avLst/>
              <a:gdLst/>
              <a:ahLst/>
              <a:cxnLst/>
              <a:rect l="l" t="t" r="r" b="b"/>
              <a:pathLst>
                <a:path w="1668" h="2709" extrusionOk="0">
                  <a:moveTo>
                    <a:pt x="1081" y="86"/>
                  </a:moveTo>
                  <a:cubicBezTo>
                    <a:pt x="1281" y="86"/>
                    <a:pt x="1410" y="164"/>
                    <a:pt x="1471" y="324"/>
                  </a:cubicBezTo>
                  <a:cubicBezTo>
                    <a:pt x="1569" y="572"/>
                    <a:pt x="1390" y="761"/>
                    <a:pt x="1199" y="962"/>
                  </a:cubicBezTo>
                  <a:cubicBezTo>
                    <a:pt x="962" y="1210"/>
                    <a:pt x="693" y="1492"/>
                    <a:pt x="986" y="1917"/>
                  </a:cubicBezTo>
                  <a:cubicBezTo>
                    <a:pt x="1180" y="2198"/>
                    <a:pt x="1228" y="2426"/>
                    <a:pt x="1119" y="2543"/>
                  </a:cubicBezTo>
                  <a:cubicBezTo>
                    <a:pt x="1068" y="2597"/>
                    <a:pt x="989" y="2623"/>
                    <a:pt x="892" y="2623"/>
                  </a:cubicBezTo>
                  <a:cubicBezTo>
                    <a:pt x="755" y="2623"/>
                    <a:pt x="583" y="2570"/>
                    <a:pt x="409" y="2468"/>
                  </a:cubicBezTo>
                  <a:cubicBezTo>
                    <a:pt x="137" y="2308"/>
                    <a:pt x="48" y="1756"/>
                    <a:pt x="159" y="914"/>
                  </a:cubicBezTo>
                  <a:cubicBezTo>
                    <a:pt x="186" y="712"/>
                    <a:pt x="274" y="530"/>
                    <a:pt x="405" y="388"/>
                  </a:cubicBezTo>
                  <a:cubicBezTo>
                    <a:pt x="535" y="247"/>
                    <a:pt x="707" y="145"/>
                    <a:pt x="898" y="105"/>
                  </a:cubicBezTo>
                  <a:cubicBezTo>
                    <a:pt x="932" y="98"/>
                    <a:pt x="968" y="92"/>
                    <a:pt x="1004" y="89"/>
                  </a:cubicBezTo>
                  <a:cubicBezTo>
                    <a:pt x="1031" y="87"/>
                    <a:pt x="1056" y="86"/>
                    <a:pt x="1081" y="86"/>
                  </a:cubicBezTo>
                  <a:close/>
                  <a:moveTo>
                    <a:pt x="1077" y="1"/>
                  </a:moveTo>
                  <a:cubicBezTo>
                    <a:pt x="1051" y="1"/>
                    <a:pt x="1024" y="2"/>
                    <a:pt x="995" y="5"/>
                  </a:cubicBezTo>
                  <a:cubicBezTo>
                    <a:pt x="526" y="47"/>
                    <a:pt x="138" y="424"/>
                    <a:pt x="75" y="903"/>
                  </a:cubicBezTo>
                  <a:cubicBezTo>
                    <a:pt x="26" y="1274"/>
                    <a:pt x="0" y="1705"/>
                    <a:pt x="70" y="2042"/>
                  </a:cubicBezTo>
                  <a:cubicBezTo>
                    <a:pt x="118" y="2267"/>
                    <a:pt x="209" y="2449"/>
                    <a:pt x="365" y="2541"/>
                  </a:cubicBezTo>
                  <a:cubicBezTo>
                    <a:pt x="553" y="2652"/>
                    <a:pt x="738" y="2708"/>
                    <a:pt x="891" y="2708"/>
                  </a:cubicBezTo>
                  <a:cubicBezTo>
                    <a:pt x="929" y="2708"/>
                    <a:pt x="966" y="2705"/>
                    <a:pt x="1000" y="2698"/>
                  </a:cubicBezTo>
                  <a:cubicBezTo>
                    <a:pt x="1073" y="2682"/>
                    <a:pt x="1135" y="2650"/>
                    <a:pt x="1182" y="2600"/>
                  </a:cubicBezTo>
                  <a:cubicBezTo>
                    <a:pt x="1319" y="2451"/>
                    <a:pt x="1274" y="2185"/>
                    <a:pt x="1055" y="1868"/>
                  </a:cubicBezTo>
                  <a:cubicBezTo>
                    <a:pt x="803" y="1502"/>
                    <a:pt x="1025" y="1268"/>
                    <a:pt x="1260" y="1020"/>
                  </a:cubicBezTo>
                  <a:cubicBezTo>
                    <a:pt x="1461" y="809"/>
                    <a:pt x="1668" y="591"/>
                    <a:pt x="1551" y="293"/>
                  </a:cubicBezTo>
                  <a:cubicBezTo>
                    <a:pt x="1476" y="101"/>
                    <a:pt x="1313" y="1"/>
                    <a:pt x="10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1"/>
            <p:cNvSpPr/>
            <p:nvPr/>
          </p:nvSpPr>
          <p:spPr>
            <a:xfrm>
              <a:off x="3040500" y="3466825"/>
              <a:ext cx="68850" cy="83775"/>
            </a:xfrm>
            <a:custGeom>
              <a:avLst/>
              <a:gdLst/>
              <a:ahLst/>
              <a:cxnLst/>
              <a:rect l="l" t="t" r="r" b="b"/>
              <a:pathLst>
                <a:path w="2754" h="3351" extrusionOk="0">
                  <a:moveTo>
                    <a:pt x="1935" y="1"/>
                  </a:moveTo>
                  <a:cubicBezTo>
                    <a:pt x="1543" y="1"/>
                    <a:pt x="1114" y="272"/>
                    <a:pt x="829" y="706"/>
                  </a:cubicBezTo>
                  <a:cubicBezTo>
                    <a:pt x="573" y="1096"/>
                    <a:pt x="248" y="1267"/>
                    <a:pt x="0" y="1342"/>
                  </a:cubicBezTo>
                  <a:cubicBezTo>
                    <a:pt x="3" y="1371"/>
                    <a:pt x="4" y="1400"/>
                    <a:pt x="6" y="1428"/>
                  </a:cubicBezTo>
                  <a:cubicBezTo>
                    <a:pt x="270" y="1353"/>
                    <a:pt x="624" y="1173"/>
                    <a:pt x="900" y="753"/>
                  </a:cubicBezTo>
                  <a:cubicBezTo>
                    <a:pt x="1128" y="406"/>
                    <a:pt x="1448" y="170"/>
                    <a:pt x="1760" y="104"/>
                  </a:cubicBezTo>
                  <a:cubicBezTo>
                    <a:pt x="1818" y="92"/>
                    <a:pt x="1875" y="85"/>
                    <a:pt x="1932" y="85"/>
                  </a:cubicBezTo>
                  <a:cubicBezTo>
                    <a:pt x="1951" y="85"/>
                    <a:pt x="1971" y="86"/>
                    <a:pt x="1990" y="88"/>
                  </a:cubicBezTo>
                  <a:cubicBezTo>
                    <a:pt x="2203" y="103"/>
                    <a:pt x="2369" y="215"/>
                    <a:pt x="2457" y="404"/>
                  </a:cubicBezTo>
                  <a:cubicBezTo>
                    <a:pt x="2563" y="633"/>
                    <a:pt x="2425" y="811"/>
                    <a:pt x="2279" y="998"/>
                  </a:cubicBezTo>
                  <a:cubicBezTo>
                    <a:pt x="2165" y="1143"/>
                    <a:pt x="2049" y="1293"/>
                    <a:pt x="2071" y="1463"/>
                  </a:cubicBezTo>
                  <a:cubicBezTo>
                    <a:pt x="2087" y="1582"/>
                    <a:pt x="2168" y="1694"/>
                    <a:pt x="2319" y="1809"/>
                  </a:cubicBezTo>
                  <a:cubicBezTo>
                    <a:pt x="2643" y="2052"/>
                    <a:pt x="2624" y="2424"/>
                    <a:pt x="2499" y="2691"/>
                  </a:cubicBezTo>
                  <a:cubicBezTo>
                    <a:pt x="2355" y="2997"/>
                    <a:pt x="2030" y="3264"/>
                    <a:pt x="1644" y="3264"/>
                  </a:cubicBezTo>
                  <a:cubicBezTo>
                    <a:pt x="1580" y="3264"/>
                    <a:pt x="1515" y="3257"/>
                    <a:pt x="1448" y="3241"/>
                  </a:cubicBezTo>
                  <a:cubicBezTo>
                    <a:pt x="1063" y="3151"/>
                    <a:pt x="895" y="2901"/>
                    <a:pt x="746" y="2680"/>
                  </a:cubicBezTo>
                  <a:cubicBezTo>
                    <a:pt x="615" y="2483"/>
                    <a:pt x="495" y="2304"/>
                    <a:pt x="257" y="2304"/>
                  </a:cubicBezTo>
                  <a:cubicBezTo>
                    <a:pt x="196" y="2304"/>
                    <a:pt x="127" y="2316"/>
                    <a:pt x="48" y="2342"/>
                  </a:cubicBezTo>
                  <a:cubicBezTo>
                    <a:pt x="49" y="2372"/>
                    <a:pt x="50" y="2402"/>
                    <a:pt x="51" y="2431"/>
                  </a:cubicBezTo>
                  <a:cubicBezTo>
                    <a:pt x="130" y="2403"/>
                    <a:pt x="197" y="2390"/>
                    <a:pt x="255" y="2390"/>
                  </a:cubicBezTo>
                  <a:cubicBezTo>
                    <a:pt x="450" y="2390"/>
                    <a:pt x="548" y="2536"/>
                    <a:pt x="676" y="2728"/>
                  </a:cubicBezTo>
                  <a:cubicBezTo>
                    <a:pt x="825" y="2950"/>
                    <a:pt x="1011" y="3227"/>
                    <a:pt x="1428" y="3325"/>
                  </a:cubicBezTo>
                  <a:cubicBezTo>
                    <a:pt x="1501" y="3342"/>
                    <a:pt x="1573" y="3350"/>
                    <a:pt x="1643" y="3350"/>
                  </a:cubicBezTo>
                  <a:cubicBezTo>
                    <a:pt x="1708" y="3350"/>
                    <a:pt x="1772" y="3343"/>
                    <a:pt x="1834" y="3330"/>
                  </a:cubicBezTo>
                  <a:cubicBezTo>
                    <a:pt x="2170" y="3260"/>
                    <a:pt x="2444" y="3008"/>
                    <a:pt x="2576" y="2727"/>
                  </a:cubicBezTo>
                  <a:cubicBezTo>
                    <a:pt x="2754" y="2348"/>
                    <a:pt x="2675" y="1971"/>
                    <a:pt x="2371" y="1741"/>
                  </a:cubicBezTo>
                  <a:cubicBezTo>
                    <a:pt x="2238" y="1642"/>
                    <a:pt x="2168" y="1546"/>
                    <a:pt x="2156" y="1452"/>
                  </a:cubicBezTo>
                  <a:cubicBezTo>
                    <a:pt x="2138" y="1318"/>
                    <a:pt x="2238" y="1188"/>
                    <a:pt x="2346" y="1051"/>
                  </a:cubicBezTo>
                  <a:cubicBezTo>
                    <a:pt x="2494" y="860"/>
                    <a:pt x="2663" y="644"/>
                    <a:pt x="2533" y="368"/>
                  </a:cubicBezTo>
                  <a:cubicBezTo>
                    <a:pt x="2433" y="150"/>
                    <a:pt x="2241" y="20"/>
                    <a:pt x="1996" y="3"/>
                  </a:cubicBezTo>
                  <a:cubicBezTo>
                    <a:pt x="1976" y="1"/>
                    <a:pt x="1956" y="1"/>
                    <a:pt x="1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1"/>
            <p:cNvSpPr/>
            <p:nvPr/>
          </p:nvSpPr>
          <p:spPr>
            <a:xfrm>
              <a:off x="3149450" y="3464000"/>
              <a:ext cx="74600" cy="45275"/>
            </a:xfrm>
            <a:custGeom>
              <a:avLst/>
              <a:gdLst/>
              <a:ahLst/>
              <a:cxnLst/>
              <a:rect l="l" t="t" r="r" b="b"/>
              <a:pathLst>
                <a:path w="2984" h="1811" extrusionOk="0">
                  <a:moveTo>
                    <a:pt x="2351" y="87"/>
                  </a:moveTo>
                  <a:cubicBezTo>
                    <a:pt x="2568" y="87"/>
                    <a:pt x="2729" y="241"/>
                    <a:pt x="2796" y="414"/>
                  </a:cubicBezTo>
                  <a:cubicBezTo>
                    <a:pt x="2890" y="653"/>
                    <a:pt x="2830" y="984"/>
                    <a:pt x="2479" y="1143"/>
                  </a:cubicBezTo>
                  <a:cubicBezTo>
                    <a:pt x="2287" y="1231"/>
                    <a:pt x="2121" y="1256"/>
                    <a:pt x="1971" y="1256"/>
                  </a:cubicBezTo>
                  <a:cubicBezTo>
                    <a:pt x="1857" y="1256"/>
                    <a:pt x="1752" y="1241"/>
                    <a:pt x="1654" y="1227"/>
                  </a:cubicBezTo>
                  <a:cubicBezTo>
                    <a:pt x="1569" y="1215"/>
                    <a:pt x="1488" y="1203"/>
                    <a:pt x="1410" y="1203"/>
                  </a:cubicBezTo>
                  <a:cubicBezTo>
                    <a:pt x="1367" y="1203"/>
                    <a:pt x="1325" y="1207"/>
                    <a:pt x="1284" y="1216"/>
                  </a:cubicBezTo>
                  <a:cubicBezTo>
                    <a:pt x="1188" y="1236"/>
                    <a:pt x="1095" y="1286"/>
                    <a:pt x="1003" y="1388"/>
                  </a:cubicBezTo>
                  <a:cubicBezTo>
                    <a:pt x="820" y="1597"/>
                    <a:pt x="584" y="1725"/>
                    <a:pt x="397" y="1725"/>
                  </a:cubicBezTo>
                  <a:cubicBezTo>
                    <a:pt x="365" y="1725"/>
                    <a:pt x="335" y="1721"/>
                    <a:pt x="307" y="1713"/>
                  </a:cubicBezTo>
                  <a:cubicBezTo>
                    <a:pt x="207" y="1686"/>
                    <a:pt x="142" y="1611"/>
                    <a:pt x="118" y="1496"/>
                  </a:cubicBezTo>
                  <a:cubicBezTo>
                    <a:pt x="116" y="1464"/>
                    <a:pt x="97" y="1092"/>
                    <a:pt x="302" y="881"/>
                  </a:cubicBezTo>
                  <a:cubicBezTo>
                    <a:pt x="399" y="783"/>
                    <a:pt x="532" y="734"/>
                    <a:pt x="697" y="734"/>
                  </a:cubicBezTo>
                  <a:cubicBezTo>
                    <a:pt x="715" y="734"/>
                    <a:pt x="732" y="734"/>
                    <a:pt x="750" y="736"/>
                  </a:cubicBezTo>
                  <a:cubicBezTo>
                    <a:pt x="786" y="738"/>
                    <a:pt x="820" y="739"/>
                    <a:pt x="852" y="739"/>
                  </a:cubicBezTo>
                  <a:cubicBezTo>
                    <a:pt x="1251" y="739"/>
                    <a:pt x="1448" y="586"/>
                    <a:pt x="1655" y="424"/>
                  </a:cubicBezTo>
                  <a:cubicBezTo>
                    <a:pt x="1802" y="310"/>
                    <a:pt x="1953" y="192"/>
                    <a:pt x="2190" y="114"/>
                  </a:cubicBezTo>
                  <a:cubicBezTo>
                    <a:pt x="2246" y="95"/>
                    <a:pt x="2300" y="87"/>
                    <a:pt x="2351" y="87"/>
                  </a:cubicBezTo>
                  <a:close/>
                  <a:moveTo>
                    <a:pt x="2354" y="1"/>
                  </a:moveTo>
                  <a:cubicBezTo>
                    <a:pt x="2294" y="1"/>
                    <a:pt x="2230" y="11"/>
                    <a:pt x="2163" y="33"/>
                  </a:cubicBezTo>
                  <a:cubicBezTo>
                    <a:pt x="1912" y="116"/>
                    <a:pt x="1748" y="244"/>
                    <a:pt x="1603" y="356"/>
                  </a:cubicBezTo>
                  <a:cubicBezTo>
                    <a:pt x="1399" y="515"/>
                    <a:pt x="1222" y="653"/>
                    <a:pt x="855" y="653"/>
                  </a:cubicBezTo>
                  <a:cubicBezTo>
                    <a:pt x="823" y="653"/>
                    <a:pt x="790" y="652"/>
                    <a:pt x="756" y="650"/>
                  </a:cubicBezTo>
                  <a:cubicBezTo>
                    <a:pt x="737" y="649"/>
                    <a:pt x="718" y="648"/>
                    <a:pt x="699" y="648"/>
                  </a:cubicBezTo>
                  <a:cubicBezTo>
                    <a:pt x="509" y="648"/>
                    <a:pt x="355" y="706"/>
                    <a:pt x="241" y="822"/>
                  </a:cubicBezTo>
                  <a:cubicBezTo>
                    <a:pt x="0" y="1070"/>
                    <a:pt x="32" y="1488"/>
                    <a:pt x="33" y="1505"/>
                  </a:cubicBezTo>
                  <a:cubicBezTo>
                    <a:pt x="35" y="1507"/>
                    <a:pt x="35" y="1508"/>
                    <a:pt x="35" y="1509"/>
                  </a:cubicBezTo>
                  <a:cubicBezTo>
                    <a:pt x="63" y="1658"/>
                    <a:pt x="152" y="1760"/>
                    <a:pt x="284" y="1796"/>
                  </a:cubicBezTo>
                  <a:cubicBezTo>
                    <a:pt x="320" y="1805"/>
                    <a:pt x="357" y="1810"/>
                    <a:pt x="397" y="1810"/>
                  </a:cubicBezTo>
                  <a:cubicBezTo>
                    <a:pt x="435" y="1810"/>
                    <a:pt x="475" y="1806"/>
                    <a:pt x="516" y="1797"/>
                  </a:cubicBezTo>
                  <a:cubicBezTo>
                    <a:pt x="700" y="1759"/>
                    <a:pt x="902" y="1634"/>
                    <a:pt x="1068" y="1445"/>
                  </a:cubicBezTo>
                  <a:cubicBezTo>
                    <a:pt x="1176" y="1323"/>
                    <a:pt x="1284" y="1289"/>
                    <a:pt x="1410" y="1289"/>
                  </a:cubicBezTo>
                  <a:cubicBezTo>
                    <a:pt x="1480" y="1289"/>
                    <a:pt x="1557" y="1299"/>
                    <a:pt x="1641" y="1312"/>
                  </a:cubicBezTo>
                  <a:cubicBezTo>
                    <a:pt x="1740" y="1326"/>
                    <a:pt x="1848" y="1341"/>
                    <a:pt x="1969" y="1341"/>
                  </a:cubicBezTo>
                  <a:cubicBezTo>
                    <a:pt x="2128" y="1341"/>
                    <a:pt x="2309" y="1314"/>
                    <a:pt x="2515" y="1221"/>
                  </a:cubicBezTo>
                  <a:cubicBezTo>
                    <a:pt x="2917" y="1038"/>
                    <a:pt x="2983" y="658"/>
                    <a:pt x="2876" y="383"/>
                  </a:cubicBezTo>
                  <a:cubicBezTo>
                    <a:pt x="2797" y="181"/>
                    <a:pt x="2609" y="1"/>
                    <a:pt x="2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1"/>
            <p:cNvSpPr/>
            <p:nvPr/>
          </p:nvSpPr>
          <p:spPr>
            <a:xfrm>
              <a:off x="3228450" y="3498825"/>
              <a:ext cx="31400" cy="89500"/>
            </a:xfrm>
            <a:custGeom>
              <a:avLst/>
              <a:gdLst/>
              <a:ahLst/>
              <a:cxnLst/>
              <a:rect l="l" t="t" r="r" b="b"/>
              <a:pathLst>
                <a:path w="1256" h="3580" extrusionOk="0">
                  <a:moveTo>
                    <a:pt x="1126" y="1"/>
                  </a:moveTo>
                  <a:cubicBezTo>
                    <a:pt x="883" y="9"/>
                    <a:pt x="545" y="60"/>
                    <a:pt x="308" y="252"/>
                  </a:cubicBezTo>
                  <a:cubicBezTo>
                    <a:pt x="146" y="384"/>
                    <a:pt x="55" y="564"/>
                    <a:pt x="36" y="789"/>
                  </a:cubicBezTo>
                  <a:cubicBezTo>
                    <a:pt x="0" y="1245"/>
                    <a:pt x="260" y="1413"/>
                    <a:pt x="469" y="1548"/>
                  </a:cubicBezTo>
                  <a:cubicBezTo>
                    <a:pt x="693" y="1694"/>
                    <a:pt x="842" y="1790"/>
                    <a:pt x="613" y="2171"/>
                  </a:cubicBezTo>
                  <a:cubicBezTo>
                    <a:pt x="319" y="2655"/>
                    <a:pt x="443" y="3194"/>
                    <a:pt x="733" y="3437"/>
                  </a:cubicBezTo>
                  <a:cubicBezTo>
                    <a:pt x="847" y="3532"/>
                    <a:pt x="978" y="3579"/>
                    <a:pt x="1118" y="3579"/>
                  </a:cubicBezTo>
                  <a:cubicBezTo>
                    <a:pt x="1149" y="3579"/>
                    <a:pt x="1181" y="3577"/>
                    <a:pt x="1213" y="3572"/>
                  </a:cubicBezTo>
                  <a:cubicBezTo>
                    <a:pt x="1224" y="3564"/>
                    <a:pt x="1236" y="3555"/>
                    <a:pt x="1247" y="3545"/>
                  </a:cubicBezTo>
                  <a:cubicBezTo>
                    <a:pt x="1250" y="3525"/>
                    <a:pt x="1253" y="3502"/>
                    <a:pt x="1255" y="3478"/>
                  </a:cubicBezTo>
                  <a:lnTo>
                    <a:pt x="1255" y="3478"/>
                  </a:lnTo>
                  <a:cubicBezTo>
                    <a:pt x="1209" y="3489"/>
                    <a:pt x="1163" y="3495"/>
                    <a:pt x="1119" y="3495"/>
                  </a:cubicBezTo>
                  <a:cubicBezTo>
                    <a:pt x="999" y="3495"/>
                    <a:pt x="886" y="3454"/>
                    <a:pt x="788" y="3371"/>
                  </a:cubicBezTo>
                  <a:cubicBezTo>
                    <a:pt x="526" y="3152"/>
                    <a:pt x="416" y="2661"/>
                    <a:pt x="685" y="2216"/>
                  </a:cubicBezTo>
                  <a:cubicBezTo>
                    <a:pt x="958" y="1765"/>
                    <a:pt x="743" y="1625"/>
                    <a:pt x="515" y="1477"/>
                  </a:cubicBezTo>
                  <a:cubicBezTo>
                    <a:pt x="305" y="1341"/>
                    <a:pt x="89" y="1201"/>
                    <a:pt x="121" y="796"/>
                  </a:cubicBezTo>
                  <a:cubicBezTo>
                    <a:pt x="138" y="596"/>
                    <a:pt x="218" y="435"/>
                    <a:pt x="362" y="318"/>
                  </a:cubicBezTo>
                  <a:cubicBezTo>
                    <a:pt x="487" y="217"/>
                    <a:pt x="647" y="158"/>
                    <a:pt x="804" y="125"/>
                  </a:cubicBezTo>
                  <a:cubicBezTo>
                    <a:pt x="920" y="100"/>
                    <a:pt x="1035" y="90"/>
                    <a:pt x="1133" y="86"/>
                  </a:cubicBezTo>
                  <a:cubicBezTo>
                    <a:pt x="1131" y="57"/>
                    <a:pt x="1128" y="28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1"/>
            <p:cNvSpPr/>
            <p:nvPr/>
          </p:nvSpPr>
          <p:spPr>
            <a:xfrm>
              <a:off x="3066325" y="3597275"/>
              <a:ext cx="121550" cy="26675"/>
            </a:xfrm>
            <a:custGeom>
              <a:avLst/>
              <a:gdLst/>
              <a:ahLst/>
              <a:cxnLst/>
              <a:rect l="l" t="t" r="r" b="b"/>
              <a:pathLst>
                <a:path w="4862" h="1067" extrusionOk="0">
                  <a:moveTo>
                    <a:pt x="4079" y="1"/>
                  </a:moveTo>
                  <a:cubicBezTo>
                    <a:pt x="3779" y="1"/>
                    <a:pt x="3403" y="109"/>
                    <a:pt x="2987" y="381"/>
                  </a:cubicBezTo>
                  <a:cubicBezTo>
                    <a:pt x="2635" y="611"/>
                    <a:pt x="2420" y="696"/>
                    <a:pt x="2263" y="696"/>
                  </a:cubicBezTo>
                  <a:cubicBezTo>
                    <a:pt x="2101" y="696"/>
                    <a:pt x="2001" y="604"/>
                    <a:pt x="1876" y="490"/>
                  </a:cubicBezTo>
                  <a:cubicBezTo>
                    <a:pt x="1706" y="335"/>
                    <a:pt x="1496" y="141"/>
                    <a:pt x="1047" y="91"/>
                  </a:cubicBezTo>
                  <a:cubicBezTo>
                    <a:pt x="988" y="85"/>
                    <a:pt x="930" y="82"/>
                    <a:pt x="876" y="82"/>
                  </a:cubicBezTo>
                  <a:cubicBezTo>
                    <a:pt x="614" y="82"/>
                    <a:pt x="405" y="155"/>
                    <a:pt x="255" y="301"/>
                  </a:cubicBezTo>
                  <a:cubicBezTo>
                    <a:pt x="49" y="502"/>
                    <a:pt x="6" y="785"/>
                    <a:pt x="0" y="938"/>
                  </a:cubicBezTo>
                  <a:cubicBezTo>
                    <a:pt x="28" y="947"/>
                    <a:pt x="56" y="956"/>
                    <a:pt x="85" y="966"/>
                  </a:cubicBezTo>
                  <a:cubicBezTo>
                    <a:pt x="88" y="833"/>
                    <a:pt x="120" y="551"/>
                    <a:pt x="315" y="361"/>
                  </a:cubicBezTo>
                  <a:cubicBezTo>
                    <a:pt x="448" y="232"/>
                    <a:pt x="636" y="167"/>
                    <a:pt x="874" y="167"/>
                  </a:cubicBezTo>
                  <a:cubicBezTo>
                    <a:pt x="926" y="167"/>
                    <a:pt x="981" y="170"/>
                    <a:pt x="1038" y="176"/>
                  </a:cubicBezTo>
                  <a:cubicBezTo>
                    <a:pt x="1459" y="223"/>
                    <a:pt x="1649" y="398"/>
                    <a:pt x="1818" y="552"/>
                  </a:cubicBezTo>
                  <a:cubicBezTo>
                    <a:pt x="1961" y="684"/>
                    <a:pt x="2082" y="780"/>
                    <a:pt x="2263" y="780"/>
                  </a:cubicBezTo>
                  <a:cubicBezTo>
                    <a:pt x="2439" y="780"/>
                    <a:pt x="2670" y="689"/>
                    <a:pt x="3034" y="453"/>
                  </a:cubicBezTo>
                  <a:cubicBezTo>
                    <a:pt x="3314" y="268"/>
                    <a:pt x="3574" y="162"/>
                    <a:pt x="3800" y="114"/>
                  </a:cubicBezTo>
                  <a:cubicBezTo>
                    <a:pt x="3900" y="93"/>
                    <a:pt x="3993" y="83"/>
                    <a:pt x="4079" y="83"/>
                  </a:cubicBezTo>
                  <a:cubicBezTo>
                    <a:pt x="4310" y="83"/>
                    <a:pt x="4488" y="153"/>
                    <a:pt x="4596" y="264"/>
                  </a:cubicBezTo>
                  <a:cubicBezTo>
                    <a:pt x="4777" y="452"/>
                    <a:pt x="4768" y="746"/>
                    <a:pt x="4574" y="1066"/>
                  </a:cubicBezTo>
                  <a:cubicBezTo>
                    <a:pt x="4612" y="1058"/>
                    <a:pt x="4650" y="1049"/>
                    <a:pt x="4687" y="1040"/>
                  </a:cubicBezTo>
                  <a:cubicBezTo>
                    <a:pt x="4862" y="711"/>
                    <a:pt x="4854" y="407"/>
                    <a:pt x="4657" y="205"/>
                  </a:cubicBezTo>
                  <a:cubicBezTo>
                    <a:pt x="4536" y="81"/>
                    <a:pt x="4336" y="1"/>
                    <a:pt x="4079" y="1"/>
                  </a:cubicBezTo>
                  <a:close/>
                </a:path>
              </a:pathLst>
            </a:custGeom>
            <a:solidFill>
              <a:srgbClr val="C67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1"/>
            <p:cNvSpPr/>
            <p:nvPr/>
          </p:nvSpPr>
          <p:spPr>
            <a:xfrm>
              <a:off x="3184150" y="3537375"/>
              <a:ext cx="43575" cy="58100"/>
            </a:xfrm>
            <a:custGeom>
              <a:avLst/>
              <a:gdLst/>
              <a:ahLst/>
              <a:cxnLst/>
              <a:rect l="l" t="t" r="r" b="b"/>
              <a:pathLst>
                <a:path w="1743" h="2324" extrusionOk="0">
                  <a:moveTo>
                    <a:pt x="935" y="86"/>
                  </a:moveTo>
                  <a:cubicBezTo>
                    <a:pt x="1088" y="86"/>
                    <a:pt x="1217" y="114"/>
                    <a:pt x="1240" y="119"/>
                  </a:cubicBezTo>
                  <a:cubicBezTo>
                    <a:pt x="1547" y="261"/>
                    <a:pt x="1662" y="560"/>
                    <a:pt x="1640" y="1148"/>
                  </a:cubicBezTo>
                  <a:cubicBezTo>
                    <a:pt x="1625" y="1543"/>
                    <a:pt x="1484" y="2048"/>
                    <a:pt x="889" y="2216"/>
                  </a:cubicBezTo>
                  <a:cubicBezTo>
                    <a:pt x="836" y="2231"/>
                    <a:pt x="783" y="2238"/>
                    <a:pt x="730" y="2238"/>
                  </a:cubicBezTo>
                  <a:cubicBezTo>
                    <a:pt x="480" y="2238"/>
                    <a:pt x="236" y="2092"/>
                    <a:pt x="157" y="1925"/>
                  </a:cubicBezTo>
                  <a:cubicBezTo>
                    <a:pt x="96" y="1794"/>
                    <a:pt x="142" y="1671"/>
                    <a:pt x="291" y="1571"/>
                  </a:cubicBezTo>
                  <a:cubicBezTo>
                    <a:pt x="582" y="1371"/>
                    <a:pt x="541" y="1246"/>
                    <a:pt x="448" y="1060"/>
                  </a:cubicBezTo>
                  <a:cubicBezTo>
                    <a:pt x="385" y="932"/>
                    <a:pt x="306" y="773"/>
                    <a:pt x="341" y="506"/>
                  </a:cubicBezTo>
                  <a:cubicBezTo>
                    <a:pt x="360" y="365"/>
                    <a:pt x="422" y="259"/>
                    <a:pt x="524" y="188"/>
                  </a:cubicBezTo>
                  <a:cubicBezTo>
                    <a:pt x="643" y="108"/>
                    <a:pt x="799" y="86"/>
                    <a:pt x="935" y="86"/>
                  </a:cubicBezTo>
                  <a:close/>
                  <a:moveTo>
                    <a:pt x="936" y="0"/>
                  </a:moveTo>
                  <a:cubicBezTo>
                    <a:pt x="786" y="0"/>
                    <a:pt x="612" y="25"/>
                    <a:pt x="477" y="118"/>
                  </a:cubicBezTo>
                  <a:cubicBezTo>
                    <a:pt x="353" y="202"/>
                    <a:pt x="279" y="329"/>
                    <a:pt x="257" y="495"/>
                  </a:cubicBezTo>
                  <a:cubicBezTo>
                    <a:pt x="218" y="788"/>
                    <a:pt x="307" y="968"/>
                    <a:pt x="371" y="1098"/>
                  </a:cubicBezTo>
                  <a:cubicBezTo>
                    <a:pt x="452" y="1258"/>
                    <a:pt x="488" y="1332"/>
                    <a:pt x="242" y="1500"/>
                  </a:cubicBezTo>
                  <a:cubicBezTo>
                    <a:pt x="60" y="1625"/>
                    <a:pt x="1" y="1792"/>
                    <a:pt x="79" y="1960"/>
                  </a:cubicBezTo>
                  <a:cubicBezTo>
                    <a:pt x="172" y="2157"/>
                    <a:pt x="444" y="2323"/>
                    <a:pt x="727" y="2323"/>
                  </a:cubicBezTo>
                  <a:cubicBezTo>
                    <a:pt x="774" y="2323"/>
                    <a:pt x="822" y="2318"/>
                    <a:pt x="869" y="2308"/>
                  </a:cubicBezTo>
                  <a:cubicBezTo>
                    <a:pt x="883" y="2305"/>
                    <a:pt x="898" y="2302"/>
                    <a:pt x="911" y="2298"/>
                  </a:cubicBezTo>
                  <a:cubicBezTo>
                    <a:pt x="1414" y="2155"/>
                    <a:pt x="1703" y="1749"/>
                    <a:pt x="1726" y="1152"/>
                  </a:cubicBezTo>
                  <a:cubicBezTo>
                    <a:pt x="1742" y="689"/>
                    <a:pt x="1700" y="236"/>
                    <a:pt x="1271" y="39"/>
                  </a:cubicBezTo>
                  <a:cubicBezTo>
                    <a:pt x="1269" y="38"/>
                    <a:pt x="1267" y="37"/>
                    <a:pt x="1264" y="37"/>
                  </a:cubicBezTo>
                  <a:cubicBezTo>
                    <a:pt x="1254" y="35"/>
                    <a:pt x="1111" y="0"/>
                    <a:pt x="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3043025" y="3576200"/>
              <a:ext cx="15700" cy="39000"/>
            </a:xfrm>
            <a:custGeom>
              <a:avLst/>
              <a:gdLst/>
              <a:ahLst/>
              <a:cxnLst/>
              <a:rect l="l" t="t" r="r" b="b"/>
              <a:pathLst>
                <a:path w="628" h="1560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38"/>
                    <a:pt x="2" y="77"/>
                    <a:pt x="2" y="114"/>
                  </a:cubicBezTo>
                  <a:cubicBezTo>
                    <a:pt x="202" y="289"/>
                    <a:pt x="462" y="573"/>
                    <a:pt x="509" y="897"/>
                  </a:cubicBezTo>
                  <a:cubicBezTo>
                    <a:pt x="540" y="1113"/>
                    <a:pt x="471" y="1320"/>
                    <a:pt x="304" y="1513"/>
                  </a:cubicBezTo>
                  <a:cubicBezTo>
                    <a:pt x="302" y="1516"/>
                    <a:pt x="299" y="1519"/>
                    <a:pt x="297" y="1521"/>
                  </a:cubicBezTo>
                  <a:cubicBezTo>
                    <a:pt x="323" y="1535"/>
                    <a:pt x="348" y="1547"/>
                    <a:pt x="375" y="1559"/>
                  </a:cubicBezTo>
                  <a:cubicBezTo>
                    <a:pt x="554" y="1350"/>
                    <a:pt x="628" y="1123"/>
                    <a:pt x="593" y="885"/>
                  </a:cubicBezTo>
                  <a:cubicBezTo>
                    <a:pt x="537" y="498"/>
                    <a:pt x="214" y="175"/>
                    <a:pt x="1" y="0"/>
                  </a:cubicBezTo>
                  <a:close/>
                </a:path>
              </a:pathLst>
            </a:custGeom>
            <a:solidFill>
              <a:srgbClr val="C67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2974000" y="3072075"/>
              <a:ext cx="140625" cy="91925"/>
            </a:xfrm>
            <a:custGeom>
              <a:avLst/>
              <a:gdLst/>
              <a:ahLst/>
              <a:cxnLst/>
              <a:rect l="l" t="t" r="r" b="b"/>
              <a:pathLst>
                <a:path w="5625" h="3677" extrusionOk="0">
                  <a:moveTo>
                    <a:pt x="1218" y="1"/>
                  </a:moveTo>
                  <a:cubicBezTo>
                    <a:pt x="851" y="1"/>
                    <a:pt x="1152" y="1116"/>
                    <a:pt x="1152" y="1116"/>
                  </a:cubicBezTo>
                  <a:cubicBezTo>
                    <a:pt x="1152" y="1116"/>
                    <a:pt x="830" y="707"/>
                    <a:pt x="517" y="707"/>
                  </a:cubicBezTo>
                  <a:cubicBezTo>
                    <a:pt x="462" y="707"/>
                    <a:pt x="407" y="719"/>
                    <a:pt x="354" y="749"/>
                  </a:cubicBezTo>
                  <a:cubicBezTo>
                    <a:pt x="0" y="948"/>
                    <a:pt x="616" y="1956"/>
                    <a:pt x="616" y="1956"/>
                  </a:cubicBezTo>
                  <a:cubicBezTo>
                    <a:pt x="616" y="1956"/>
                    <a:pt x="600" y="1955"/>
                    <a:pt x="573" y="1955"/>
                  </a:cubicBezTo>
                  <a:cubicBezTo>
                    <a:pt x="448" y="1955"/>
                    <a:pt x="94" y="1987"/>
                    <a:pt x="116" y="2356"/>
                  </a:cubicBezTo>
                  <a:cubicBezTo>
                    <a:pt x="145" y="2839"/>
                    <a:pt x="1413" y="3107"/>
                    <a:pt x="1413" y="3107"/>
                  </a:cubicBezTo>
                  <a:lnTo>
                    <a:pt x="5087" y="3676"/>
                  </a:lnTo>
                  <a:cubicBezTo>
                    <a:pt x="5087" y="3676"/>
                    <a:pt x="5403" y="2803"/>
                    <a:pt x="5514" y="2361"/>
                  </a:cubicBezTo>
                  <a:cubicBezTo>
                    <a:pt x="5625" y="1919"/>
                    <a:pt x="5263" y="1641"/>
                    <a:pt x="5263" y="1641"/>
                  </a:cubicBezTo>
                  <a:cubicBezTo>
                    <a:pt x="5263" y="1641"/>
                    <a:pt x="5477" y="1230"/>
                    <a:pt x="5243" y="1109"/>
                  </a:cubicBezTo>
                  <a:cubicBezTo>
                    <a:pt x="5188" y="1081"/>
                    <a:pt x="5127" y="1070"/>
                    <a:pt x="5067" y="1070"/>
                  </a:cubicBezTo>
                  <a:cubicBezTo>
                    <a:pt x="4872" y="1070"/>
                    <a:pt x="4679" y="1185"/>
                    <a:pt x="4679" y="1185"/>
                  </a:cubicBezTo>
                  <a:cubicBezTo>
                    <a:pt x="4679" y="1185"/>
                    <a:pt x="4548" y="651"/>
                    <a:pt x="3994" y="483"/>
                  </a:cubicBezTo>
                  <a:cubicBezTo>
                    <a:pt x="3837" y="436"/>
                    <a:pt x="3657" y="417"/>
                    <a:pt x="3468" y="417"/>
                  </a:cubicBezTo>
                  <a:cubicBezTo>
                    <a:pt x="2680" y="417"/>
                    <a:pt x="1747" y="749"/>
                    <a:pt x="1747" y="749"/>
                  </a:cubicBezTo>
                  <a:cubicBezTo>
                    <a:pt x="1747" y="749"/>
                    <a:pt x="1691" y="91"/>
                    <a:pt x="1261" y="5"/>
                  </a:cubicBezTo>
                  <a:cubicBezTo>
                    <a:pt x="1246" y="2"/>
                    <a:pt x="1232" y="1"/>
                    <a:pt x="1218" y="1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3054025" y="3189600"/>
              <a:ext cx="60775" cy="67525"/>
            </a:xfrm>
            <a:custGeom>
              <a:avLst/>
              <a:gdLst/>
              <a:ahLst/>
              <a:cxnLst/>
              <a:rect l="l" t="t" r="r" b="b"/>
              <a:pathLst>
                <a:path w="2431" h="2701" extrusionOk="0">
                  <a:moveTo>
                    <a:pt x="2006" y="0"/>
                  </a:moveTo>
                  <a:lnTo>
                    <a:pt x="240" y="1694"/>
                  </a:lnTo>
                  <a:lnTo>
                    <a:pt x="1" y="1924"/>
                  </a:lnTo>
                  <a:lnTo>
                    <a:pt x="123" y="2506"/>
                  </a:lnTo>
                  <a:cubicBezTo>
                    <a:pt x="202" y="2547"/>
                    <a:pt x="282" y="2580"/>
                    <a:pt x="360" y="2607"/>
                  </a:cubicBezTo>
                  <a:cubicBezTo>
                    <a:pt x="550" y="2673"/>
                    <a:pt x="735" y="2700"/>
                    <a:pt x="911" y="2700"/>
                  </a:cubicBezTo>
                  <a:cubicBezTo>
                    <a:pt x="1785" y="2700"/>
                    <a:pt x="2431" y="2020"/>
                    <a:pt x="2431" y="2020"/>
                  </a:cubicBezTo>
                  <a:lnTo>
                    <a:pt x="2006" y="0"/>
                  </a:ln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1"/>
            <p:cNvSpPr/>
            <p:nvPr/>
          </p:nvSpPr>
          <p:spPr>
            <a:xfrm>
              <a:off x="3054025" y="3215825"/>
              <a:ext cx="39625" cy="38950"/>
            </a:xfrm>
            <a:custGeom>
              <a:avLst/>
              <a:gdLst/>
              <a:ahLst/>
              <a:cxnLst/>
              <a:rect l="l" t="t" r="r" b="b"/>
              <a:pathLst>
                <a:path w="1585" h="1558" extrusionOk="0">
                  <a:moveTo>
                    <a:pt x="1585" y="0"/>
                  </a:moveTo>
                  <a:lnTo>
                    <a:pt x="240" y="645"/>
                  </a:lnTo>
                  <a:lnTo>
                    <a:pt x="1" y="875"/>
                  </a:lnTo>
                  <a:lnTo>
                    <a:pt x="123" y="1457"/>
                  </a:lnTo>
                  <a:cubicBezTo>
                    <a:pt x="202" y="1498"/>
                    <a:pt x="282" y="1531"/>
                    <a:pt x="360" y="1558"/>
                  </a:cubicBezTo>
                  <a:cubicBezTo>
                    <a:pt x="1149" y="1035"/>
                    <a:pt x="1585" y="1"/>
                    <a:pt x="1585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1"/>
            <p:cNvSpPr/>
            <p:nvPr/>
          </p:nvSpPr>
          <p:spPr>
            <a:xfrm>
              <a:off x="2991500" y="3119775"/>
              <a:ext cx="37350" cy="44875"/>
            </a:xfrm>
            <a:custGeom>
              <a:avLst/>
              <a:gdLst/>
              <a:ahLst/>
              <a:cxnLst/>
              <a:rect l="l" t="t" r="r" b="b"/>
              <a:pathLst>
                <a:path w="1494" h="1795" extrusionOk="0">
                  <a:moveTo>
                    <a:pt x="1380" y="1"/>
                  </a:moveTo>
                  <a:cubicBezTo>
                    <a:pt x="1380" y="1"/>
                    <a:pt x="1" y="430"/>
                    <a:pt x="819" y="1795"/>
                  </a:cubicBezTo>
                  <a:cubicBezTo>
                    <a:pt x="819" y="1795"/>
                    <a:pt x="1494" y="378"/>
                    <a:pt x="1380" y="1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3007000" y="3174100"/>
              <a:ext cx="19375" cy="30625"/>
            </a:xfrm>
            <a:custGeom>
              <a:avLst/>
              <a:gdLst/>
              <a:ahLst/>
              <a:cxnLst/>
              <a:rect l="l" t="t" r="r" b="b"/>
              <a:pathLst>
                <a:path w="775" h="1225" extrusionOk="0">
                  <a:moveTo>
                    <a:pt x="320" y="1"/>
                  </a:moveTo>
                  <a:cubicBezTo>
                    <a:pt x="226" y="1"/>
                    <a:pt x="135" y="53"/>
                    <a:pt x="93" y="225"/>
                  </a:cubicBezTo>
                  <a:cubicBezTo>
                    <a:pt x="1" y="600"/>
                    <a:pt x="224" y="1224"/>
                    <a:pt x="598" y="1224"/>
                  </a:cubicBezTo>
                  <a:cubicBezTo>
                    <a:pt x="654" y="1224"/>
                    <a:pt x="713" y="1211"/>
                    <a:pt x="775" y="1180"/>
                  </a:cubicBezTo>
                  <a:lnTo>
                    <a:pt x="610" y="116"/>
                  </a:lnTo>
                  <a:cubicBezTo>
                    <a:pt x="610" y="116"/>
                    <a:pt x="462" y="1"/>
                    <a:pt x="320" y="1"/>
                  </a:cubicBezTo>
                  <a:close/>
                </a:path>
              </a:pathLst>
            </a:custGeom>
            <a:solidFill>
              <a:srgbClr val="E299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1"/>
            <p:cNvSpPr/>
            <p:nvPr/>
          </p:nvSpPr>
          <p:spPr>
            <a:xfrm>
              <a:off x="3008575" y="3110400"/>
              <a:ext cx="97725" cy="127125"/>
            </a:xfrm>
            <a:custGeom>
              <a:avLst/>
              <a:gdLst/>
              <a:ahLst/>
              <a:cxnLst/>
              <a:rect l="l" t="t" r="r" b="b"/>
              <a:pathLst>
                <a:path w="3909" h="5085" extrusionOk="0">
                  <a:moveTo>
                    <a:pt x="2228" y="1"/>
                  </a:moveTo>
                  <a:cubicBezTo>
                    <a:pt x="2217" y="1"/>
                    <a:pt x="2206" y="1"/>
                    <a:pt x="2195" y="1"/>
                  </a:cubicBezTo>
                  <a:cubicBezTo>
                    <a:pt x="1283" y="17"/>
                    <a:pt x="490" y="337"/>
                    <a:pt x="171" y="882"/>
                  </a:cubicBezTo>
                  <a:cubicBezTo>
                    <a:pt x="55" y="1082"/>
                    <a:pt x="1" y="1315"/>
                    <a:pt x="30" y="1574"/>
                  </a:cubicBezTo>
                  <a:lnTo>
                    <a:pt x="256" y="2842"/>
                  </a:lnTo>
                  <a:lnTo>
                    <a:pt x="312" y="3154"/>
                  </a:lnTo>
                  <a:lnTo>
                    <a:pt x="483" y="4109"/>
                  </a:lnTo>
                  <a:cubicBezTo>
                    <a:pt x="483" y="4109"/>
                    <a:pt x="687" y="5085"/>
                    <a:pt x="1641" y="5085"/>
                  </a:cubicBezTo>
                  <a:cubicBezTo>
                    <a:pt x="1746" y="5085"/>
                    <a:pt x="1861" y="5073"/>
                    <a:pt x="1986" y="5046"/>
                  </a:cubicBezTo>
                  <a:cubicBezTo>
                    <a:pt x="3231" y="4781"/>
                    <a:pt x="3872" y="3626"/>
                    <a:pt x="3908" y="3571"/>
                  </a:cubicBezTo>
                  <a:cubicBezTo>
                    <a:pt x="3908" y="3570"/>
                    <a:pt x="3909" y="3570"/>
                    <a:pt x="3909" y="3570"/>
                  </a:cubicBezTo>
                  <a:lnTo>
                    <a:pt x="3868" y="3313"/>
                  </a:lnTo>
                  <a:lnTo>
                    <a:pt x="3662" y="1986"/>
                  </a:lnTo>
                  <a:lnTo>
                    <a:pt x="3553" y="1276"/>
                  </a:lnTo>
                  <a:cubicBezTo>
                    <a:pt x="3553" y="1276"/>
                    <a:pt x="3447" y="1"/>
                    <a:pt x="2228" y="1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1"/>
            <p:cNvSpPr/>
            <p:nvPr/>
          </p:nvSpPr>
          <p:spPr>
            <a:xfrm>
              <a:off x="3056175" y="3170100"/>
              <a:ext cx="21100" cy="9025"/>
            </a:xfrm>
            <a:custGeom>
              <a:avLst/>
              <a:gdLst/>
              <a:ahLst/>
              <a:cxnLst/>
              <a:rect l="l" t="t" r="r" b="b"/>
              <a:pathLst>
                <a:path w="844" h="361" extrusionOk="0">
                  <a:moveTo>
                    <a:pt x="582" y="1"/>
                  </a:moveTo>
                  <a:cubicBezTo>
                    <a:pt x="523" y="1"/>
                    <a:pt x="457" y="8"/>
                    <a:pt x="388" y="22"/>
                  </a:cubicBezTo>
                  <a:cubicBezTo>
                    <a:pt x="166" y="69"/>
                    <a:pt x="0" y="178"/>
                    <a:pt x="19" y="266"/>
                  </a:cubicBezTo>
                  <a:cubicBezTo>
                    <a:pt x="32" y="326"/>
                    <a:pt x="129" y="361"/>
                    <a:pt x="262" y="361"/>
                  </a:cubicBezTo>
                  <a:cubicBezTo>
                    <a:pt x="321" y="361"/>
                    <a:pt x="387" y="354"/>
                    <a:pt x="456" y="340"/>
                  </a:cubicBezTo>
                  <a:cubicBezTo>
                    <a:pt x="678" y="292"/>
                    <a:pt x="844" y="183"/>
                    <a:pt x="825" y="95"/>
                  </a:cubicBezTo>
                  <a:cubicBezTo>
                    <a:pt x="812" y="35"/>
                    <a:pt x="714" y="1"/>
                    <a:pt x="582" y="1"/>
                  </a:cubicBezTo>
                  <a:close/>
                </a:path>
              </a:pathLst>
            </a:custGeom>
            <a:solidFill>
              <a:srgbClr val="E596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3014975" y="3180375"/>
              <a:ext cx="13575" cy="8875"/>
            </a:xfrm>
            <a:custGeom>
              <a:avLst/>
              <a:gdLst/>
              <a:ahLst/>
              <a:cxnLst/>
              <a:rect l="l" t="t" r="r" b="b"/>
              <a:pathLst>
                <a:path w="543" h="355" extrusionOk="0">
                  <a:moveTo>
                    <a:pt x="282" y="0"/>
                  </a:moveTo>
                  <a:cubicBezTo>
                    <a:pt x="222" y="0"/>
                    <a:pt x="156" y="7"/>
                    <a:pt x="87" y="22"/>
                  </a:cubicBezTo>
                  <a:cubicBezTo>
                    <a:pt x="57" y="28"/>
                    <a:pt x="28" y="35"/>
                    <a:pt x="0" y="43"/>
                  </a:cubicBezTo>
                  <a:lnTo>
                    <a:pt x="56" y="355"/>
                  </a:lnTo>
                  <a:cubicBezTo>
                    <a:pt x="88" y="352"/>
                    <a:pt x="121" y="347"/>
                    <a:pt x="154" y="339"/>
                  </a:cubicBezTo>
                  <a:cubicBezTo>
                    <a:pt x="377" y="292"/>
                    <a:pt x="542" y="183"/>
                    <a:pt x="524" y="95"/>
                  </a:cubicBezTo>
                  <a:cubicBezTo>
                    <a:pt x="511" y="34"/>
                    <a:pt x="414" y="0"/>
                    <a:pt x="282" y="0"/>
                  </a:cubicBezTo>
                  <a:close/>
                </a:path>
              </a:pathLst>
            </a:custGeom>
            <a:solidFill>
              <a:srgbClr val="E596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1"/>
            <p:cNvSpPr/>
            <p:nvPr/>
          </p:nvSpPr>
          <p:spPr>
            <a:xfrm>
              <a:off x="3053800" y="3158475"/>
              <a:ext cx="7375" cy="11000"/>
            </a:xfrm>
            <a:custGeom>
              <a:avLst/>
              <a:gdLst/>
              <a:ahLst/>
              <a:cxnLst/>
              <a:rect l="l" t="t" r="r" b="b"/>
              <a:pathLst>
                <a:path w="295" h="440" extrusionOk="0">
                  <a:moveTo>
                    <a:pt x="117" y="0"/>
                  </a:moveTo>
                  <a:cubicBezTo>
                    <a:pt x="112" y="0"/>
                    <a:pt x="107" y="1"/>
                    <a:pt x="102" y="2"/>
                  </a:cubicBezTo>
                  <a:cubicBezTo>
                    <a:pt x="33" y="16"/>
                    <a:pt x="0" y="125"/>
                    <a:pt x="25" y="246"/>
                  </a:cubicBezTo>
                  <a:cubicBezTo>
                    <a:pt x="49" y="358"/>
                    <a:pt x="115" y="440"/>
                    <a:pt x="179" y="440"/>
                  </a:cubicBezTo>
                  <a:cubicBezTo>
                    <a:pt x="183" y="440"/>
                    <a:pt x="188" y="439"/>
                    <a:pt x="193" y="438"/>
                  </a:cubicBezTo>
                  <a:cubicBezTo>
                    <a:pt x="260" y="424"/>
                    <a:pt x="294" y="314"/>
                    <a:pt x="269" y="194"/>
                  </a:cubicBezTo>
                  <a:cubicBezTo>
                    <a:pt x="245" y="83"/>
                    <a:pt x="180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1"/>
            <p:cNvSpPr/>
            <p:nvPr/>
          </p:nvSpPr>
          <p:spPr>
            <a:xfrm>
              <a:off x="3024000" y="3164750"/>
              <a:ext cx="7400" cy="11000"/>
            </a:xfrm>
            <a:custGeom>
              <a:avLst/>
              <a:gdLst/>
              <a:ahLst/>
              <a:cxnLst/>
              <a:rect l="l" t="t" r="r" b="b"/>
              <a:pathLst>
                <a:path w="296" h="440" extrusionOk="0">
                  <a:moveTo>
                    <a:pt x="117" y="1"/>
                  </a:moveTo>
                  <a:cubicBezTo>
                    <a:pt x="112" y="1"/>
                    <a:pt x="107" y="1"/>
                    <a:pt x="102" y="2"/>
                  </a:cubicBezTo>
                  <a:cubicBezTo>
                    <a:pt x="34" y="16"/>
                    <a:pt x="0" y="125"/>
                    <a:pt x="26" y="245"/>
                  </a:cubicBezTo>
                  <a:cubicBezTo>
                    <a:pt x="49" y="356"/>
                    <a:pt x="116" y="439"/>
                    <a:pt x="179" y="439"/>
                  </a:cubicBezTo>
                  <a:cubicBezTo>
                    <a:pt x="184" y="439"/>
                    <a:pt x="189" y="439"/>
                    <a:pt x="194" y="438"/>
                  </a:cubicBezTo>
                  <a:cubicBezTo>
                    <a:pt x="261" y="423"/>
                    <a:pt x="295" y="315"/>
                    <a:pt x="270" y="195"/>
                  </a:cubicBezTo>
                  <a:cubicBezTo>
                    <a:pt x="246" y="82"/>
                    <a:pt x="180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3031775" y="3154225"/>
              <a:ext cx="12525" cy="28900"/>
            </a:xfrm>
            <a:custGeom>
              <a:avLst/>
              <a:gdLst/>
              <a:ahLst/>
              <a:cxnLst/>
              <a:rect l="l" t="t" r="r" b="b"/>
              <a:pathLst>
                <a:path w="501" h="1156" extrusionOk="0">
                  <a:moveTo>
                    <a:pt x="283" y="1"/>
                  </a:moveTo>
                  <a:cubicBezTo>
                    <a:pt x="260" y="1"/>
                    <a:pt x="240" y="16"/>
                    <a:pt x="234" y="39"/>
                  </a:cubicBezTo>
                  <a:cubicBezTo>
                    <a:pt x="233" y="44"/>
                    <a:pt x="119" y="513"/>
                    <a:pt x="5" y="970"/>
                  </a:cubicBezTo>
                  <a:cubicBezTo>
                    <a:pt x="1" y="985"/>
                    <a:pt x="4" y="1001"/>
                    <a:pt x="13" y="1013"/>
                  </a:cubicBezTo>
                  <a:cubicBezTo>
                    <a:pt x="19" y="1020"/>
                    <a:pt x="124" y="1156"/>
                    <a:pt x="338" y="1156"/>
                  </a:cubicBezTo>
                  <a:cubicBezTo>
                    <a:pt x="374" y="1156"/>
                    <a:pt x="413" y="1152"/>
                    <a:pt x="455" y="1143"/>
                  </a:cubicBezTo>
                  <a:cubicBezTo>
                    <a:pt x="483" y="1138"/>
                    <a:pt x="501" y="1111"/>
                    <a:pt x="494" y="1083"/>
                  </a:cubicBezTo>
                  <a:cubicBezTo>
                    <a:pt x="489" y="1059"/>
                    <a:pt x="467" y="1043"/>
                    <a:pt x="444" y="1043"/>
                  </a:cubicBezTo>
                  <a:cubicBezTo>
                    <a:pt x="441" y="1043"/>
                    <a:pt x="437" y="1043"/>
                    <a:pt x="434" y="1044"/>
                  </a:cubicBezTo>
                  <a:cubicBezTo>
                    <a:pt x="399" y="1051"/>
                    <a:pt x="367" y="1055"/>
                    <a:pt x="338" y="1055"/>
                  </a:cubicBezTo>
                  <a:cubicBezTo>
                    <a:pt x="214" y="1055"/>
                    <a:pt x="140" y="998"/>
                    <a:pt x="109" y="968"/>
                  </a:cubicBezTo>
                  <a:cubicBezTo>
                    <a:pt x="221" y="520"/>
                    <a:pt x="331" y="68"/>
                    <a:pt x="332" y="63"/>
                  </a:cubicBezTo>
                  <a:cubicBezTo>
                    <a:pt x="339" y="36"/>
                    <a:pt x="323" y="9"/>
                    <a:pt x="295" y="2"/>
                  </a:cubicBezTo>
                  <a:cubicBezTo>
                    <a:pt x="291" y="1"/>
                    <a:pt x="287" y="1"/>
                    <a:pt x="283" y="1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048700" y="3140550"/>
              <a:ext cx="18350" cy="11225"/>
            </a:xfrm>
            <a:custGeom>
              <a:avLst/>
              <a:gdLst/>
              <a:ahLst/>
              <a:cxnLst/>
              <a:rect l="l" t="t" r="r" b="b"/>
              <a:pathLst>
                <a:path w="734" h="449" extrusionOk="0">
                  <a:moveTo>
                    <a:pt x="243" y="0"/>
                  </a:moveTo>
                  <a:cubicBezTo>
                    <a:pt x="198" y="0"/>
                    <a:pt x="148" y="4"/>
                    <a:pt x="95" y="13"/>
                  </a:cubicBezTo>
                  <a:cubicBezTo>
                    <a:pt x="45" y="21"/>
                    <a:pt x="7" y="64"/>
                    <a:pt x="4" y="113"/>
                  </a:cubicBezTo>
                  <a:cubicBezTo>
                    <a:pt x="0" y="176"/>
                    <a:pt x="49" y="229"/>
                    <a:pt x="112" y="229"/>
                  </a:cubicBezTo>
                  <a:cubicBezTo>
                    <a:pt x="113" y="229"/>
                    <a:pt x="114" y="229"/>
                    <a:pt x="115" y="229"/>
                  </a:cubicBezTo>
                  <a:cubicBezTo>
                    <a:pt x="121" y="229"/>
                    <a:pt x="126" y="229"/>
                    <a:pt x="132" y="229"/>
                  </a:cubicBezTo>
                  <a:cubicBezTo>
                    <a:pt x="244" y="229"/>
                    <a:pt x="402" y="260"/>
                    <a:pt x="522" y="409"/>
                  </a:cubicBezTo>
                  <a:cubicBezTo>
                    <a:pt x="543" y="435"/>
                    <a:pt x="574" y="448"/>
                    <a:pt x="605" y="448"/>
                  </a:cubicBezTo>
                  <a:cubicBezTo>
                    <a:pt x="632" y="448"/>
                    <a:pt x="660" y="438"/>
                    <a:pt x="681" y="418"/>
                  </a:cubicBezTo>
                  <a:lnTo>
                    <a:pt x="692" y="407"/>
                  </a:lnTo>
                  <a:cubicBezTo>
                    <a:pt x="726" y="375"/>
                    <a:pt x="734" y="326"/>
                    <a:pt x="715" y="283"/>
                  </a:cubicBezTo>
                  <a:cubicBezTo>
                    <a:pt x="669" y="178"/>
                    <a:pt x="545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014500" y="3146050"/>
              <a:ext cx="15350" cy="15450"/>
            </a:xfrm>
            <a:custGeom>
              <a:avLst/>
              <a:gdLst/>
              <a:ahLst/>
              <a:cxnLst/>
              <a:rect l="l" t="t" r="r" b="b"/>
              <a:pathLst>
                <a:path w="614" h="618" extrusionOk="0">
                  <a:moveTo>
                    <a:pt x="486" y="1"/>
                  </a:moveTo>
                  <a:cubicBezTo>
                    <a:pt x="477" y="1"/>
                    <a:pt x="469" y="2"/>
                    <a:pt x="460" y="4"/>
                  </a:cubicBezTo>
                  <a:cubicBezTo>
                    <a:pt x="58" y="108"/>
                    <a:pt x="2" y="369"/>
                    <a:pt x="1" y="502"/>
                  </a:cubicBezTo>
                  <a:cubicBezTo>
                    <a:pt x="1" y="548"/>
                    <a:pt x="29" y="590"/>
                    <a:pt x="73" y="605"/>
                  </a:cubicBezTo>
                  <a:lnTo>
                    <a:pt x="87" y="610"/>
                  </a:lnTo>
                  <a:cubicBezTo>
                    <a:pt x="99" y="615"/>
                    <a:pt x="112" y="617"/>
                    <a:pt x="125" y="617"/>
                  </a:cubicBezTo>
                  <a:cubicBezTo>
                    <a:pt x="172" y="617"/>
                    <a:pt x="216" y="587"/>
                    <a:pt x="228" y="539"/>
                  </a:cubicBezTo>
                  <a:cubicBezTo>
                    <a:pt x="281" y="345"/>
                    <a:pt x="425" y="252"/>
                    <a:pt x="528" y="210"/>
                  </a:cubicBezTo>
                  <a:cubicBezTo>
                    <a:pt x="587" y="186"/>
                    <a:pt x="613" y="117"/>
                    <a:pt x="584" y="60"/>
                  </a:cubicBezTo>
                  <a:cubicBezTo>
                    <a:pt x="565" y="23"/>
                    <a:pt x="526" y="1"/>
                    <a:pt x="4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3093850" y="3189525"/>
              <a:ext cx="12450" cy="10150"/>
            </a:xfrm>
            <a:custGeom>
              <a:avLst/>
              <a:gdLst/>
              <a:ahLst/>
              <a:cxnLst/>
              <a:rect l="l" t="t" r="r" b="b"/>
              <a:pathLst>
                <a:path w="498" h="406" extrusionOk="0">
                  <a:moveTo>
                    <a:pt x="1" y="0"/>
                  </a:moveTo>
                  <a:cubicBezTo>
                    <a:pt x="10" y="13"/>
                    <a:pt x="246" y="347"/>
                    <a:pt x="497" y="406"/>
                  </a:cubicBezTo>
                  <a:cubicBezTo>
                    <a:pt x="497" y="405"/>
                    <a:pt x="498" y="405"/>
                    <a:pt x="498" y="405"/>
                  </a:cubicBezTo>
                  <a:lnTo>
                    <a:pt x="457" y="148"/>
                  </a:lnTo>
                  <a:cubicBezTo>
                    <a:pt x="457" y="148"/>
                    <a:pt x="454" y="149"/>
                    <a:pt x="448" y="149"/>
                  </a:cubicBezTo>
                  <a:cubicBezTo>
                    <a:pt x="406" y="149"/>
                    <a:pt x="221" y="137"/>
                    <a:pt x="1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3094975" y="3156225"/>
              <a:ext cx="28725" cy="37050"/>
            </a:xfrm>
            <a:custGeom>
              <a:avLst/>
              <a:gdLst/>
              <a:ahLst/>
              <a:cxnLst/>
              <a:rect l="l" t="t" r="r" b="b"/>
              <a:pathLst>
                <a:path w="1149" h="1482" extrusionOk="0">
                  <a:moveTo>
                    <a:pt x="516" y="0"/>
                  </a:moveTo>
                  <a:cubicBezTo>
                    <a:pt x="208" y="0"/>
                    <a:pt x="0" y="450"/>
                    <a:pt x="0" y="450"/>
                  </a:cubicBezTo>
                  <a:lnTo>
                    <a:pt x="210" y="1447"/>
                  </a:lnTo>
                  <a:cubicBezTo>
                    <a:pt x="272" y="1471"/>
                    <a:pt x="330" y="1482"/>
                    <a:pt x="385" y="1482"/>
                  </a:cubicBezTo>
                  <a:cubicBezTo>
                    <a:pt x="919" y="1482"/>
                    <a:pt x="1149" y="460"/>
                    <a:pt x="805" y="135"/>
                  </a:cubicBezTo>
                  <a:cubicBezTo>
                    <a:pt x="702" y="38"/>
                    <a:pt x="605" y="0"/>
                    <a:pt x="516" y="0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3012098" y="3163007"/>
              <a:ext cx="86801" cy="76289"/>
            </a:xfrm>
            <a:custGeom>
              <a:avLst/>
              <a:gdLst/>
              <a:ahLst/>
              <a:cxnLst/>
              <a:rect l="l" t="t" r="r" b="b"/>
              <a:pathLst>
                <a:path w="3471" h="3013" extrusionOk="0">
                  <a:moveTo>
                    <a:pt x="2895" y="0"/>
                  </a:moveTo>
                  <a:cubicBezTo>
                    <a:pt x="2895" y="0"/>
                    <a:pt x="2720" y="706"/>
                    <a:pt x="2332" y="706"/>
                  </a:cubicBezTo>
                  <a:cubicBezTo>
                    <a:pt x="2322" y="706"/>
                    <a:pt x="2313" y="705"/>
                    <a:pt x="2304" y="705"/>
                  </a:cubicBezTo>
                  <a:cubicBezTo>
                    <a:pt x="2227" y="698"/>
                    <a:pt x="2149" y="695"/>
                    <a:pt x="2070" y="695"/>
                  </a:cubicBezTo>
                  <a:cubicBezTo>
                    <a:pt x="1731" y="695"/>
                    <a:pt x="1385" y="761"/>
                    <a:pt x="1129" y="952"/>
                  </a:cubicBezTo>
                  <a:cubicBezTo>
                    <a:pt x="1129" y="952"/>
                    <a:pt x="1041" y="939"/>
                    <a:pt x="914" y="939"/>
                  </a:cubicBezTo>
                  <a:cubicBezTo>
                    <a:pt x="703" y="939"/>
                    <a:pt x="386" y="976"/>
                    <a:pt x="200" y="1172"/>
                  </a:cubicBezTo>
                  <a:cubicBezTo>
                    <a:pt x="0" y="1383"/>
                    <a:pt x="470" y="2953"/>
                    <a:pt x="1342" y="3009"/>
                  </a:cubicBezTo>
                  <a:cubicBezTo>
                    <a:pt x="1386" y="3012"/>
                    <a:pt x="1429" y="3013"/>
                    <a:pt x="1474" y="3013"/>
                  </a:cubicBezTo>
                  <a:cubicBezTo>
                    <a:pt x="2316" y="3013"/>
                    <a:pt x="3268" y="2502"/>
                    <a:pt x="3367" y="1710"/>
                  </a:cubicBezTo>
                  <a:cubicBezTo>
                    <a:pt x="3471" y="876"/>
                    <a:pt x="3314" y="219"/>
                    <a:pt x="3314" y="219"/>
                  </a:cubicBezTo>
                  <a:lnTo>
                    <a:pt x="2895" y="0"/>
                  </a:ln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3033900" y="3189850"/>
              <a:ext cx="30125" cy="18775"/>
            </a:xfrm>
            <a:custGeom>
              <a:avLst/>
              <a:gdLst/>
              <a:ahLst/>
              <a:cxnLst/>
              <a:rect l="l" t="t" r="r" b="b"/>
              <a:pathLst>
                <a:path w="1205" h="751" extrusionOk="0">
                  <a:moveTo>
                    <a:pt x="1051" y="1"/>
                  </a:moveTo>
                  <a:lnTo>
                    <a:pt x="1051" y="1"/>
                  </a:lnTo>
                  <a:cubicBezTo>
                    <a:pt x="705" y="197"/>
                    <a:pt x="1" y="270"/>
                    <a:pt x="1" y="270"/>
                  </a:cubicBezTo>
                  <a:cubicBezTo>
                    <a:pt x="1" y="270"/>
                    <a:pt x="120" y="751"/>
                    <a:pt x="549" y="751"/>
                  </a:cubicBezTo>
                  <a:cubicBezTo>
                    <a:pt x="568" y="751"/>
                    <a:pt x="588" y="750"/>
                    <a:pt x="609" y="748"/>
                  </a:cubicBezTo>
                  <a:cubicBezTo>
                    <a:pt x="1205" y="689"/>
                    <a:pt x="1051" y="1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1"/>
            <p:cNvSpPr/>
            <p:nvPr/>
          </p:nvSpPr>
          <p:spPr>
            <a:xfrm>
              <a:off x="3097950" y="3164300"/>
              <a:ext cx="13150" cy="22925"/>
            </a:xfrm>
            <a:custGeom>
              <a:avLst/>
              <a:gdLst/>
              <a:ahLst/>
              <a:cxnLst/>
              <a:rect l="l" t="t" r="r" b="b"/>
              <a:pathLst>
                <a:path w="526" h="917" extrusionOk="0">
                  <a:moveTo>
                    <a:pt x="468" y="0"/>
                  </a:moveTo>
                  <a:cubicBezTo>
                    <a:pt x="459" y="0"/>
                    <a:pt x="449" y="3"/>
                    <a:pt x="440" y="9"/>
                  </a:cubicBezTo>
                  <a:cubicBezTo>
                    <a:pt x="423" y="21"/>
                    <a:pt x="0" y="309"/>
                    <a:pt x="55" y="872"/>
                  </a:cubicBezTo>
                  <a:cubicBezTo>
                    <a:pt x="58" y="897"/>
                    <a:pt x="80" y="916"/>
                    <a:pt x="106" y="916"/>
                  </a:cubicBezTo>
                  <a:cubicBezTo>
                    <a:pt x="107" y="916"/>
                    <a:pt x="109" y="916"/>
                    <a:pt x="111" y="916"/>
                  </a:cubicBezTo>
                  <a:lnTo>
                    <a:pt x="116" y="916"/>
                  </a:lnTo>
                  <a:cubicBezTo>
                    <a:pt x="141" y="910"/>
                    <a:pt x="159" y="887"/>
                    <a:pt x="157" y="861"/>
                  </a:cubicBezTo>
                  <a:cubicBezTo>
                    <a:pt x="107" y="361"/>
                    <a:pt x="480" y="104"/>
                    <a:pt x="497" y="93"/>
                  </a:cubicBezTo>
                  <a:cubicBezTo>
                    <a:pt x="520" y="77"/>
                    <a:pt x="526" y="46"/>
                    <a:pt x="510" y="23"/>
                  </a:cubicBezTo>
                  <a:cubicBezTo>
                    <a:pt x="501" y="8"/>
                    <a:pt x="485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3101000" y="3173150"/>
              <a:ext cx="11050" cy="4125"/>
            </a:xfrm>
            <a:custGeom>
              <a:avLst/>
              <a:gdLst/>
              <a:ahLst/>
              <a:cxnLst/>
              <a:rect l="l" t="t" r="r" b="b"/>
              <a:pathLst>
                <a:path w="442" h="165" extrusionOk="0">
                  <a:moveTo>
                    <a:pt x="149" y="0"/>
                  </a:moveTo>
                  <a:cubicBezTo>
                    <a:pt x="110" y="0"/>
                    <a:pt x="71" y="7"/>
                    <a:pt x="36" y="24"/>
                  </a:cubicBezTo>
                  <a:cubicBezTo>
                    <a:pt x="10" y="37"/>
                    <a:pt x="0" y="67"/>
                    <a:pt x="12" y="92"/>
                  </a:cubicBezTo>
                  <a:cubicBezTo>
                    <a:pt x="21" y="110"/>
                    <a:pt x="39" y="120"/>
                    <a:pt x="58" y="120"/>
                  </a:cubicBezTo>
                  <a:cubicBezTo>
                    <a:pt x="65" y="120"/>
                    <a:pt x="73" y="119"/>
                    <a:pt x="80" y="115"/>
                  </a:cubicBezTo>
                  <a:cubicBezTo>
                    <a:pt x="99" y="106"/>
                    <a:pt x="123" y="102"/>
                    <a:pt x="148" y="102"/>
                  </a:cubicBezTo>
                  <a:cubicBezTo>
                    <a:pt x="227" y="102"/>
                    <a:pt x="324" y="141"/>
                    <a:pt x="360" y="160"/>
                  </a:cubicBezTo>
                  <a:cubicBezTo>
                    <a:pt x="367" y="163"/>
                    <a:pt x="375" y="165"/>
                    <a:pt x="383" y="165"/>
                  </a:cubicBezTo>
                  <a:cubicBezTo>
                    <a:pt x="386" y="165"/>
                    <a:pt x="390" y="164"/>
                    <a:pt x="394" y="164"/>
                  </a:cubicBezTo>
                  <a:cubicBezTo>
                    <a:pt x="408" y="161"/>
                    <a:pt x="421" y="151"/>
                    <a:pt x="428" y="138"/>
                  </a:cubicBezTo>
                  <a:cubicBezTo>
                    <a:pt x="441" y="113"/>
                    <a:pt x="431" y="82"/>
                    <a:pt x="406" y="70"/>
                  </a:cubicBezTo>
                  <a:cubicBezTo>
                    <a:pt x="389" y="60"/>
                    <a:pt x="26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3010605" y="3109171"/>
              <a:ext cx="90006" cy="63977"/>
            </a:xfrm>
            <a:custGeom>
              <a:avLst/>
              <a:gdLst/>
              <a:ahLst/>
              <a:cxnLst/>
              <a:rect l="l" t="t" r="r" b="b"/>
              <a:pathLst>
                <a:path w="3492" h="2522" extrusionOk="0">
                  <a:moveTo>
                    <a:pt x="2057" y="1"/>
                  </a:moveTo>
                  <a:cubicBezTo>
                    <a:pt x="2046" y="1"/>
                    <a:pt x="2035" y="1"/>
                    <a:pt x="2024" y="1"/>
                  </a:cubicBezTo>
                  <a:cubicBezTo>
                    <a:pt x="1112" y="18"/>
                    <a:pt x="319" y="337"/>
                    <a:pt x="0" y="882"/>
                  </a:cubicBezTo>
                  <a:cubicBezTo>
                    <a:pt x="18" y="922"/>
                    <a:pt x="44" y="955"/>
                    <a:pt x="78" y="978"/>
                  </a:cubicBezTo>
                  <a:cubicBezTo>
                    <a:pt x="161" y="1035"/>
                    <a:pt x="263" y="1059"/>
                    <a:pt x="379" y="1059"/>
                  </a:cubicBezTo>
                  <a:cubicBezTo>
                    <a:pt x="680" y="1059"/>
                    <a:pt x="1069" y="894"/>
                    <a:pt x="1429" y="693"/>
                  </a:cubicBezTo>
                  <a:cubicBezTo>
                    <a:pt x="1584" y="608"/>
                    <a:pt x="1734" y="578"/>
                    <a:pt x="1868" y="578"/>
                  </a:cubicBezTo>
                  <a:cubicBezTo>
                    <a:pt x="2166" y="578"/>
                    <a:pt x="2383" y="725"/>
                    <a:pt x="2383" y="725"/>
                  </a:cubicBezTo>
                  <a:cubicBezTo>
                    <a:pt x="2343" y="1266"/>
                    <a:pt x="2853" y="1201"/>
                    <a:pt x="2827" y="1610"/>
                  </a:cubicBezTo>
                  <a:cubicBezTo>
                    <a:pt x="2802" y="2020"/>
                    <a:pt x="2950" y="2522"/>
                    <a:pt x="2950" y="2522"/>
                  </a:cubicBezTo>
                  <a:lnTo>
                    <a:pt x="3254" y="2414"/>
                  </a:lnTo>
                  <a:cubicBezTo>
                    <a:pt x="3283" y="2219"/>
                    <a:pt x="3405" y="2070"/>
                    <a:pt x="3491" y="1986"/>
                  </a:cubicBezTo>
                  <a:lnTo>
                    <a:pt x="3382" y="1276"/>
                  </a:lnTo>
                  <a:cubicBezTo>
                    <a:pt x="3382" y="1276"/>
                    <a:pt x="3276" y="1"/>
                    <a:pt x="2057" y="1"/>
                  </a:cubicBezTo>
                  <a:close/>
                </a:path>
              </a:pathLst>
            </a:custGeom>
            <a:solidFill>
              <a:srgbClr val="093F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2900850" y="3552350"/>
              <a:ext cx="375025" cy="332700"/>
            </a:xfrm>
            <a:custGeom>
              <a:avLst/>
              <a:gdLst/>
              <a:ahLst/>
              <a:cxnLst/>
              <a:rect l="l" t="t" r="r" b="b"/>
              <a:pathLst>
                <a:path w="15001" h="13308" extrusionOk="0">
                  <a:moveTo>
                    <a:pt x="12245" y="1"/>
                  </a:moveTo>
                  <a:cubicBezTo>
                    <a:pt x="10951" y="1"/>
                    <a:pt x="9415" y="261"/>
                    <a:pt x="9415" y="262"/>
                  </a:cubicBezTo>
                  <a:cubicBezTo>
                    <a:pt x="5480" y="639"/>
                    <a:pt x="3188" y="669"/>
                    <a:pt x="1595" y="1652"/>
                  </a:cubicBezTo>
                  <a:cubicBezTo>
                    <a:pt x="0" y="2634"/>
                    <a:pt x="416" y="13308"/>
                    <a:pt x="416" y="13308"/>
                  </a:cubicBezTo>
                  <a:lnTo>
                    <a:pt x="3016" y="13106"/>
                  </a:lnTo>
                  <a:cubicBezTo>
                    <a:pt x="3016" y="13106"/>
                    <a:pt x="3562" y="10041"/>
                    <a:pt x="3715" y="8811"/>
                  </a:cubicBezTo>
                  <a:cubicBezTo>
                    <a:pt x="3868" y="7582"/>
                    <a:pt x="3948" y="4666"/>
                    <a:pt x="3948" y="4666"/>
                  </a:cubicBezTo>
                  <a:cubicBezTo>
                    <a:pt x="3948" y="4666"/>
                    <a:pt x="5517" y="4985"/>
                    <a:pt x="8819" y="4985"/>
                  </a:cubicBezTo>
                  <a:cubicBezTo>
                    <a:pt x="15001" y="4985"/>
                    <a:pt x="13809" y="281"/>
                    <a:pt x="13809" y="281"/>
                  </a:cubicBezTo>
                  <a:cubicBezTo>
                    <a:pt x="13515" y="70"/>
                    <a:pt x="12912" y="1"/>
                    <a:pt x="12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2965400" y="3556625"/>
              <a:ext cx="271575" cy="302075"/>
            </a:xfrm>
            <a:custGeom>
              <a:avLst/>
              <a:gdLst/>
              <a:ahLst/>
              <a:cxnLst/>
              <a:rect l="l" t="t" r="r" b="b"/>
              <a:pathLst>
                <a:path w="10863" h="12083" extrusionOk="0">
                  <a:moveTo>
                    <a:pt x="10579" y="0"/>
                  </a:moveTo>
                  <a:cubicBezTo>
                    <a:pt x="10576" y="0"/>
                    <a:pt x="10573" y="1"/>
                    <a:pt x="10570" y="1"/>
                  </a:cubicBezTo>
                  <a:cubicBezTo>
                    <a:pt x="10531" y="6"/>
                    <a:pt x="10505" y="41"/>
                    <a:pt x="10510" y="81"/>
                  </a:cubicBezTo>
                  <a:cubicBezTo>
                    <a:pt x="10512" y="96"/>
                    <a:pt x="10715" y="1690"/>
                    <a:pt x="9831" y="2825"/>
                  </a:cubicBezTo>
                  <a:cubicBezTo>
                    <a:pt x="9339" y="3458"/>
                    <a:pt x="8601" y="3834"/>
                    <a:pt x="7640" y="3945"/>
                  </a:cubicBezTo>
                  <a:cubicBezTo>
                    <a:pt x="6995" y="4019"/>
                    <a:pt x="6367" y="4047"/>
                    <a:pt x="5771" y="4047"/>
                  </a:cubicBezTo>
                  <a:cubicBezTo>
                    <a:pt x="4575" y="4047"/>
                    <a:pt x="3511" y="3934"/>
                    <a:pt x="2718" y="3849"/>
                  </a:cubicBezTo>
                  <a:cubicBezTo>
                    <a:pt x="2193" y="3793"/>
                    <a:pt x="1782" y="3750"/>
                    <a:pt x="1486" y="3750"/>
                  </a:cubicBezTo>
                  <a:cubicBezTo>
                    <a:pt x="1240" y="3750"/>
                    <a:pt x="1072" y="3780"/>
                    <a:pt x="984" y="3858"/>
                  </a:cubicBezTo>
                  <a:cubicBezTo>
                    <a:pt x="807" y="4014"/>
                    <a:pt x="740" y="4911"/>
                    <a:pt x="627" y="6614"/>
                  </a:cubicBezTo>
                  <a:cubicBezTo>
                    <a:pt x="512" y="8343"/>
                    <a:pt x="369" y="10494"/>
                    <a:pt x="10" y="11996"/>
                  </a:cubicBezTo>
                  <a:cubicBezTo>
                    <a:pt x="1" y="12034"/>
                    <a:pt x="24" y="12072"/>
                    <a:pt x="62" y="12080"/>
                  </a:cubicBezTo>
                  <a:cubicBezTo>
                    <a:pt x="67" y="12083"/>
                    <a:pt x="73" y="12083"/>
                    <a:pt x="78" y="12083"/>
                  </a:cubicBezTo>
                  <a:cubicBezTo>
                    <a:pt x="111" y="12083"/>
                    <a:pt x="140" y="12061"/>
                    <a:pt x="148" y="12029"/>
                  </a:cubicBezTo>
                  <a:cubicBezTo>
                    <a:pt x="509" y="10515"/>
                    <a:pt x="653" y="8358"/>
                    <a:pt x="768" y="6624"/>
                  </a:cubicBezTo>
                  <a:cubicBezTo>
                    <a:pt x="816" y="5894"/>
                    <a:pt x="858" y="5264"/>
                    <a:pt x="909" y="4786"/>
                  </a:cubicBezTo>
                  <a:cubicBezTo>
                    <a:pt x="978" y="4140"/>
                    <a:pt x="1045" y="3994"/>
                    <a:pt x="1078" y="3964"/>
                  </a:cubicBezTo>
                  <a:cubicBezTo>
                    <a:pt x="1137" y="3911"/>
                    <a:pt x="1277" y="3891"/>
                    <a:pt x="1477" y="3891"/>
                  </a:cubicBezTo>
                  <a:cubicBezTo>
                    <a:pt x="1775" y="3891"/>
                    <a:pt x="2208" y="3937"/>
                    <a:pt x="2702" y="3990"/>
                  </a:cubicBezTo>
                  <a:cubicBezTo>
                    <a:pt x="3499" y="4074"/>
                    <a:pt x="4566" y="4188"/>
                    <a:pt x="5768" y="4188"/>
                  </a:cubicBezTo>
                  <a:cubicBezTo>
                    <a:pt x="6369" y="4188"/>
                    <a:pt x="7004" y="4160"/>
                    <a:pt x="7655" y="4085"/>
                  </a:cubicBezTo>
                  <a:cubicBezTo>
                    <a:pt x="8657" y="3970"/>
                    <a:pt x="9426" y="3575"/>
                    <a:pt x="9943" y="2910"/>
                  </a:cubicBezTo>
                  <a:cubicBezTo>
                    <a:pt x="10863" y="1728"/>
                    <a:pt x="10659" y="129"/>
                    <a:pt x="10649" y="61"/>
                  </a:cubicBezTo>
                  <a:cubicBezTo>
                    <a:pt x="10645" y="26"/>
                    <a:pt x="10615" y="0"/>
                    <a:pt x="10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2910125" y="3856450"/>
              <a:ext cx="70150" cy="7550"/>
            </a:xfrm>
            <a:custGeom>
              <a:avLst/>
              <a:gdLst/>
              <a:ahLst/>
              <a:cxnLst/>
              <a:rect l="l" t="t" r="r" b="b"/>
              <a:pathLst>
                <a:path w="2806" h="302" extrusionOk="0">
                  <a:moveTo>
                    <a:pt x="2734" y="0"/>
                  </a:moveTo>
                  <a:cubicBezTo>
                    <a:pt x="2732" y="0"/>
                    <a:pt x="2730" y="0"/>
                    <a:pt x="2728" y="1"/>
                  </a:cubicBezTo>
                  <a:lnTo>
                    <a:pt x="69" y="161"/>
                  </a:lnTo>
                  <a:cubicBezTo>
                    <a:pt x="30" y="163"/>
                    <a:pt x="1" y="196"/>
                    <a:pt x="3" y="235"/>
                  </a:cubicBezTo>
                  <a:cubicBezTo>
                    <a:pt x="5" y="273"/>
                    <a:pt x="36" y="302"/>
                    <a:pt x="73" y="302"/>
                  </a:cubicBezTo>
                  <a:lnTo>
                    <a:pt x="77" y="302"/>
                  </a:lnTo>
                  <a:lnTo>
                    <a:pt x="2737" y="141"/>
                  </a:lnTo>
                  <a:cubicBezTo>
                    <a:pt x="2776" y="139"/>
                    <a:pt x="2806" y="105"/>
                    <a:pt x="2804" y="67"/>
                  </a:cubicBezTo>
                  <a:cubicBezTo>
                    <a:pt x="2802" y="29"/>
                    <a:pt x="2772" y="0"/>
                    <a:pt x="2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3071975" y="3272175"/>
              <a:ext cx="165600" cy="287175"/>
            </a:xfrm>
            <a:custGeom>
              <a:avLst/>
              <a:gdLst/>
              <a:ahLst/>
              <a:cxnLst/>
              <a:rect l="l" t="t" r="r" b="b"/>
              <a:pathLst>
                <a:path w="6624" h="11487" extrusionOk="0">
                  <a:moveTo>
                    <a:pt x="4683" y="1"/>
                  </a:moveTo>
                  <a:cubicBezTo>
                    <a:pt x="4479" y="1"/>
                    <a:pt x="4271" y="45"/>
                    <a:pt x="4075" y="140"/>
                  </a:cubicBezTo>
                  <a:cubicBezTo>
                    <a:pt x="3374" y="476"/>
                    <a:pt x="3078" y="1317"/>
                    <a:pt x="3414" y="2019"/>
                  </a:cubicBezTo>
                  <a:lnTo>
                    <a:pt x="3415" y="2022"/>
                  </a:lnTo>
                  <a:lnTo>
                    <a:pt x="3418" y="2030"/>
                  </a:lnTo>
                  <a:lnTo>
                    <a:pt x="3425" y="2049"/>
                  </a:lnTo>
                  <a:lnTo>
                    <a:pt x="3440" y="2090"/>
                  </a:lnTo>
                  <a:lnTo>
                    <a:pt x="3470" y="2176"/>
                  </a:lnTo>
                  <a:cubicBezTo>
                    <a:pt x="3489" y="2235"/>
                    <a:pt x="3509" y="2295"/>
                    <a:pt x="3528" y="2356"/>
                  </a:cubicBezTo>
                  <a:cubicBezTo>
                    <a:pt x="3566" y="2477"/>
                    <a:pt x="3603" y="2600"/>
                    <a:pt x="3638" y="2723"/>
                  </a:cubicBezTo>
                  <a:cubicBezTo>
                    <a:pt x="3709" y="2970"/>
                    <a:pt x="3773" y="3221"/>
                    <a:pt x="3830" y="3471"/>
                  </a:cubicBezTo>
                  <a:cubicBezTo>
                    <a:pt x="3944" y="3971"/>
                    <a:pt x="4030" y="4473"/>
                    <a:pt x="4072" y="4959"/>
                  </a:cubicBezTo>
                  <a:cubicBezTo>
                    <a:pt x="4114" y="5445"/>
                    <a:pt x="4112" y="5919"/>
                    <a:pt x="4046" y="6331"/>
                  </a:cubicBezTo>
                  <a:cubicBezTo>
                    <a:pt x="4013" y="6535"/>
                    <a:pt x="3963" y="6722"/>
                    <a:pt x="3900" y="6879"/>
                  </a:cubicBezTo>
                  <a:cubicBezTo>
                    <a:pt x="3869" y="6958"/>
                    <a:pt x="3834" y="7028"/>
                    <a:pt x="3797" y="7092"/>
                  </a:cubicBezTo>
                  <a:cubicBezTo>
                    <a:pt x="3756" y="7162"/>
                    <a:pt x="3700" y="7241"/>
                    <a:pt x="3637" y="7319"/>
                  </a:cubicBezTo>
                  <a:cubicBezTo>
                    <a:pt x="3512" y="7477"/>
                    <a:pt x="3351" y="7641"/>
                    <a:pt x="3176" y="7799"/>
                  </a:cubicBezTo>
                  <a:cubicBezTo>
                    <a:pt x="3087" y="7879"/>
                    <a:pt x="2994" y="7957"/>
                    <a:pt x="2898" y="8035"/>
                  </a:cubicBezTo>
                  <a:cubicBezTo>
                    <a:pt x="2801" y="8113"/>
                    <a:pt x="2702" y="8189"/>
                    <a:pt x="2600" y="8265"/>
                  </a:cubicBezTo>
                  <a:cubicBezTo>
                    <a:pt x="2190" y="8566"/>
                    <a:pt x="1742" y="8847"/>
                    <a:pt x="1278" y="9113"/>
                  </a:cubicBezTo>
                  <a:cubicBezTo>
                    <a:pt x="865" y="9350"/>
                    <a:pt x="436" y="9574"/>
                    <a:pt x="1" y="9787"/>
                  </a:cubicBezTo>
                  <a:cubicBezTo>
                    <a:pt x="508" y="10204"/>
                    <a:pt x="617" y="10842"/>
                    <a:pt x="696" y="11487"/>
                  </a:cubicBezTo>
                  <a:cubicBezTo>
                    <a:pt x="1368" y="11371"/>
                    <a:pt x="1786" y="11140"/>
                    <a:pt x="2226" y="10931"/>
                  </a:cubicBezTo>
                  <a:cubicBezTo>
                    <a:pt x="2761" y="10674"/>
                    <a:pt x="3292" y="10396"/>
                    <a:pt x="3816" y="10068"/>
                  </a:cubicBezTo>
                  <a:cubicBezTo>
                    <a:pt x="4078" y="9904"/>
                    <a:pt x="4339" y="9726"/>
                    <a:pt x="4598" y="9528"/>
                  </a:cubicBezTo>
                  <a:cubicBezTo>
                    <a:pt x="4855" y="9328"/>
                    <a:pt x="5112" y="9110"/>
                    <a:pt x="5359" y="8846"/>
                  </a:cubicBezTo>
                  <a:cubicBezTo>
                    <a:pt x="5483" y="8714"/>
                    <a:pt x="5604" y="8572"/>
                    <a:pt x="5722" y="8410"/>
                  </a:cubicBezTo>
                  <a:cubicBezTo>
                    <a:pt x="5844" y="8241"/>
                    <a:pt x="5949" y="8066"/>
                    <a:pt x="6038" y="7890"/>
                  </a:cubicBezTo>
                  <a:cubicBezTo>
                    <a:pt x="6215" y="7538"/>
                    <a:pt x="6334" y="7183"/>
                    <a:pt x="6419" y="6838"/>
                  </a:cubicBezTo>
                  <a:cubicBezTo>
                    <a:pt x="6502" y="6491"/>
                    <a:pt x="6553" y="6153"/>
                    <a:pt x="6583" y="5822"/>
                  </a:cubicBezTo>
                  <a:cubicBezTo>
                    <a:pt x="6613" y="5490"/>
                    <a:pt x="6623" y="5166"/>
                    <a:pt x="6619" y="4846"/>
                  </a:cubicBezTo>
                  <a:cubicBezTo>
                    <a:pt x="6612" y="4208"/>
                    <a:pt x="6551" y="3590"/>
                    <a:pt x="6460" y="2983"/>
                  </a:cubicBezTo>
                  <a:cubicBezTo>
                    <a:pt x="6414" y="2680"/>
                    <a:pt x="6361" y="2379"/>
                    <a:pt x="6298" y="2079"/>
                  </a:cubicBezTo>
                  <a:cubicBezTo>
                    <a:pt x="6267" y="1929"/>
                    <a:pt x="6234" y="1778"/>
                    <a:pt x="6199" y="1628"/>
                  </a:cubicBezTo>
                  <a:cubicBezTo>
                    <a:pt x="6182" y="1553"/>
                    <a:pt x="6163" y="1477"/>
                    <a:pt x="6143" y="1401"/>
                  </a:cubicBezTo>
                  <a:lnTo>
                    <a:pt x="6113" y="1285"/>
                  </a:lnTo>
                  <a:lnTo>
                    <a:pt x="6097" y="1225"/>
                  </a:lnTo>
                  <a:lnTo>
                    <a:pt x="6087" y="1193"/>
                  </a:lnTo>
                  <a:lnTo>
                    <a:pt x="6076" y="1155"/>
                  </a:lnTo>
                  <a:lnTo>
                    <a:pt x="6034" y="1008"/>
                  </a:lnTo>
                  <a:cubicBezTo>
                    <a:pt x="6013" y="938"/>
                    <a:pt x="5986" y="869"/>
                    <a:pt x="5954" y="801"/>
                  </a:cubicBezTo>
                  <a:cubicBezTo>
                    <a:pt x="5712" y="296"/>
                    <a:pt x="5208" y="1"/>
                    <a:pt x="4683" y="1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3163250" y="3453150"/>
              <a:ext cx="32425" cy="6350"/>
            </a:xfrm>
            <a:custGeom>
              <a:avLst/>
              <a:gdLst/>
              <a:ahLst/>
              <a:cxnLst/>
              <a:rect l="l" t="t" r="r" b="b"/>
              <a:pathLst>
                <a:path w="1297" h="254" extrusionOk="0">
                  <a:moveTo>
                    <a:pt x="171" y="0"/>
                  </a:moveTo>
                  <a:cubicBezTo>
                    <a:pt x="103" y="0"/>
                    <a:pt x="62" y="2"/>
                    <a:pt x="56" y="2"/>
                  </a:cubicBezTo>
                  <a:cubicBezTo>
                    <a:pt x="25" y="3"/>
                    <a:pt x="1" y="29"/>
                    <a:pt x="3" y="60"/>
                  </a:cubicBezTo>
                  <a:cubicBezTo>
                    <a:pt x="4" y="91"/>
                    <a:pt x="29" y="114"/>
                    <a:pt x="59" y="114"/>
                  </a:cubicBezTo>
                  <a:cubicBezTo>
                    <a:pt x="60" y="114"/>
                    <a:pt x="60" y="114"/>
                    <a:pt x="61" y="114"/>
                  </a:cubicBezTo>
                  <a:cubicBezTo>
                    <a:pt x="62" y="114"/>
                    <a:pt x="100" y="112"/>
                    <a:pt x="163" y="112"/>
                  </a:cubicBezTo>
                  <a:cubicBezTo>
                    <a:pt x="360" y="112"/>
                    <a:pt x="807" y="128"/>
                    <a:pt x="1219" y="252"/>
                  </a:cubicBezTo>
                  <a:cubicBezTo>
                    <a:pt x="1224" y="253"/>
                    <a:pt x="1229" y="254"/>
                    <a:pt x="1234" y="254"/>
                  </a:cubicBezTo>
                  <a:cubicBezTo>
                    <a:pt x="1258" y="254"/>
                    <a:pt x="1281" y="238"/>
                    <a:pt x="1288" y="213"/>
                  </a:cubicBezTo>
                  <a:cubicBezTo>
                    <a:pt x="1296" y="185"/>
                    <a:pt x="1280" y="153"/>
                    <a:pt x="1250" y="144"/>
                  </a:cubicBezTo>
                  <a:cubicBezTo>
                    <a:pt x="826" y="17"/>
                    <a:pt x="377" y="0"/>
                    <a:pt x="171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3166650" y="3447050"/>
              <a:ext cx="14325" cy="8925"/>
            </a:xfrm>
            <a:custGeom>
              <a:avLst/>
              <a:gdLst/>
              <a:ahLst/>
              <a:cxnLst/>
              <a:rect l="l" t="t" r="r" b="b"/>
              <a:pathLst>
                <a:path w="573" h="357" extrusionOk="0">
                  <a:moveTo>
                    <a:pt x="510" y="0"/>
                  </a:moveTo>
                  <a:cubicBezTo>
                    <a:pt x="504" y="0"/>
                    <a:pt x="499" y="1"/>
                    <a:pt x="494" y="2"/>
                  </a:cubicBezTo>
                  <a:cubicBezTo>
                    <a:pt x="484" y="5"/>
                    <a:pt x="229" y="82"/>
                    <a:pt x="26" y="258"/>
                  </a:cubicBezTo>
                  <a:cubicBezTo>
                    <a:pt x="2" y="279"/>
                    <a:pt x="0" y="314"/>
                    <a:pt x="20" y="336"/>
                  </a:cubicBezTo>
                  <a:cubicBezTo>
                    <a:pt x="31" y="350"/>
                    <a:pt x="47" y="356"/>
                    <a:pt x="62" y="356"/>
                  </a:cubicBezTo>
                  <a:cubicBezTo>
                    <a:pt x="76" y="356"/>
                    <a:pt x="88" y="351"/>
                    <a:pt x="99" y="343"/>
                  </a:cubicBezTo>
                  <a:cubicBezTo>
                    <a:pt x="283" y="183"/>
                    <a:pt x="524" y="110"/>
                    <a:pt x="526" y="110"/>
                  </a:cubicBezTo>
                  <a:cubicBezTo>
                    <a:pt x="556" y="101"/>
                    <a:pt x="573" y="70"/>
                    <a:pt x="563" y="41"/>
                  </a:cubicBezTo>
                  <a:cubicBezTo>
                    <a:pt x="556" y="16"/>
                    <a:pt x="534" y="0"/>
                    <a:pt x="510" y="0"/>
                  </a:cubicBezTo>
                  <a:close/>
                </a:path>
              </a:pathLst>
            </a:custGeom>
            <a:solidFill>
              <a:srgbClr val="DE7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3144500" y="3253000"/>
              <a:ext cx="99300" cy="139300"/>
            </a:xfrm>
            <a:custGeom>
              <a:avLst/>
              <a:gdLst/>
              <a:ahLst/>
              <a:cxnLst/>
              <a:rect l="l" t="t" r="r" b="b"/>
              <a:pathLst>
                <a:path w="3972" h="5572" extrusionOk="0">
                  <a:moveTo>
                    <a:pt x="1603" y="0"/>
                  </a:moveTo>
                  <a:cubicBezTo>
                    <a:pt x="1581" y="0"/>
                    <a:pt x="1559" y="1"/>
                    <a:pt x="1536" y="2"/>
                  </a:cubicBezTo>
                  <a:cubicBezTo>
                    <a:pt x="625" y="51"/>
                    <a:pt x="130" y="782"/>
                    <a:pt x="52" y="1346"/>
                  </a:cubicBezTo>
                  <a:cubicBezTo>
                    <a:pt x="1" y="1727"/>
                    <a:pt x="63" y="2194"/>
                    <a:pt x="158" y="2566"/>
                  </a:cubicBezTo>
                  <a:lnTo>
                    <a:pt x="508" y="4180"/>
                  </a:lnTo>
                  <a:lnTo>
                    <a:pt x="526" y="4266"/>
                  </a:lnTo>
                  <a:lnTo>
                    <a:pt x="712" y="5121"/>
                  </a:lnTo>
                  <a:lnTo>
                    <a:pt x="729" y="5209"/>
                  </a:lnTo>
                  <a:lnTo>
                    <a:pt x="809" y="5572"/>
                  </a:lnTo>
                  <a:lnTo>
                    <a:pt x="1836" y="5290"/>
                  </a:lnTo>
                  <a:lnTo>
                    <a:pt x="1933" y="5264"/>
                  </a:lnTo>
                  <a:lnTo>
                    <a:pt x="2731" y="5045"/>
                  </a:lnTo>
                  <a:lnTo>
                    <a:pt x="2816" y="5021"/>
                  </a:lnTo>
                  <a:lnTo>
                    <a:pt x="3972" y="4705"/>
                  </a:lnTo>
                  <a:cubicBezTo>
                    <a:pt x="3958" y="4584"/>
                    <a:pt x="3941" y="4446"/>
                    <a:pt x="3918" y="4293"/>
                  </a:cubicBezTo>
                  <a:cubicBezTo>
                    <a:pt x="3913" y="4246"/>
                    <a:pt x="3905" y="4200"/>
                    <a:pt x="3898" y="4152"/>
                  </a:cubicBezTo>
                  <a:cubicBezTo>
                    <a:pt x="3851" y="3844"/>
                    <a:pt x="3789" y="3488"/>
                    <a:pt x="3706" y="3118"/>
                  </a:cubicBezTo>
                  <a:cubicBezTo>
                    <a:pt x="3700" y="3088"/>
                    <a:pt x="3692" y="3058"/>
                    <a:pt x="3685" y="3028"/>
                  </a:cubicBezTo>
                  <a:cubicBezTo>
                    <a:pt x="3506" y="2251"/>
                    <a:pt x="3239" y="1420"/>
                    <a:pt x="2848" y="826"/>
                  </a:cubicBezTo>
                  <a:cubicBezTo>
                    <a:pt x="2834" y="801"/>
                    <a:pt x="2818" y="778"/>
                    <a:pt x="2802" y="755"/>
                  </a:cubicBezTo>
                  <a:cubicBezTo>
                    <a:pt x="2597" y="459"/>
                    <a:pt x="2358" y="229"/>
                    <a:pt x="2081" y="104"/>
                  </a:cubicBezTo>
                  <a:cubicBezTo>
                    <a:pt x="2053" y="91"/>
                    <a:pt x="2025" y="79"/>
                    <a:pt x="1996" y="70"/>
                  </a:cubicBezTo>
                  <a:cubicBezTo>
                    <a:pt x="1873" y="25"/>
                    <a:pt x="1742" y="0"/>
                    <a:pt x="1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3205275" y="3327000"/>
              <a:ext cx="37175" cy="33325"/>
            </a:xfrm>
            <a:custGeom>
              <a:avLst/>
              <a:gdLst/>
              <a:ahLst/>
              <a:cxnLst/>
              <a:rect l="l" t="t" r="r" b="b"/>
              <a:pathLst>
                <a:path w="1487" h="1333" extrusionOk="0">
                  <a:moveTo>
                    <a:pt x="765" y="1"/>
                  </a:moveTo>
                  <a:cubicBezTo>
                    <a:pt x="544" y="1"/>
                    <a:pt x="339" y="50"/>
                    <a:pt x="179" y="171"/>
                  </a:cubicBezTo>
                  <a:cubicBezTo>
                    <a:pt x="57" y="266"/>
                    <a:pt x="0" y="432"/>
                    <a:pt x="20" y="603"/>
                  </a:cubicBezTo>
                  <a:cubicBezTo>
                    <a:pt x="26" y="659"/>
                    <a:pt x="43" y="716"/>
                    <a:pt x="65" y="772"/>
                  </a:cubicBezTo>
                  <a:cubicBezTo>
                    <a:pt x="168" y="1005"/>
                    <a:pt x="391" y="1133"/>
                    <a:pt x="679" y="1133"/>
                  </a:cubicBezTo>
                  <a:cubicBezTo>
                    <a:pt x="741" y="1133"/>
                    <a:pt x="806" y="1127"/>
                    <a:pt x="873" y="1115"/>
                  </a:cubicBezTo>
                  <a:cubicBezTo>
                    <a:pt x="926" y="1105"/>
                    <a:pt x="974" y="1101"/>
                    <a:pt x="1019" y="1101"/>
                  </a:cubicBezTo>
                  <a:cubicBezTo>
                    <a:pt x="1238" y="1101"/>
                    <a:pt x="1374" y="1205"/>
                    <a:pt x="1487" y="1333"/>
                  </a:cubicBezTo>
                  <a:cubicBezTo>
                    <a:pt x="1482" y="1286"/>
                    <a:pt x="1474" y="1240"/>
                    <a:pt x="1467" y="1192"/>
                  </a:cubicBezTo>
                  <a:cubicBezTo>
                    <a:pt x="1357" y="1092"/>
                    <a:pt x="1216" y="1016"/>
                    <a:pt x="1017" y="1016"/>
                  </a:cubicBezTo>
                  <a:cubicBezTo>
                    <a:pt x="968" y="1016"/>
                    <a:pt x="916" y="1021"/>
                    <a:pt x="859" y="1031"/>
                  </a:cubicBezTo>
                  <a:cubicBezTo>
                    <a:pt x="797" y="1042"/>
                    <a:pt x="738" y="1047"/>
                    <a:pt x="682" y="1047"/>
                  </a:cubicBezTo>
                  <a:cubicBezTo>
                    <a:pt x="428" y="1047"/>
                    <a:pt x="233" y="938"/>
                    <a:pt x="145" y="737"/>
                  </a:cubicBezTo>
                  <a:cubicBezTo>
                    <a:pt x="63" y="554"/>
                    <a:pt x="102" y="340"/>
                    <a:pt x="232" y="239"/>
                  </a:cubicBezTo>
                  <a:cubicBezTo>
                    <a:pt x="377" y="128"/>
                    <a:pt x="565" y="84"/>
                    <a:pt x="769" y="84"/>
                  </a:cubicBezTo>
                  <a:cubicBezTo>
                    <a:pt x="932" y="84"/>
                    <a:pt x="1105" y="112"/>
                    <a:pt x="1275" y="158"/>
                  </a:cubicBezTo>
                  <a:cubicBezTo>
                    <a:pt x="1268" y="128"/>
                    <a:pt x="1261" y="98"/>
                    <a:pt x="1253" y="68"/>
                  </a:cubicBezTo>
                  <a:cubicBezTo>
                    <a:pt x="1090" y="26"/>
                    <a:pt x="923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3185350" y="3254750"/>
              <a:ext cx="33025" cy="59900"/>
            </a:xfrm>
            <a:custGeom>
              <a:avLst/>
              <a:gdLst/>
              <a:ahLst/>
              <a:cxnLst/>
              <a:rect l="l" t="t" r="r" b="b"/>
              <a:pathLst>
                <a:path w="1321" h="2396" extrusionOk="0">
                  <a:moveTo>
                    <a:pt x="362" y="1"/>
                  </a:moveTo>
                  <a:cubicBezTo>
                    <a:pt x="208" y="158"/>
                    <a:pt x="106" y="362"/>
                    <a:pt x="74" y="589"/>
                  </a:cubicBezTo>
                  <a:cubicBezTo>
                    <a:pt x="26" y="962"/>
                    <a:pt x="0" y="1393"/>
                    <a:pt x="71" y="1728"/>
                  </a:cubicBezTo>
                  <a:cubicBezTo>
                    <a:pt x="118" y="1954"/>
                    <a:pt x="209" y="2137"/>
                    <a:pt x="366" y="2230"/>
                  </a:cubicBezTo>
                  <a:cubicBezTo>
                    <a:pt x="554" y="2340"/>
                    <a:pt x="739" y="2396"/>
                    <a:pt x="892" y="2396"/>
                  </a:cubicBezTo>
                  <a:cubicBezTo>
                    <a:pt x="930" y="2396"/>
                    <a:pt x="966" y="2392"/>
                    <a:pt x="1000" y="2385"/>
                  </a:cubicBezTo>
                  <a:cubicBezTo>
                    <a:pt x="1073" y="2369"/>
                    <a:pt x="1136" y="2337"/>
                    <a:pt x="1182" y="2288"/>
                  </a:cubicBezTo>
                  <a:cubicBezTo>
                    <a:pt x="1321" y="2139"/>
                    <a:pt x="1275" y="1872"/>
                    <a:pt x="1057" y="1556"/>
                  </a:cubicBezTo>
                  <a:cubicBezTo>
                    <a:pt x="821" y="1212"/>
                    <a:pt x="998" y="986"/>
                    <a:pt x="1214" y="756"/>
                  </a:cubicBezTo>
                  <a:cubicBezTo>
                    <a:pt x="1200" y="731"/>
                    <a:pt x="1184" y="708"/>
                    <a:pt x="1168" y="685"/>
                  </a:cubicBezTo>
                  <a:cubicBezTo>
                    <a:pt x="939" y="925"/>
                    <a:pt x="707" y="1200"/>
                    <a:pt x="986" y="1604"/>
                  </a:cubicBezTo>
                  <a:cubicBezTo>
                    <a:pt x="1180" y="1885"/>
                    <a:pt x="1228" y="2112"/>
                    <a:pt x="1120" y="2230"/>
                  </a:cubicBezTo>
                  <a:cubicBezTo>
                    <a:pt x="1069" y="2284"/>
                    <a:pt x="989" y="2311"/>
                    <a:pt x="892" y="2311"/>
                  </a:cubicBezTo>
                  <a:cubicBezTo>
                    <a:pt x="754" y="2311"/>
                    <a:pt x="582" y="2258"/>
                    <a:pt x="409" y="2156"/>
                  </a:cubicBezTo>
                  <a:cubicBezTo>
                    <a:pt x="137" y="1995"/>
                    <a:pt x="49" y="1444"/>
                    <a:pt x="159" y="602"/>
                  </a:cubicBezTo>
                  <a:cubicBezTo>
                    <a:pt x="186" y="400"/>
                    <a:pt x="276" y="218"/>
                    <a:pt x="405" y="76"/>
                  </a:cubicBezTo>
                  <a:cubicBezTo>
                    <a:pt x="418" y="62"/>
                    <a:pt x="433" y="47"/>
                    <a:pt x="447" y="34"/>
                  </a:cubicBezTo>
                  <a:cubicBezTo>
                    <a:pt x="419" y="21"/>
                    <a:pt x="391" y="9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3144725" y="3302000"/>
              <a:ext cx="13000" cy="56775"/>
            </a:xfrm>
            <a:custGeom>
              <a:avLst/>
              <a:gdLst/>
              <a:ahLst/>
              <a:cxnLst/>
              <a:rect l="l" t="t" r="r" b="b"/>
              <a:pathLst>
                <a:path w="520" h="2271" extrusionOk="0">
                  <a:moveTo>
                    <a:pt x="46" y="1"/>
                  </a:moveTo>
                  <a:cubicBezTo>
                    <a:pt x="42" y="1"/>
                    <a:pt x="39" y="1"/>
                    <a:pt x="36" y="2"/>
                  </a:cubicBezTo>
                  <a:cubicBezTo>
                    <a:pt x="15" y="7"/>
                    <a:pt x="0" y="30"/>
                    <a:pt x="5" y="53"/>
                  </a:cubicBezTo>
                  <a:cubicBezTo>
                    <a:pt x="7" y="64"/>
                    <a:pt x="246" y="1114"/>
                    <a:pt x="436" y="2237"/>
                  </a:cubicBezTo>
                  <a:cubicBezTo>
                    <a:pt x="442" y="2259"/>
                    <a:pt x="462" y="2271"/>
                    <a:pt x="481" y="2271"/>
                  </a:cubicBezTo>
                  <a:cubicBezTo>
                    <a:pt x="501" y="2271"/>
                    <a:pt x="519" y="2258"/>
                    <a:pt x="519" y="2231"/>
                  </a:cubicBezTo>
                  <a:cubicBezTo>
                    <a:pt x="330" y="1102"/>
                    <a:pt x="90" y="45"/>
                    <a:pt x="87" y="34"/>
                  </a:cubicBezTo>
                  <a:cubicBezTo>
                    <a:pt x="82" y="14"/>
                    <a:pt x="65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3137950" y="3314625"/>
              <a:ext cx="13325" cy="9100"/>
            </a:xfrm>
            <a:custGeom>
              <a:avLst/>
              <a:gdLst/>
              <a:ahLst/>
              <a:cxnLst/>
              <a:rect l="l" t="t" r="r" b="b"/>
              <a:pathLst>
                <a:path w="533" h="364" extrusionOk="0">
                  <a:moveTo>
                    <a:pt x="49" y="1"/>
                  </a:moveTo>
                  <a:cubicBezTo>
                    <a:pt x="35" y="1"/>
                    <a:pt x="21" y="7"/>
                    <a:pt x="13" y="19"/>
                  </a:cubicBezTo>
                  <a:cubicBezTo>
                    <a:pt x="1" y="39"/>
                    <a:pt x="6" y="65"/>
                    <a:pt x="26" y="77"/>
                  </a:cubicBezTo>
                  <a:lnTo>
                    <a:pt x="461" y="357"/>
                  </a:lnTo>
                  <a:cubicBezTo>
                    <a:pt x="469" y="361"/>
                    <a:pt x="477" y="364"/>
                    <a:pt x="484" y="364"/>
                  </a:cubicBezTo>
                  <a:cubicBezTo>
                    <a:pt x="499" y="364"/>
                    <a:pt x="512" y="357"/>
                    <a:pt x="519" y="344"/>
                  </a:cubicBezTo>
                  <a:cubicBezTo>
                    <a:pt x="533" y="325"/>
                    <a:pt x="527" y="299"/>
                    <a:pt x="507" y="286"/>
                  </a:cubicBezTo>
                  <a:lnTo>
                    <a:pt x="71" y="7"/>
                  </a:lnTo>
                  <a:cubicBezTo>
                    <a:pt x="64" y="3"/>
                    <a:pt x="57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3052225" y="3232775"/>
              <a:ext cx="65700" cy="93950"/>
            </a:xfrm>
            <a:custGeom>
              <a:avLst/>
              <a:gdLst/>
              <a:ahLst/>
              <a:cxnLst/>
              <a:rect l="l" t="t" r="r" b="b"/>
              <a:pathLst>
                <a:path w="2628" h="3758" extrusionOk="0">
                  <a:moveTo>
                    <a:pt x="2545" y="1"/>
                  </a:moveTo>
                  <a:cubicBezTo>
                    <a:pt x="2503" y="1"/>
                    <a:pt x="2468" y="32"/>
                    <a:pt x="2464" y="75"/>
                  </a:cubicBezTo>
                  <a:cubicBezTo>
                    <a:pt x="2387" y="1015"/>
                    <a:pt x="2001" y="3482"/>
                    <a:pt x="1154" y="3593"/>
                  </a:cubicBezTo>
                  <a:cubicBezTo>
                    <a:pt x="1132" y="3596"/>
                    <a:pt x="1112" y="3598"/>
                    <a:pt x="1091" y="3598"/>
                  </a:cubicBezTo>
                  <a:cubicBezTo>
                    <a:pt x="983" y="3598"/>
                    <a:pt x="885" y="3559"/>
                    <a:pt x="794" y="3478"/>
                  </a:cubicBezTo>
                  <a:cubicBezTo>
                    <a:pt x="161" y="2919"/>
                    <a:pt x="164" y="717"/>
                    <a:pt x="164" y="695"/>
                  </a:cubicBezTo>
                  <a:cubicBezTo>
                    <a:pt x="164" y="651"/>
                    <a:pt x="127" y="616"/>
                    <a:pt x="84" y="615"/>
                  </a:cubicBezTo>
                  <a:lnTo>
                    <a:pt x="83" y="615"/>
                  </a:lnTo>
                  <a:cubicBezTo>
                    <a:pt x="39" y="615"/>
                    <a:pt x="3" y="651"/>
                    <a:pt x="3" y="694"/>
                  </a:cubicBezTo>
                  <a:cubicBezTo>
                    <a:pt x="3" y="789"/>
                    <a:pt x="0" y="2991"/>
                    <a:pt x="688" y="3599"/>
                  </a:cubicBezTo>
                  <a:cubicBezTo>
                    <a:pt x="809" y="3704"/>
                    <a:pt x="944" y="3758"/>
                    <a:pt x="1092" y="3758"/>
                  </a:cubicBezTo>
                  <a:cubicBezTo>
                    <a:pt x="1119" y="3758"/>
                    <a:pt x="1147" y="3756"/>
                    <a:pt x="1176" y="3753"/>
                  </a:cubicBezTo>
                  <a:cubicBezTo>
                    <a:pt x="1666" y="3688"/>
                    <a:pt x="2059" y="3045"/>
                    <a:pt x="2344" y="1841"/>
                  </a:cubicBezTo>
                  <a:cubicBezTo>
                    <a:pt x="2551" y="965"/>
                    <a:pt x="2623" y="96"/>
                    <a:pt x="2624" y="88"/>
                  </a:cubicBezTo>
                  <a:cubicBezTo>
                    <a:pt x="2627" y="44"/>
                    <a:pt x="2595" y="5"/>
                    <a:pt x="2551" y="1"/>
                  </a:cubicBezTo>
                  <a:cubicBezTo>
                    <a:pt x="2549" y="1"/>
                    <a:pt x="2547" y="1"/>
                    <a:pt x="2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2910250" y="3326750"/>
              <a:ext cx="49875" cy="59925"/>
            </a:xfrm>
            <a:custGeom>
              <a:avLst/>
              <a:gdLst/>
              <a:ahLst/>
              <a:cxnLst/>
              <a:rect l="l" t="t" r="r" b="b"/>
              <a:pathLst>
                <a:path w="1995" h="2397" extrusionOk="0">
                  <a:moveTo>
                    <a:pt x="0" y="0"/>
                  </a:moveTo>
                  <a:cubicBezTo>
                    <a:pt x="0" y="0"/>
                    <a:pt x="440" y="675"/>
                    <a:pt x="1995" y="2396"/>
                  </a:cubicBezTo>
                  <a:cubicBezTo>
                    <a:pt x="1609" y="8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2978050" y="3335075"/>
              <a:ext cx="104500" cy="49775"/>
            </a:xfrm>
            <a:custGeom>
              <a:avLst/>
              <a:gdLst/>
              <a:ahLst/>
              <a:cxnLst/>
              <a:rect l="l" t="t" r="r" b="b"/>
              <a:pathLst>
                <a:path w="4180" h="1991" extrusionOk="0">
                  <a:moveTo>
                    <a:pt x="4041" y="0"/>
                  </a:moveTo>
                  <a:cubicBezTo>
                    <a:pt x="3589" y="0"/>
                    <a:pt x="2836" y="146"/>
                    <a:pt x="1947" y="566"/>
                  </a:cubicBezTo>
                  <a:cubicBezTo>
                    <a:pt x="315" y="1337"/>
                    <a:pt x="1" y="1991"/>
                    <a:pt x="1" y="1991"/>
                  </a:cubicBezTo>
                  <a:cubicBezTo>
                    <a:pt x="1" y="1991"/>
                    <a:pt x="2432" y="894"/>
                    <a:pt x="4180" y="5"/>
                  </a:cubicBezTo>
                  <a:cubicBezTo>
                    <a:pt x="4137" y="2"/>
                    <a:pt x="4091" y="0"/>
                    <a:pt x="40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2960100" y="3379325"/>
              <a:ext cx="19075" cy="8075"/>
            </a:xfrm>
            <a:custGeom>
              <a:avLst/>
              <a:gdLst/>
              <a:ahLst/>
              <a:cxnLst/>
              <a:rect l="l" t="t" r="r" b="b"/>
              <a:pathLst>
                <a:path w="763" h="323" extrusionOk="0">
                  <a:moveTo>
                    <a:pt x="384" y="0"/>
                  </a:moveTo>
                  <a:cubicBezTo>
                    <a:pt x="118" y="2"/>
                    <a:pt x="1" y="292"/>
                    <a:pt x="1" y="292"/>
                  </a:cubicBezTo>
                  <a:lnTo>
                    <a:pt x="762" y="322"/>
                  </a:lnTo>
                  <a:cubicBezTo>
                    <a:pt x="762" y="322"/>
                    <a:pt x="648" y="0"/>
                    <a:pt x="3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2910250" y="3326750"/>
              <a:ext cx="93075" cy="221900"/>
            </a:xfrm>
            <a:custGeom>
              <a:avLst/>
              <a:gdLst/>
              <a:ahLst/>
              <a:cxnLst/>
              <a:rect l="l" t="t" r="r" b="b"/>
              <a:pathLst>
                <a:path w="3723" h="8876" extrusionOk="0">
                  <a:moveTo>
                    <a:pt x="0" y="0"/>
                  </a:moveTo>
                  <a:lnTo>
                    <a:pt x="1726" y="6512"/>
                  </a:lnTo>
                  <a:lnTo>
                    <a:pt x="3723" y="8875"/>
                  </a:lnTo>
                  <a:lnTo>
                    <a:pt x="3662" y="8522"/>
                  </a:lnTo>
                  <a:lnTo>
                    <a:pt x="1995" y="2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1"/>
            <p:cNvSpPr/>
            <p:nvPr/>
          </p:nvSpPr>
          <p:spPr>
            <a:xfrm>
              <a:off x="2978050" y="3333300"/>
              <a:ext cx="150925" cy="212775"/>
            </a:xfrm>
            <a:custGeom>
              <a:avLst/>
              <a:gdLst/>
              <a:ahLst/>
              <a:cxnLst/>
              <a:rect l="l" t="t" r="r" b="b"/>
              <a:pathLst>
                <a:path w="6037" h="8511" extrusionOk="0">
                  <a:moveTo>
                    <a:pt x="4293" y="1"/>
                  </a:moveTo>
                  <a:lnTo>
                    <a:pt x="1" y="2062"/>
                  </a:lnTo>
                  <a:lnTo>
                    <a:pt x="1780" y="8511"/>
                  </a:lnTo>
                  <a:lnTo>
                    <a:pt x="6037" y="6481"/>
                  </a:lnTo>
                  <a:lnTo>
                    <a:pt x="4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1"/>
            <p:cNvSpPr/>
            <p:nvPr/>
          </p:nvSpPr>
          <p:spPr>
            <a:xfrm>
              <a:off x="2960100" y="3384825"/>
              <a:ext cx="62475" cy="163825"/>
            </a:xfrm>
            <a:custGeom>
              <a:avLst/>
              <a:gdLst/>
              <a:ahLst/>
              <a:cxnLst/>
              <a:rect l="l" t="t" r="r" b="b"/>
              <a:pathLst>
                <a:path w="2499" h="6553" extrusionOk="0">
                  <a:moveTo>
                    <a:pt x="719" y="1"/>
                  </a:moveTo>
                  <a:lnTo>
                    <a:pt x="1" y="72"/>
                  </a:lnTo>
                  <a:lnTo>
                    <a:pt x="1729" y="6552"/>
                  </a:lnTo>
                  <a:lnTo>
                    <a:pt x="2498" y="6450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2964300" y="3503750"/>
              <a:ext cx="130350" cy="67775"/>
            </a:xfrm>
            <a:custGeom>
              <a:avLst/>
              <a:gdLst/>
              <a:ahLst/>
              <a:cxnLst/>
              <a:rect l="l" t="t" r="r" b="b"/>
              <a:pathLst>
                <a:path w="5214" h="2711" extrusionOk="0">
                  <a:moveTo>
                    <a:pt x="1210" y="0"/>
                  </a:moveTo>
                  <a:cubicBezTo>
                    <a:pt x="1210" y="0"/>
                    <a:pt x="1052" y="299"/>
                    <a:pt x="1332" y="586"/>
                  </a:cubicBezTo>
                  <a:cubicBezTo>
                    <a:pt x="1678" y="899"/>
                    <a:pt x="1843" y="914"/>
                    <a:pt x="1843" y="914"/>
                  </a:cubicBezTo>
                  <a:cubicBezTo>
                    <a:pt x="1843" y="914"/>
                    <a:pt x="713" y="1089"/>
                    <a:pt x="529" y="1114"/>
                  </a:cubicBezTo>
                  <a:cubicBezTo>
                    <a:pt x="345" y="1141"/>
                    <a:pt x="210" y="1173"/>
                    <a:pt x="210" y="1173"/>
                  </a:cubicBezTo>
                  <a:lnTo>
                    <a:pt x="0" y="1015"/>
                  </a:lnTo>
                  <a:lnTo>
                    <a:pt x="0" y="1015"/>
                  </a:lnTo>
                  <a:cubicBezTo>
                    <a:pt x="0" y="1015"/>
                    <a:pt x="48" y="1435"/>
                    <a:pt x="552" y="1626"/>
                  </a:cubicBezTo>
                  <a:lnTo>
                    <a:pt x="891" y="1628"/>
                  </a:lnTo>
                  <a:cubicBezTo>
                    <a:pt x="891" y="1628"/>
                    <a:pt x="549" y="1690"/>
                    <a:pt x="473" y="1776"/>
                  </a:cubicBezTo>
                  <a:cubicBezTo>
                    <a:pt x="398" y="1861"/>
                    <a:pt x="732" y="2178"/>
                    <a:pt x="1037" y="2473"/>
                  </a:cubicBezTo>
                  <a:cubicBezTo>
                    <a:pt x="1239" y="2668"/>
                    <a:pt x="1584" y="2711"/>
                    <a:pt x="1866" y="2711"/>
                  </a:cubicBezTo>
                  <a:cubicBezTo>
                    <a:pt x="2011" y="2711"/>
                    <a:pt x="2139" y="2699"/>
                    <a:pt x="2224" y="2691"/>
                  </a:cubicBezTo>
                  <a:cubicBezTo>
                    <a:pt x="2255" y="2688"/>
                    <a:pt x="2289" y="2687"/>
                    <a:pt x="2325" y="2687"/>
                  </a:cubicBezTo>
                  <a:cubicBezTo>
                    <a:pt x="2484" y="2687"/>
                    <a:pt x="2680" y="2711"/>
                    <a:pt x="2868" y="2711"/>
                  </a:cubicBezTo>
                  <a:cubicBezTo>
                    <a:pt x="2967" y="2711"/>
                    <a:pt x="3064" y="2704"/>
                    <a:pt x="3152" y="2684"/>
                  </a:cubicBezTo>
                  <a:cubicBezTo>
                    <a:pt x="3443" y="2617"/>
                    <a:pt x="3830" y="2423"/>
                    <a:pt x="4100" y="2385"/>
                  </a:cubicBezTo>
                  <a:cubicBezTo>
                    <a:pt x="4371" y="2346"/>
                    <a:pt x="5214" y="2187"/>
                    <a:pt x="5214" y="2187"/>
                  </a:cubicBezTo>
                  <a:cubicBezTo>
                    <a:pt x="5214" y="2187"/>
                    <a:pt x="5113" y="1031"/>
                    <a:pt x="4627" y="624"/>
                  </a:cubicBezTo>
                  <a:lnTo>
                    <a:pt x="3792" y="943"/>
                  </a:lnTo>
                  <a:cubicBezTo>
                    <a:pt x="3792" y="943"/>
                    <a:pt x="3177" y="584"/>
                    <a:pt x="3087" y="484"/>
                  </a:cubicBezTo>
                  <a:cubicBezTo>
                    <a:pt x="2997" y="384"/>
                    <a:pt x="2156" y="379"/>
                    <a:pt x="1720" y="228"/>
                  </a:cubicBezTo>
                  <a:cubicBezTo>
                    <a:pt x="1283" y="78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1"/>
            <p:cNvSpPr/>
            <p:nvPr/>
          </p:nvSpPr>
          <p:spPr>
            <a:xfrm>
              <a:off x="2921350" y="3405350"/>
              <a:ext cx="54550" cy="79100"/>
            </a:xfrm>
            <a:custGeom>
              <a:avLst/>
              <a:gdLst/>
              <a:ahLst/>
              <a:cxnLst/>
              <a:rect l="l" t="t" r="r" b="b"/>
              <a:pathLst>
                <a:path w="2182" h="3164" extrusionOk="0">
                  <a:moveTo>
                    <a:pt x="1438" y="0"/>
                  </a:moveTo>
                  <a:cubicBezTo>
                    <a:pt x="1438" y="0"/>
                    <a:pt x="1268" y="64"/>
                    <a:pt x="1012" y="198"/>
                  </a:cubicBezTo>
                  <a:cubicBezTo>
                    <a:pt x="754" y="331"/>
                    <a:pt x="401" y="534"/>
                    <a:pt x="327" y="663"/>
                  </a:cubicBezTo>
                  <a:cubicBezTo>
                    <a:pt x="253" y="791"/>
                    <a:pt x="6" y="1513"/>
                    <a:pt x="4" y="1605"/>
                  </a:cubicBezTo>
                  <a:cubicBezTo>
                    <a:pt x="1" y="1796"/>
                    <a:pt x="478" y="2265"/>
                    <a:pt x="618" y="2564"/>
                  </a:cubicBezTo>
                  <a:cubicBezTo>
                    <a:pt x="746" y="2840"/>
                    <a:pt x="1090" y="3163"/>
                    <a:pt x="1295" y="3163"/>
                  </a:cubicBezTo>
                  <a:cubicBezTo>
                    <a:pt x="1313" y="3163"/>
                    <a:pt x="1330" y="3161"/>
                    <a:pt x="1345" y="3156"/>
                  </a:cubicBezTo>
                  <a:cubicBezTo>
                    <a:pt x="1539" y="3094"/>
                    <a:pt x="1623" y="2808"/>
                    <a:pt x="1779" y="2568"/>
                  </a:cubicBezTo>
                  <a:cubicBezTo>
                    <a:pt x="1935" y="2329"/>
                    <a:pt x="1866" y="2226"/>
                    <a:pt x="1846" y="2166"/>
                  </a:cubicBezTo>
                  <a:cubicBezTo>
                    <a:pt x="1824" y="2107"/>
                    <a:pt x="1890" y="1845"/>
                    <a:pt x="1790" y="1715"/>
                  </a:cubicBezTo>
                  <a:cubicBezTo>
                    <a:pt x="1766" y="1684"/>
                    <a:pt x="1738" y="1673"/>
                    <a:pt x="1708" y="1673"/>
                  </a:cubicBezTo>
                  <a:cubicBezTo>
                    <a:pt x="1639" y="1673"/>
                    <a:pt x="1564" y="1732"/>
                    <a:pt x="1532" y="1732"/>
                  </a:cubicBezTo>
                  <a:cubicBezTo>
                    <a:pt x="1519" y="1732"/>
                    <a:pt x="1513" y="1723"/>
                    <a:pt x="1517" y="1698"/>
                  </a:cubicBezTo>
                  <a:cubicBezTo>
                    <a:pt x="1532" y="1582"/>
                    <a:pt x="2182" y="1415"/>
                    <a:pt x="1969" y="1227"/>
                  </a:cubicBezTo>
                  <a:cubicBezTo>
                    <a:pt x="1897" y="1164"/>
                    <a:pt x="1756" y="1143"/>
                    <a:pt x="1601" y="1143"/>
                  </a:cubicBezTo>
                  <a:cubicBezTo>
                    <a:pt x="1298" y="1143"/>
                    <a:pt x="940" y="1223"/>
                    <a:pt x="940" y="1223"/>
                  </a:cubicBezTo>
                  <a:lnTo>
                    <a:pt x="1033" y="780"/>
                  </a:lnTo>
                  <a:cubicBezTo>
                    <a:pt x="1033" y="780"/>
                    <a:pt x="1175" y="648"/>
                    <a:pt x="1381" y="396"/>
                  </a:cubicBezTo>
                  <a:cubicBezTo>
                    <a:pt x="1587" y="142"/>
                    <a:pt x="1438" y="0"/>
                    <a:pt x="1438" y="0"/>
                  </a:cubicBezTo>
                  <a:close/>
                </a:path>
              </a:pathLst>
            </a:custGeom>
            <a:solidFill>
              <a:srgbClr val="EBAD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1"/>
            <p:cNvSpPr/>
            <p:nvPr/>
          </p:nvSpPr>
          <p:spPr>
            <a:xfrm>
              <a:off x="3021925" y="3823700"/>
              <a:ext cx="226450" cy="17700"/>
            </a:xfrm>
            <a:custGeom>
              <a:avLst/>
              <a:gdLst/>
              <a:ahLst/>
              <a:cxnLst/>
              <a:rect l="l" t="t" r="r" b="b"/>
              <a:pathLst>
                <a:path w="9058" h="708" extrusionOk="0">
                  <a:moveTo>
                    <a:pt x="354" y="1"/>
                  </a:moveTo>
                  <a:cubicBezTo>
                    <a:pt x="159" y="1"/>
                    <a:pt x="1" y="159"/>
                    <a:pt x="1" y="354"/>
                  </a:cubicBezTo>
                  <a:cubicBezTo>
                    <a:pt x="1" y="549"/>
                    <a:pt x="159" y="707"/>
                    <a:pt x="354" y="707"/>
                  </a:cubicBezTo>
                  <a:lnTo>
                    <a:pt x="8704" y="707"/>
                  </a:lnTo>
                  <a:cubicBezTo>
                    <a:pt x="8899" y="707"/>
                    <a:pt x="9058" y="549"/>
                    <a:pt x="9057" y="354"/>
                  </a:cubicBezTo>
                  <a:cubicBezTo>
                    <a:pt x="9057" y="159"/>
                    <a:pt x="8899" y="1"/>
                    <a:pt x="8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1"/>
            <p:cNvSpPr/>
            <p:nvPr/>
          </p:nvSpPr>
          <p:spPr>
            <a:xfrm>
              <a:off x="3002175" y="3674825"/>
              <a:ext cx="264550" cy="301600"/>
            </a:xfrm>
            <a:custGeom>
              <a:avLst/>
              <a:gdLst/>
              <a:ahLst/>
              <a:cxnLst/>
              <a:rect l="l" t="t" r="r" b="b"/>
              <a:pathLst>
                <a:path w="10582" h="12064" extrusionOk="0">
                  <a:moveTo>
                    <a:pt x="1897" y="0"/>
                  </a:moveTo>
                  <a:cubicBezTo>
                    <a:pt x="1720" y="0"/>
                    <a:pt x="1570" y="132"/>
                    <a:pt x="1547" y="308"/>
                  </a:cubicBezTo>
                  <a:lnTo>
                    <a:pt x="26" y="11663"/>
                  </a:lnTo>
                  <a:cubicBezTo>
                    <a:pt x="0" y="11856"/>
                    <a:pt x="136" y="12034"/>
                    <a:pt x="329" y="12060"/>
                  </a:cubicBezTo>
                  <a:cubicBezTo>
                    <a:pt x="345" y="12062"/>
                    <a:pt x="361" y="12063"/>
                    <a:pt x="377" y="12063"/>
                  </a:cubicBezTo>
                  <a:cubicBezTo>
                    <a:pt x="551" y="12063"/>
                    <a:pt x="703" y="11934"/>
                    <a:pt x="726" y="11757"/>
                  </a:cubicBezTo>
                  <a:lnTo>
                    <a:pt x="2206" y="708"/>
                  </a:lnTo>
                  <a:lnTo>
                    <a:pt x="8398" y="708"/>
                  </a:lnTo>
                  <a:lnTo>
                    <a:pt x="9855" y="11756"/>
                  </a:lnTo>
                  <a:cubicBezTo>
                    <a:pt x="9879" y="11934"/>
                    <a:pt x="10030" y="12063"/>
                    <a:pt x="10205" y="12063"/>
                  </a:cubicBezTo>
                  <a:cubicBezTo>
                    <a:pt x="10221" y="12063"/>
                    <a:pt x="10236" y="12062"/>
                    <a:pt x="10252" y="12060"/>
                  </a:cubicBezTo>
                  <a:cubicBezTo>
                    <a:pt x="10446" y="12035"/>
                    <a:pt x="10581" y="11857"/>
                    <a:pt x="10557" y="11664"/>
                  </a:cubicBezTo>
                  <a:lnTo>
                    <a:pt x="9059" y="309"/>
                  </a:lnTo>
                  <a:cubicBezTo>
                    <a:pt x="9036" y="133"/>
                    <a:pt x="8886" y="0"/>
                    <a:pt x="8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1"/>
            <p:cNvSpPr/>
            <p:nvPr/>
          </p:nvSpPr>
          <p:spPr>
            <a:xfrm>
              <a:off x="3098900" y="3379025"/>
              <a:ext cx="197550" cy="304675"/>
            </a:xfrm>
            <a:custGeom>
              <a:avLst/>
              <a:gdLst/>
              <a:ahLst/>
              <a:cxnLst/>
              <a:rect l="l" t="t" r="r" b="b"/>
              <a:pathLst>
                <a:path w="7902" h="12187" extrusionOk="0">
                  <a:moveTo>
                    <a:pt x="5543" y="0"/>
                  </a:moveTo>
                  <a:cubicBezTo>
                    <a:pt x="5543" y="0"/>
                    <a:pt x="6175" y="7180"/>
                    <a:pt x="5605" y="9163"/>
                  </a:cubicBezTo>
                  <a:cubicBezTo>
                    <a:pt x="4844" y="11813"/>
                    <a:pt x="1" y="12186"/>
                    <a:pt x="1" y="12186"/>
                  </a:cubicBezTo>
                  <a:lnTo>
                    <a:pt x="4425" y="12186"/>
                  </a:lnTo>
                  <a:cubicBezTo>
                    <a:pt x="5826" y="12186"/>
                    <a:pt x="7327" y="11419"/>
                    <a:pt x="7542" y="10034"/>
                  </a:cubicBezTo>
                  <a:cubicBezTo>
                    <a:pt x="7830" y="8182"/>
                    <a:pt x="7901" y="6389"/>
                    <a:pt x="7821" y="4743"/>
                  </a:cubicBezTo>
                  <a:cubicBezTo>
                    <a:pt x="7730" y="2882"/>
                    <a:pt x="7007" y="1154"/>
                    <a:pt x="5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2" name="Google Shape;962;p41"/>
          <p:cNvGrpSpPr/>
          <p:nvPr/>
        </p:nvGrpSpPr>
        <p:grpSpPr>
          <a:xfrm>
            <a:off x="7749477" y="3199984"/>
            <a:ext cx="487924" cy="781925"/>
            <a:chOff x="2761725" y="3534625"/>
            <a:chExt cx="74350" cy="119150"/>
          </a:xfrm>
        </p:grpSpPr>
        <p:sp>
          <p:nvSpPr>
            <p:cNvPr id="963" name="Google Shape;963;p41"/>
            <p:cNvSpPr/>
            <p:nvPr/>
          </p:nvSpPr>
          <p:spPr>
            <a:xfrm>
              <a:off x="2771125" y="3547625"/>
              <a:ext cx="26225" cy="93575"/>
            </a:xfrm>
            <a:custGeom>
              <a:avLst/>
              <a:gdLst/>
              <a:ahLst/>
              <a:cxnLst/>
              <a:rect l="l" t="t" r="r" b="b"/>
              <a:pathLst>
                <a:path w="1049" h="3743" extrusionOk="0">
                  <a:moveTo>
                    <a:pt x="487" y="1"/>
                  </a:moveTo>
                  <a:lnTo>
                    <a:pt x="1" y="75"/>
                  </a:lnTo>
                  <a:lnTo>
                    <a:pt x="563" y="3742"/>
                  </a:lnTo>
                  <a:lnTo>
                    <a:pt x="1049" y="3668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1"/>
            <p:cNvSpPr/>
            <p:nvPr/>
          </p:nvSpPr>
          <p:spPr>
            <a:xfrm>
              <a:off x="2771175" y="3535275"/>
              <a:ext cx="12200" cy="14125"/>
            </a:xfrm>
            <a:custGeom>
              <a:avLst/>
              <a:gdLst/>
              <a:ahLst/>
              <a:cxnLst/>
              <a:rect l="l" t="t" r="r" b="b"/>
              <a:pathLst>
                <a:path w="488" h="565" extrusionOk="0">
                  <a:moveTo>
                    <a:pt x="163" y="0"/>
                  </a:moveTo>
                  <a:lnTo>
                    <a:pt x="107" y="193"/>
                  </a:lnTo>
                  <a:lnTo>
                    <a:pt x="1" y="564"/>
                  </a:lnTo>
                  <a:lnTo>
                    <a:pt x="487" y="490"/>
                  </a:lnTo>
                  <a:lnTo>
                    <a:pt x="274" y="167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1"/>
            <p:cNvSpPr/>
            <p:nvPr/>
          </p:nvSpPr>
          <p:spPr>
            <a:xfrm>
              <a:off x="2773850" y="3535275"/>
              <a:ext cx="4175" cy="4825"/>
            </a:xfrm>
            <a:custGeom>
              <a:avLst/>
              <a:gdLst/>
              <a:ahLst/>
              <a:cxnLst/>
              <a:rect l="l" t="t" r="r" b="b"/>
              <a:pathLst>
                <a:path w="167" h="193" extrusionOk="0">
                  <a:moveTo>
                    <a:pt x="56" y="0"/>
                  </a:moveTo>
                  <a:lnTo>
                    <a:pt x="0" y="193"/>
                  </a:lnTo>
                  <a:lnTo>
                    <a:pt x="167" y="16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1"/>
            <p:cNvSpPr/>
            <p:nvPr/>
          </p:nvSpPr>
          <p:spPr>
            <a:xfrm>
              <a:off x="2774800" y="3552325"/>
              <a:ext cx="12450" cy="69800"/>
            </a:xfrm>
            <a:custGeom>
              <a:avLst/>
              <a:gdLst/>
              <a:ahLst/>
              <a:cxnLst/>
              <a:rect l="l" t="t" r="r" b="b"/>
              <a:pathLst>
                <a:path w="498" h="2792" extrusionOk="0">
                  <a:moveTo>
                    <a:pt x="41" y="1"/>
                  </a:moveTo>
                  <a:cubicBezTo>
                    <a:pt x="40" y="1"/>
                    <a:pt x="38" y="1"/>
                    <a:pt x="36" y="1"/>
                  </a:cubicBezTo>
                  <a:cubicBezTo>
                    <a:pt x="15" y="4"/>
                    <a:pt x="1" y="23"/>
                    <a:pt x="4" y="44"/>
                  </a:cubicBezTo>
                  <a:lnTo>
                    <a:pt x="420" y="2759"/>
                  </a:lnTo>
                  <a:cubicBezTo>
                    <a:pt x="422" y="2777"/>
                    <a:pt x="439" y="2791"/>
                    <a:pt x="457" y="2791"/>
                  </a:cubicBezTo>
                  <a:cubicBezTo>
                    <a:pt x="459" y="2791"/>
                    <a:pt x="461" y="2791"/>
                    <a:pt x="463" y="2791"/>
                  </a:cubicBezTo>
                  <a:cubicBezTo>
                    <a:pt x="484" y="2788"/>
                    <a:pt x="497" y="2768"/>
                    <a:pt x="494" y="2747"/>
                  </a:cubicBezTo>
                  <a:lnTo>
                    <a:pt x="78" y="32"/>
                  </a:lnTo>
                  <a:cubicBezTo>
                    <a:pt x="75" y="14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1"/>
            <p:cNvSpPr/>
            <p:nvPr/>
          </p:nvSpPr>
          <p:spPr>
            <a:xfrm>
              <a:off x="2779550" y="3551600"/>
              <a:ext cx="12450" cy="69775"/>
            </a:xfrm>
            <a:custGeom>
              <a:avLst/>
              <a:gdLst/>
              <a:ahLst/>
              <a:cxnLst/>
              <a:rect l="l" t="t" r="r" b="b"/>
              <a:pathLst>
                <a:path w="498" h="2791" extrusionOk="0">
                  <a:moveTo>
                    <a:pt x="43" y="1"/>
                  </a:moveTo>
                  <a:cubicBezTo>
                    <a:pt x="41" y="1"/>
                    <a:pt x="38" y="1"/>
                    <a:pt x="36" y="1"/>
                  </a:cubicBezTo>
                  <a:cubicBezTo>
                    <a:pt x="15" y="4"/>
                    <a:pt x="1" y="23"/>
                    <a:pt x="4" y="44"/>
                  </a:cubicBezTo>
                  <a:lnTo>
                    <a:pt x="420" y="2759"/>
                  </a:lnTo>
                  <a:cubicBezTo>
                    <a:pt x="423" y="2777"/>
                    <a:pt x="439" y="2790"/>
                    <a:pt x="458" y="2790"/>
                  </a:cubicBezTo>
                  <a:cubicBezTo>
                    <a:pt x="459" y="2790"/>
                    <a:pt x="461" y="2790"/>
                    <a:pt x="463" y="2790"/>
                  </a:cubicBezTo>
                  <a:cubicBezTo>
                    <a:pt x="484" y="2787"/>
                    <a:pt x="498" y="2768"/>
                    <a:pt x="495" y="2747"/>
                  </a:cubicBezTo>
                  <a:lnTo>
                    <a:pt x="79" y="32"/>
                  </a:lnTo>
                  <a:cubicBezTo>
                    <a:pt x="76" y="14"/>
                    <a:pt x="60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1"/>
            <p:cNvSpPr/>
            <p:nvPr/>
          </p:nvSpPr>
          <p:spPr>
            <a:xfrm>
              <a:off x="2793025" y="3547950"/>
              <a:ext cx="12625" cy="92775"/>
            </a:xfrm>
            <a:custGeom>
              <a:avLst/>
              <a:gdLst/>
              <a:ahLst/>
              <a:cxnLst/>
              <a:rect l="l" t="t" r="r" b="b"/>
              <a:pathLst>
                <a:path w="505" h="3711" extrusionOk="0">
                  <a:moveTo>
                    <a:pt x="492" y="0"/>
                  </a:moveTo>
                  <a:lnTo>
                    <a:pt x="0" y="1"/>
                  </a:lnTo>
                  <a:lnTo>
                    <a:pt x="12" y="3711"/>
                  </a:lnTo>
                  <a:lnTo>
                    <a:pt x="505" y="3709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1"/>
            <p:cNvSpPr/>
            <p:nvPr/>
          </p:nvSpPr>
          <p:spPr>
            <a:xfrm>
              <a:off x="2793025" y="3534625"/>
              <a:ext cx="12325" cy="13375"/>
            </a:xfrm>
            <a:custGeom>
              <a:avLst/>
              <a:gdLst/>
              <a:ahLst/>
              <a:cxnLst/>
              <a:rect l="l" t="t" r="r" b="b"/>
              <a:pathLst>
                <a:path w="493" h="535" extrusionOk="0">
                  <a:moveTo>
                    <a:pt x="244" y="0"/>
                  </a:moveTo>
                  <a:lnTo>
                    <a:pt x="161" y="183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492" y="532"/>
                  </a:lnTo>
                  <a:lnTo>
                    <a:pt x="329" y="18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1"/>
            <p:cNvSpPr/>
            <p:nvPr/>
          </p:nvSpPr>
          <p:spPr>
            <a:xfrm>
              <a:off x="2797050" y="3534625"/>
              <a:ext cx="4225" cy="4575"/>
            </a:xfrm>
            <a:custGeom>
              <a:avLst/>
              <a:gdLst/>
              <a:ahLst/>
              <a:cxnLst/>
              <a:rect l="l" t="t" r="r" b="b"/>
              <a:pathLst>
                <a:path w="169" h="183" extrusionOk="0">
                  <a:moveTo>
                    <a:pt x="83" y="0"/>
                  </a:moveTo>
                  <a:lnTo>
                    <a:pt x="0" y="183"/>
                  </a:lnTo>
                  <a:lnTo>
                    <a:pt x="168" y="182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1"/>
            <p:cNvSpPr/>
            <p:nvPr/>
          </p:nvSpPr>
          <p:spPr>
            <a:xfrm>
              <a:off x="2796100" y="3551575"/>
              <a:ext cx="2100" cy="70575"/>
            </a:xfrm>
            <a:custGeom>
              <a:avLst/>
              <a:gdLst/>
              <a:ahLst/>
              <a:cxnLst/>
              <a:rect l="l" t="t" r="r" b="b"/>
              <a:pathLst>
                <a:path w="84" h="2823" extrusionOk="0">
                  <a:moveTo>
                    <a:pt x="37" y="0"/>
                  </a:moveTo>
                  <a:cubicBezTo>
                    <a:pt x="17" y="0"/>
                    <a:pt x="0" y="18"/>
                    <a:pt x="0" y="38"/>
                  </a:cubicBezTo>
                  <a:lnTo>
                    <a:pt x="8" y="2784"/>
                  </a:lnTo>
                  <a:cubicBezTo>
                    <a:pt x="8" y="2805"/>
                    <a:pt x="26" y="2823"/>
                    <a:pt x="47" y="2823"/>
                  </a:cubicBezTo>
                  <a:cubicBezTo>
                    <a:pt x="67" y="2823"/>
                    <a:pt x="84" y="2805"/>
                    <a:pt x="84" y="2784"/>
                  </a:cubicBezTo>
                  <a:lnTo>
                    <a:pt x="76" y="37"/>
                  </a:lnTo>
                  <a:cubicBezTo>
                    <a:pt x="75" y="17"/>
                    <a:pt x="58" y="0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1"/>
            <p:cNvSpPr/>
            <p:nvPr/>
          </p:nvSpPr>
          <p:spPr>
            <a:xfrm>
              <a:off x="2800900" y="3551550"/>
              <a:ext cx="2125" cy="70575"/>
            </a:xfrm>
            <a:custGeom>
              <a:avLst/>
              <a:gdLst/>
              <a:ahLst/>
              <a:cxnLst/>
              <a:rect l="l" t="t" r="r" b="b"/>
              <a:pathLst>
                <a:path w="85" h="2823" extrusionOk="0">
                  <a:moveTo>
                    <a:pt x="38" y="0"/>
                  </a:moveTo>
                  <a:cubicBezTo>
                    <a:pt x="17" y="0"/>
                    <a:pt x="1" y="18"/>
                    <a:pt x="1" y="38"/>
                  </a:cubicBezTo>
                  <a:lnTo>
                    <a:pt x="9" y="2785"/>
                  </a:lnTo>
                  <a:cubicBezTo>
                    <a:pt x="10" y="2806"/>
                    <a:pt x="26" y="2823"/>
                    <a:pt x="47" y="2823"/>
                  </a:cubicBezTo>
                  <a:cubicBezTo>
                    <a:pt x="68" y="2823"/>
                    <a:pt x="84" y="2805"/>
                    <a:pt x="84" y="2784"/>
                  </a:cubicBezTo>
                  <a:lnTo>
                    <a:pt x="75" y="38"/>
                  </a:lnTo>
                  <a:cubicBezTo>
                    <a:pt x="75" y="18"/>
                    <a:pt x="59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1"/>
            <p:cNvSpPr/>
            <p:nvPr/>
          </p:nvSpPr>
          <p:spPr>
            <a:xfrm>
              <a:off x="2801500" y="3547525"/>
              <a:ext cx="25275" cy="93575"/>
            </a:xfrm>
            <a:custGeom>
              <a:avLst/>
              <a:gdLst/>
              <a:ahLst/>
              <a:cxnLst/>
              <a:rect l="l" t="t" r="r" b="b"/>
              <a:pathLst>
                <a:path w="1011" h="3743" extrusionOk="0">
                  <a:moveTo>
                    <a:pt x="523" y="1"/>
                  </a:moveTo>
                  <a:lnTo>
                    <a:pt x="0" y="3673"/>
                  </a:lnTo>
                  <a:lnTo>
                    <a:pt x="488" y="3742"/>
                  </a:lnTo>
                  <a:lnTo>
                    <a:pt x="1010" y="69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1"/>
            <p:cNvSpPr/>
            <p:nvPr/>
          </p:nvSpPr>
          <p:spPr>
            <a:xfrm>
              <a:off x="2814350" y="3535200"/>
              <a:ext cx="12200" cy="14050"/>
            </a:xfrm>
            <a:custGeom>
              <a:avLst/>
              <a:gdLst/>
              <a:ahLst/>
              <a:cxnLst/>
              <a:rect l="l" t="t" r="r" b="b"/>
              <a:pathLst>
                <a:path w="488" h="562" extrusionOk="0">
                  <a:moveTo>
                    <a:pt x="319" y="0"/>
                  </a:moveTo>
                  <a:lnTo>
                    <a:pt x="211" y="168"/>
                  </a:lnTo>
                  <a:lnTo>
                    <a:pt x="1" y="493"/>
                  </a:lnTo>
                  <a:lnTo>
                    <a:pt x="488" y="561"/>
                  </a:lnTo>
                  <a:lnTo>
                    <a:pt x="488" y="561"/>
                  </a:lnTo>
                  <a:lnTo>
                    <a:pt x="377" y="192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1"/>
            <p:cNvSpPr/>
            <p:nvPr/>
          </p:nvSpPr>
          <p:spPr>
            <a:xfrm>
              <a:off x="2819600" y="3535200"/>
              <a:ext cx="4200" cy="4800"/>
            </a:xfrm>
            <a:custGeom>
              <a:avLst/>
              <a:gdLst/>
              <a:ahLst/>
              <a:cxnLst/>
              <a:rect l="l" t="t" r="r" b="b"/>
              <a:pathLst>
                <a:path w="168" h="192" extrusionOk="0">
                  <a:moveTo>
                    <a:pt x="109" y="0"/>
                  </a:moveTo>
                  <a:lnTo>
                    <a:pt x="1" y="168"/>
                  </a:lnTo>
                  <a:lnTo>
                    <a:pt x="167" y="19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1"/>
            <p:cNvSpPr/>
            <p:nvPr/>
          </p:nvSpPr>
          <p:spPr>
            <a:xfrm>
              <a:off x="2807000" y="3551625"/>
              <a:ext cx="11700" cy="69900"/>
            </a:xfrm>
            <a:custGeom>
              <a:avLst/>
              <a:gdLst/>
              <a:ahLst/>
              <a:cxnLst/>
              <a:rect l="l" t="t" r="r" b="b"/>
              <a:pathLst>
                <a:path w="468" h="2796" extrusionOk="0">
                  <a:moveTo>
                    <a:pt x="427" y="1"/>
                  </a:moveTo>
                  <a:cubicBezTo>
                    <a:pt x="409" y="1"/>
                    <a:pt x="393" y="15"/>
                    <a:pt x="390" y="33"/>
                  </a:cubicBezTo>
                  <a:lnTo>
                    <a:pt x="4" y="2752"/>
                  </a:lnTo>
                  <a:cubicBezTo>
                    <a:pt x="1" y="2773"/>
                    <a:pt x="15" y="2792"/>
                    <a:pt x="36" y="2795"/>
                  </a:cubicBezTo>
                  <a:cubicBezTo>
                    <a:pt x="38" y="2795"/>
                    <a:pt x="40" y="2795"/>
                    <a:pt x="42" y="2795"/>
                  </a:cubicBezTo>
                  <a:cubicBezTo>
                    <a:pt x="60" y="2795"/>
                    <a:pt x="76" y="2782"/>
                    <a:pt x="78" y="2764"/>
                  </a:cubicBezTo>
                  <a:lnTo>
                    <a:pt x="464" y="44"/>
                  </a:lnTo>
                  <a:cubicBezTo>
                    <a:pt x="467" y="23"/>
                    <a:pt x="453" y="4"/>
                    <a:pt x="432" y="1"/>
                  </a:cubicBezTo>
                  <a:cubicBezTo>
                    <a:pt x="430" y="1"/>
                    <a:pt x="429" y="1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1"/>
            <p:cNvSpPr/>
            <p:nvPr/>
          </p:nvSpPr>
          <p:spPr>
            <a:xfrm>
              <a:off x="2811775" y="3552300"/>
              <a:ext cx="11675" cy="69900"/>
            </a:xfrm>
            <a:custGeom>
              <a:avLst/>
              <a:gdLst/>
              <a:ahLst/>
              <a:cxnLst/>
              <a:rect l="l" t="t" r="r" b="b"/>
              <a:pathLst>
                <a:path w="467" h="2796" extrusionOk="0">
                  <a:moveTo>
                    <a:pt x="427" y="1"/>
                  </a:moveTo>
                  <a:cubicBezTo>
                    <a:pt x="408" y="1"/>
                    <a:pt x="392" y="14"/>
                    <a:pt x="389" y="33"/>
                  </a:cubicBezTo>
                  <a:lnTo>
                    <a:pt x="3" y="2752"/>
                  </a:lnTo>
                  <a:cubicBezTo>
                    <a:pt x="0" y="2773"/>
                    <a:pt x="15" y="2792"/>
                    <a:pt x="35" y="2795"/>
                  </a:cubicBezTo>
                  <a:cubicBezTo>
                    <a:pt x="37" y="2795"/>
                    <a:pt x="39" y="2795"/>
                    <a:pt x="41" y="2795"/>
                  </a:cubicBezTo>
                  <a:cubicBezTo>
                    <a:pt x="59" y="2795"/>
                    <a:pt x="75" y="2782"/>
                    <a:pt x="78" y="2764"/>
                  </a:cubicBezTo>
                  <a:lnTo>
                    <a:pt x="465" y="44"/>
                  </a:lnTo>
                  <a:cubicBezTo>
                    <a:pt x="467" y="23"/>
                    <a:pt x="452" y="4"/>
                    <a:pt x="433" y="1"/>
                  </a:cubicBezTo>
                  <a:cubicBezTo>
                    <a:pt x="431" y="1"/>
                    <a:pt x="429" y="1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2765150" y="3585575"/>
              <a:ext cx="67350" cy="68200"/>
            </a:xfrm>
            <a:custGeom>
              <a:avLst/>
              <a:gdLst/>
              <a:ahLst/>
              <a:cxnLst/>
              <a:rect l="l" t="t" r="r" b="b"/>
              <a:pathLst>
                <a:path w="2694" h="2728" extrusionOk="0">
                  <a:moveTo>
                    <a:pt x="1" y="1"/>
                  </a:moveTo>
                  <a:lnTo>
                    <a:pt x="40" y="359"/>
                  </a:lnTo>
                  <a:lnTo>
                    <a:pt x="83" y="750"/>
                  </a:lnTo>
                  <a:lnTo>
                    <a:pt x="304" y="2727"/>
                  </a:lnTo>
                  <a:lnTo>
                    <a:pt x="2392" y="2727"/>
                  </a:lnTo>
                  <a:lnTo>
                    <a:pt x="2639" y="502"/>
                  </a:lnTo>
                  <a:lnTo>
                    <a:pt x="2655" y="359"/>
                  </a:lnTo>
                  <a:lnTo>
                    <a:pt x="26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2766150" y="3594525"/>
              <a:ext cx="65375" cy="9800"/>
            </a:xfrm>
            <a:custGeom>
              <a:avLst/>
              <a:gdLst/>
              <a:ahLst/>
              <a:cxnLst/>
              <a:rect l="l" t="t" r="r" b="b"/>
              <a:pathLst>
                <a:path w="2615" h="392" extrusionOk="0">
                  <a:moveTo>
                    <a:pt x="0" y="1"/>
                  </a:moveTo>
                  <a:lnTo>
                    <a:pt x="43" y="392"/>
                  </a:lnTo>
                  <a:lnTo>
                    <a:pt x="2599" y="144"/>
                  </a:lnTo>
                  <a:lnTo>
                    <a:pt x="26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1"/>
            <p:cNvSpPr/>
            <p:nvPr/>
          </p:nvSpPr>
          <p:spPr>
            <a:xfrm>
              <a:off x="2761725" y="3581450"/>
              <a:ext cx="74350" cy="13100"/>
            </a:xfrm>
            <a:custGeom>
              <a:avLst/>
              <a:gdLst/>
              <a:ahLst/>
              <a:cxnLst/>
              <a:rect l="l" t="t" r="r" b="b"/>
              <a:pathLst>
                <a:path w="2974" h="524" extrusionOk="0">
                  <a:moveTo>
                    <a:pt x="0" y="0"/>
                  </a:moveTo>
                  <a:lnTo>
                    <a:pt x="55" y="524"/>
                  </a:lnTo>
                  <a:lnTo>
                    <a:pt x="2919" y="524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08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64"/>
          <p:cNvSpPr txBox="1">
            <a:spLocks noGrp="1"/>
          </p:cNvSpPr>
          <p:nvPr>
            <p:ph type="title"/>
          </p:nvPr>
        </p:nvSpPr>
        <p:spPr>
          <a:xfrm>
            <a:off x="1066636" y="510900"/>
            <a:ext cx="10272000" cy="902400"/>
          </a:xfrm>
          <a:prstGeom prst="rect">
            <a:avLst/>
          </a:prstGeom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r>
              <a:rPr lang="en-US" sz="54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</a:t>
            </a:r>
            <a:r>
              <a:rPr lang="en" sz="54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ỀN KINH TẾ TRI THỨC</a:t>
            </a:r>
            <a:endParaRPr sz="5400" b="1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08" name="Google Shape;2308;p64"/>
          <p:cNvSpPr txBox="1"/>
          <p:nvPr/>
        </p:nvSpPr>
        <p:spPr>
          <a:xfrm>
            <a:off x="5405501" y="1834839"/>
            <a:ext cx="864000" cy="73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2A597A"/>
                </a:solidFill>
                <a:latin typeface="#9Slide07 IcielCadena" panose="02000503000000020004" pitchFamily="2" charset="0"/>
                <a:ea typeface="#9Slide03 Roboto Medium" panose="02000000000000000000" pitchFamily="2" charset="0"/>
                <a:cs typeface="Crete Round"/>
                <a:sym typeface="Crete Round"/>
              </a:rPr>
              <a:t>01</a:t>
            </a:r>
            <a:endParaRPr sz="3200" b="1" kern="0" dirty="0">
              <a:solidFill>
                <a:srgbClr val="2A597A"/>
              </a:solidFill>
              <a:latin typeface="#9Slide07 IcielCadena" panose="02000503000000020004" pitchFamily="2" charset="0"/>
              <a:ea typeface="#9Slide03 Roboto Medium" panose="02000000000000000000" pitchFamily="2" charset="0"/>
              <a:cs typeface="Crete Round"/>
              <a:sym typeface="Crete Round"/>
            </a:endParaRPr>
          </a:p>
        </p:txBody>
      </p:sp>
      <p:sp>
        <p:nvSpPr>
          <p:cNvPr id="2309" name="Google Shape;2309;p64"/>
          <p:cNvSpPr txBox="1"/>
          <p:nvPr/>
        </p:nvSpPr>
        <p:spPr>
          <a:xfrm>
            <a:off x="5405501" y="3735639"/>
            <a:ext cx="864000" cy="73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2A597A"/>
                </a:solidFill>
                <a:latin typeface="#9Slide07 IcielCadena" panose="02000503000000020004" pitchFamily="2" charset="0"/>
                <a:ea typeface="#9Slide03 Roboto Medium" panose="02000000000000000000" pitchFamily="2" charset="0"/>
                <a:cs typeface="Crete Round"/>
                <a:sym typeface="Crete Round"/>
              </a:rPr>
              <a:t>03</a:t>
            </a:r>
            <a:endParaRPr sz="3200" b="1" kern="0">
              <a:solidFill>
                <a:srgbClr val="2A597A"/>
              </a:solidFill>
              <a:latin typeface="#9Slide07 IcielCadena" panose="02000503000000020004" pitchFamily="2" charset="0"/>
              <a:ea typeface="#9Slide03 Roboto Medium" panose="02000000000000000000" pitchFamily="2" charset="0"/>
              <a:cs typeface="Crete Round"/>
              <a:sym typeface="Crete Round"/>
            </a:endParaRPr>
          </a:p>
        </p:txBody>
      </p:sp>
      <p:cxnSp>
        <p:nvCxnSpPr>
          <p:cNvPr id="2312" name="Google Shape;2312;p64"/>
          <p:cNvCxnSpPr>
            <a:stCxn id="2308" idx="3"/>
            <a:endCxn id="2313" idx="0"/>
          </p:cNvCxnSpPr>
          <p:nvPr/>
        </p:nvCxnSpPr>
        <p:spPr>
          <a:xfrm>
            <a:off x="6269501" y="2204239"/>
            <a:ext cx="1292400" cy="530400"/>
          </a:xfrm>
          <a:prstGeom prst="curvedConnector2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3" name="Google Shape;2313;p64"/>
          <p:cNvSpPr txBox="1"/>
          <p:nvPr/>
        </p:nvSpPr>
        <p:spPr>
          <a:xfrm>
            <a:off x="7129801" y="2734439"/>
            <a:ext cx="864000" cy="73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2A597A"/>
                </a:solidFill>
                <a:latin typeface="#9Slide07 IcielCadena" panose="02000503000000020004" pitchFamily="2" charset="0"/>
                <a:ea typeface="#9Slide03 Roboto Medium" panose="02000000000000000000" pitchFamily="2" charset="0"/>
                <a:cs typeface="Crete Round"/>
                <a:sym typeface="Crete Round"/>
              </a:rPr>
              <a:t>02</a:t>
            </a:r>
            <a:endParaRPr sz="3200" b="1" kern="0">
              <a:solidFill>
                <a:srgbClr val="2A597A"/>
              </a:solidFill>
              <a:latin typeface="#9Slide07 IcielCadena" panose="02000503000000020004" pitchFamily="2" charset="0"/>
              <a:ea typeface="#9Slide03 Roboto Medium" panose="02000000000000000000" pitchFamily="2" charset="0"/>
              <a:cs typeface="Crete Round"/>
              <a:sym typeface="Crete Round"/>
            </a:endParaRPr>
          </a:p>
        </p:txBody>
      </p:sp>
      <p:cxnSp>
        <p:nvCxnSpPr>
          <p:cNvPr id="2320" name="Google Shape;2320;p64"/>
          <p:cNvCxnSpPr>
            <a:stCxn id="2313" idx="1"/>
            <a:endCxn id="2309" idx="0"/>
          </p:cNvCxnSpPr>
          <p:nvPr/>
        </p:nvCxnSpPr>
        <p:spPr>
          <a:xfrm flipH="1">
            <a:off x="5837401" y="3103839"/>
            <a:ext cx="1292400" cy="632000"/>
          </a:xfrm>
          <a:prstGeom prst="curvedConnector2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21" name="Google Shape;2321;p64"/>
          <p:cNvGrpSpPr/>
          <p:nvPr/>
        </p:nvGrpSpPr>
        <p:grpSpPr>
          <a:xfrm flipH="1">
            <a:off x="-8" y="5000113"/>
            <a:ext cx="2471203" cy="1272751"/>
            <a:chOff x="2284775" y="2665075"/>
            <a:chExt cx="1205700" cy="620975"/>
          </a:xfrm>
        </p:grpSpPr>
        <p:sp>
          <p:nvSpPr>
            <p:cNvPr id="2322" name="Google Shape;2322;p64"/>
            <p:cNvSpPr/>
            <p:nvPr/>
          </p:nvSpPr>
          <p:spPr>
            <a:xfrm>
              <a:off x="2284775" y="2665075"/>
              <a:ext cx="1205700" cy="620975"/>
            </a:xfrm>
            <a:custGeom>
              <a:avLst/>
              <a:gdLst/>
              <a:ahLst/>
              <a:cxnLst/>
              <a:rect l="l" t="t" r="r" b="b"/>
              <a:pathLst>
                <a:path w="48228" h="24839" extrusionOk="0">
                  <a:moveTo>
                    <a:pt x="24253" y="6631"/>
                  </a:moveTo>
                  <a:cubicBezTo>
                    <a:pt x="24293" y="6631"/>
                    <a:pt x="24334" y="6646"/>
                    <a:pt x="24365" y="6678"/>
                  </a:cubicBezTo>
                  <a:lnTo>
                    <a:pt x="37011" y="19555"/>
                  </a:lnTo>
                  <a:cubicBezTo>
                    <a:pt x="37105" y="19649"/>
                    <a:pt x="37040" y="19815"/>
                    <a:pt x="36904" y="19815"/>
                  </a:cubicBezTo>
                  <a:cubicBezTo>
                    <a:pt x="36902" y="19815"/>
                    <a:pt x="36900" y="19815"/>
                    <a:pt x="36899" y="19815"/>
                  </a:cubicBezTo>
                  <a:lnTo>
                    <a:pt x="36726" y="19814"/>
                  </a:lnTo>
                  <a:lnTo>
                    <a:pt x="36393" y="19811"/>
                  </a:lnTo>
                  <a:lnTo>
                    <a:pt x="34583" y="19799"/>
                  </a:lnTo>
                  <a:lnTo>
                    <a:pt x="30845" y="19768"/>
                  </a:lnTo>
                  <a:lnTo>
                    <a:pt x="30458" y="19769"/>
                  </a:lnTo>
                  <a:lnTo>
                    <a:pt x="25612" y="19733"/>
                  </a:lnTo>
                  <a:lnTo>
                    <a:pt x="25439" y="19732"/>
                  </a:lnTo>
                  <a:lnTo>
                    <a:pt x="24931" y="19726"/>
                  </a:lnTo>
                  <a:lnTo>
                    <a:pt x="18785" y="19681"/>
                  </a:lnTo>
                  <a:lnTo>
                    <a:pt x="18456" y="19676"/>
                  </a:lnTo>
                  <a:lnTo>
                    <a:pt x="16404" y="19664"/>
                  </a:lnTo>
                  <a:lnTo>
                    <a:pt x="16052" y="19662"/>
                  </a:lnTo>
                  <a:lnTo>
                    <a:pt x="11330" y="19625"/>
                  </a:lnTo>
                  <a:cubicBezTo>
                    <a:pt x="11329" y="19625"/>
                    <a:pt x="11328" y="19625"/>
                    <a:pt x="11327" y="19625"/>
                  </a:cubicBezTo>
                  <a:cubicBezTo>
                    <a:pt x="11195" y="19625"/>
                    <a:pt x="11127" y="19457"/>
                    <a:pt x="11227" y="19364"/>
                  </a:cubicBezTo>
                  <a:lnTo>
                    <a:pt x="20534" y="10218"/>
                  </a:lnTo>
                  <a:lnTo>
                    <a:pt x="24143" y="6675"/>
                  </a:lnTo>
                  <a:cubicBezTo>
                    <a:pt x="24173" y="6645"/>
                    <a:pt x="24213" y="6631"/>
                    <a:pt x="24253" y="6631"/>
                  </a:cubicBezTo>
                  <a:close/>
                  <a:moveTo>
                    <a:pt x="24183" y="0"/>
                  </a:moveTo>
                  <a:cubicBezTo>
                    <a:pt x="24182" y="0"/>
                    <a:pt x="24180" y="0"/>
                    <a:pt x="24179" y="0"/>
                  </a:cubicBezTo>
                  <a:cubicBezTo>
                    <a:pt x="24179" y="0"/>
                    <a:pt x="24179" y="0"/>
                    <a:pt x="24178" y="0"/>
                  </a:cubicBezTo>
                  <a:cubicBezTo>
                    <a:pt x="24160" y="0"/>
                    <a:pt x="23993" y="4"/>
                    <a:pt x="23826" y="145"/>
                  </a:cubicBezTo>
                  <a:cubicBezTo>
                    <a:pt x="23742" y="216"/>
                    <a:pt x="22673" y="1251"/>
                    <a:pt x="21028" y="2854"/>
                  </a:cubicBezTo>
                  <a:cubicBezTo>
                    <a:pt x="20934" y="2948"/>
                    <a:pt x="20837" y="3039"/>
                    <a:pt x="20739" y="3135"/>
                  </a:cubicBezTo>
                  <a:cubicBezTo>
                    <a:pt x="20147" y="3718"/>
                    <a:pt x="19479" y="4366"/>
                    <a:pt x="18766" y="5062"/>
                  </a:cubicBezTo>
                  <a:cubicBezTo>
                    <a:pt x="18346" y="5469"/>
                    <a:pt x="17911" y="5892"/>
                    <a:pt x="17465" y="6327"/>
                  </a:cubicBezTo>
                  <a:cubicBezTo>
                    <a:pt x="17355" y="6438"/>
                    <a:pt x="17244" y="6545"/>
                    <a:pt x="17134" y="6654"/>
                  </a:cubicBezTo>
                  <a:cubicBezTo>
                    <a:pt x="16405" y="7368"/>
                    <a:pt x="15640" y="8118"/>
                    <a:pt x="14853" y="8882"/>
                  </a:cubicBezTo>
                  <a:lnTo>
                    <a:pt x="14627" y="9107"/>
                  </a:lnTo>
                  <a:cubicBezTo>
                    <a:pt x="13816" y="9901"/>
                    <a:pt x="12984" y="10712"/>
                    <a:pt x="12150" y="11533"/>
                  </a:cubicBezTo>
                  <a:lnTo>
                    <a:pt x="11918" y="11757"/>
                  </a:lnTo>
                  <a:cubicBezTo>
                    <a:pt x="11178" y="12484"/>
                    <a:pt x="10437" y="13216"/>
                    <a:pt x="9702" y="13928"/>
                  </a:cubicBezTo>
                  <a:lnTo>
                    <a:pt x="7371" y="16216"/>
                  </a:lnTo>
                  <a:cubicBezTo>
                    <a:pt x="4459" y="19081"/>
                    <a:pt x="1917" y="21585"/>
                    <a:pt x="541" y="22958"/>
                  </a:cubicBezTo>
                  <a:cubicBezTo>
                    <a:pt x="176" y="23157"/>
                    <a:pt x="1" y="23561"/>
                    <a:pt x="104" y="23901"/>
                  </a:cubicBezTo>
                  <a:cubicBezTo>
                    <a:pt x="217" y="24269"/>
                    <a:pt x="601" y="24403"/>
                    <a:pt x="635" y="24414"/>
                  </a:cubicBezTo>
                  <a:lnTo>
                    <a:pt x="925" y="24416"/>
                  </a:lnTo>
                  <a:lnTo>
                    <a:pt x="1326" y="24421"/>
                  </a:lnTo>
                  <a:lnTo>
                    <a:pt x="7604" y="24474"/>
                  </a:lnTo>
                  <a:lnTo>
                    <a:pt x="7943" y="24478"/>
                  </a:lnTo>
                  <a:lnTo>
                    <a:pt x="9582" y="24492"/>
                  </a:lnTo>
                  <a:lnTo>
                    <a:pt x="9890" y="24496"/>
                  </a:lnTo>
                  <a:lnTo>
                    <a:pt x="28680" y="24668"/>
                  </a:lnTo>
                  <a:lnTo>
                    <a:pt x="29282" y="24675"/>
                  </a:lnTo>
                  <a:lnTo>
                    <a:pt x="29450" y="24675"/>
                  </a:lnTo>
                  <a:lnTo>
                    <a:pt x="36665" y="24741"/>
                  </a:lnTo>
                  <a:lnTo>
                    <a:pt x="36975" y="24743"/>
                  </a:lnTo>
                  <a:lnTo>
                    <a:pt x="43749" y="24807"/>
                  </a:lnTo>
                  <a:lnTo>
                    <a:pt x="44218" y="24804"/>
                  </a:lnTo>
                  <a:lnTo>
                    <a:pt x="44224" y="24805"/>
                  </a:lnTo>
                  <a:lnTo>
                    <a:pt x="47564" y="24839"/>
                  </a:lnTo>
                  <a:cubicBezTo>
                    <a:pt x="47566" y="24839"/>
                    <a:pt x="47569" y="24839"/>
                    <a:pt x="47571" y="24839"/>
                  </a:cubicBezTo>
                  <a:cubicBezTo>
                    <a:pt x="48005" y="24839"/>
                    <a:pt x="48228" y="24312"/>
                    <a:pt x="47921" y="24001"/>
                  </a:cubicBezTo>
                  <a:lnTo>
                    <a:pt x="24528" y="143"/>
                  </a:lnTo>
                  <a:cubicBezTo>
                    <a:pt x="24434" y="50"/>
                    <a:pt x="24306" y="0"/>
                    <a:pt x="24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64"/>
            <p:cNvSpPr/>
            <p:nvPr/>
          </p:nvSpPr>
          <p:spPr>
            <a:xfrm>
              <a:off x="2871050" y="2694400"/>
              <a:ext cx="60450" cy="59650"/>
            </a:xfrm>
            <a:custGeom>
              <a:avLst/>
              <a:gdLst/>
              <a:ahLst/>
              <a:cxnLst/>
              <a:rect l="l" t="t" r="r" b="b"/>
              <a:pathLst>
                <a:path w="2418" h="2386" extrusionOk="0">
                  <a:moveTo>
                    <a:pt x="2119" y="1"/>
                  </a:moveTo>
                  <a:lnTo>
                    <a:pt x="1" y="2081"/>
                  </a:lnTo>
                  <a:lnTo>
                    <a:pt x="299" y="2385"/>
                  </a:lnTo>
                  <a:lnTo>
                    <a:pt x="2417" y="304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64"/>
            <p:cNvSpPr/>
            <p:nvPr/>
          </p:nvSpPr>
          <p:spPr>
            <a:xfrm>
              <a:off x="2925075" y="2729625"/>
              <a:ext cx="39250" cy="38750"/>
            </a:xfrm>
            <a:custGeom>
              <a:avLst/>
              <a:gdLst/>
              <a:ahLst/>
              <a:cxnLst/>
              <a:rect l="l" t="t" r="r" b="b"/>
              <a:pathLst>
                <a:path w="1570" h="1550" extrusionOk="0">
                  <a:moveTo>
                    <a:pt x="1272" y="1"/>
                  </a:moveTo>
                  <a:lnTo>
                    <a:pt x="0" y="1246"/>
                  </a:lnTo>
                  <a:lnTo>
                    <a:pt x="299" y="1550"/>
                  </a:lnTo>
                  <a:lnTo>
                    <a:pt x="1569" y="305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64"/>
            <p:cNvSpPr/>
            <p:nvPr/>
          </p:nvSpPr>
          <p:spPr>
            <a:xfrm>
              <a:off x="2938550" y="2763100"/>
              <a:ext cx="60500" cy="59575"/>
            </a:xfrm>
            <a:custGeom>
              <a:avLst/>
              <a:gdLst/>
              <a:ahLst/>
              <a:cxnLst/>
              <a:rect l="l" t="t" r="r" b="b"/>
              <a:pathLst>
                <a:path w="2420" h="2383" extrusionOk="0">
                  <a:moveTo>
                    <a:pt x="2121" y="0"/>
                  </a:moveTo>
                  <a:lnTo>
                    <a:pt x="1" y="2079"/>
                  </a:lnTo>
                  <a:lnTo>
                    <a:pt x="298" y="2383"/>
                  </a:lnTo>
                  <a:lnTo>
                    <a:pt x="2419" y="303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64"/>
            <p:cNvSpPr/>
            <p:nvPr/>
          </p:nvSpPr>
          <p:spPr>
            <a:xfrm>
              <a:off x="2992675" y="2798375"/>
              <a:ext cx="39250" cy="38750"/>
            </a:xfrm>
            <a:custGeom>
              <a:avLst/>
              <a:gdLst/>
              <a:ahLst/>
              <a:cxnLst/>
              <a:rect l="l" t="t" r="r" b="b"/>
              <a:pathLst>
                <a:path w="1570" h="1550" extrusionOk="0">
                  <a:moveTo>
                    <a:pt x="1272" y="0"/>
                  </a:moveTo>
                  <a:lnTo>
                    <a:pt x="1" y="1246"/>
                  </a:lnTo>
                  <a:lnTo>
                    <a:pt x="299" y="1549"/>
                  </a:lnTo>
                  <a:lnTo>
                    <a:pt x="1569" y="303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64"/>
            <p:cNvSpPr/>
            <p:nvPr/>
          </p:nvSpPr>
          <p:spPr>
            <a:xfrm>
              <a:off x="3005725" y="2831675"/>
              <a:ext cx="60450" cy="59575"/>
            </a:xfrm>
            <a:custGeom>
              <a:avLst/>
              <a:gdLst/>
              <a:ahLst/>
              <a:cxnLst/>
              <a:rect l="l" t="t" r="r" b="b"/>
              <a:pathLst>
                <a:path w="2418" h="2383" extrusionOk="0">
                  <a:moveTo>
                    <a:pt x="2121" y="0"/>
                  </a:moveTo>
                  <a:lnTo>
                    <a:pt x="0" y="2080"/>
                  </a:lnTo>
                  <a:lnTo>
                    <a:pt x="297" y="2383"/>
                  </a:lnTo>
                  <a:lnTo>
                    <a:pt x="2418" y="305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64"/>
            <p:cNvSpPr/>
            <p:nvPr/>
          </p:nvSpPr>
          <p:spPr>
            <a:xfrm>
              <a:off x="3060000" y="2866875"/>
              <a:ext cx="39175" cy="38775"/>
            </a:xfrm>
            <a:custGeom>
              <a:avLst/>
              <a:gdLst/>
              <a:ahLst/>
              <a:cxnLst/>
              <a:rect l="l" t="t" r="r" b="b"/>
              <a:pathLst>
                <a:path w="1567" h="1551" extrusionOk="0">
                  <a:moveTo>
                    <a:pt x="1269" y="0"/>
                  </a:moveTo>
                  <a:lnTo>
                    <a:pt x="0" y="1246"/>
                  </a:lnTo>
                  <a:lnTo>
                    <a:pt x="297" y="1550"/>
                  </a:lnTo>
                  <a:lnTo>
                    <a:pt x="1567" y="303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64"/>
            <p:cNvSpPr/>
            <p:nvPr/>
          </p:nvSpPr>
          <p:spPr>
            <a:xfrm>
              <a:off x="3073350" y="2900300"/>
              <a:ext cx="60475" cy="59600"/>
            </a:xfrm>
            <a:custGeom>
              <a:avLst/>
              <a:gdLst/>
              <a:ahLst/>
              <a:cxnLst/>
              <a:rect l="l" t="t" r="r" b="b"/>
              <a:pathLst>
                <a:path w="2419" h="2384" extrusionOk="0">
                  <a:moveTo>
                    <a:pt x="2121" y="1"/>
                  </a:moveTo>
                  <a:lnTo>
                    <a:pt x="0" y="2079"/>
                  </a:lnTo>
                  <a:lnTo>
                    <a:pt x="298" y="2383"/>
                  </a:lnTo>
                  <a:lnTo>
                    <a:pt x="2419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64"/>
            <p:cNvSpPr/>
            <p:nvPr/>
          </p:nvSpPr>
          <p:spPr>
            <a:xfrm>
              <a:off x="3127200" y="2935400"/>
              <a:ext cx="39200" cy="38825"/>
            </a:xfrm>
            <a:custGeom>
              <a:avLst/>
              <a:gdLst/>
              <a:ahLst/>
              <a:cxnLst/>
              <a:rect l="l" t="t" r="r" b="b"/>
              <a:pathLst>
                <a:path w="1568" h="1553" extrusionOk="0">
                  <a:moveTo>
                    <a:pt x="1269" y="0"/>
                  </a:moveTo>
                  <a:lnTo>
                    <a:pt x="1" y="1249"/>
                  </a:lnTo>
                  <a:lnTo>
                    <a:pt x="299" y="1552"/>
                  </a:lnTo>
                  <a:lnTo>
                    <a:pt x="1567" y="304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64"/>
            <p:cNvSpPr/>
            <p:nvPr/>
          </p:nvSpPr>
          <p:spPr>
            <a:xfrm>
              <a:off x="3140500" y="2968825"/>
              <a:ext cx="60475" cy="59600"/>
            </a:xfrm>
            <a:custGeom>
              <a:avLst/>
              <a:gdLst/>
              <a:ahLst/>
              <a:cxnLst/>
              <a:rect l="l" t="t" r="r" b="b"/>
              <a:pathLst>
                <a:path w="2419" h="2384" extrusionOk="0">
                  <a:moveTo>
                    <a:pt x="2121" y="1"/>
                  </a:moveTo>
                  <a:lnTo>
                    <a:pt x="1" y="2079"/>
                  </a:lnTo>
                  <a:lnTo>
                    <a:pt x="298" y="2383"/>
                  </a:lnTo>
                  <a:lnTo>
                    <a:pt x="2418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64"/>
            <p:cNvSpPr/>
            <p:nvPr/>
          </p:nvSpPr>
          <p:spPr>
            <a:xfrm>
              <a:off x="3194850" y="3004225"/>
              <a:ext cx="39250" cy="38750"/>
            </a:xfrm>
            <a:custGeom>
              <a:avLst/>
              <a:gdLst/>
              <a:ahLst/>
              <a:cxnLst/>
              <a:rect l="l" t="t" r="r" b="b"/>
              <a:pathLst>
                <a:path w="1570" h="1550" extrusionOk="0">
                  <a:moveTo>
                    <a:pt x="1271" y="1"/>
                  </a:moveTo>
                  <a:lnTo>
                    <a:pt x="1" y="1246"/>
                  </a:lnTo>
                  <a:lnTo>
                    <a:pt x="299" y="1550"/>
                  </a:lnTo>
                  <a:lnTo>
                    <a:pt x="1569" y="30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64"/>
            <p:cNvSpPr/>
            <p:nvPr/>
          </p:nvSpPr>
          <p:spPr>
            <a:xfrm>
              <a:off x="3207850" y="3037650"/>
              <a:ext cx="60475" cy="59550"/>
            </a:xfrm>
            <a:custGeom>
              <a:avLst/>
              <a:gdLst/>
              <a:ahLst/>
              <a:cxnLst/>
              <a:rect l="l" t="t" r="r" b="b"/>
              <a:pathLst>
                <a:path w="2419" h="2382" extrusionOk="0">
                  <a:moveTo>
                    <a:pt x="2121" y="0"/>
                  </a:moveTo>
                  <a:lnTo>
                    <a:pt x="1" y="2078"/>
                  </a:lnTo>
                  <a:lnTo>
                    <a:pt x="298" y="2382"/>
                  </a:lnTo>
                  <a:lnTo>
                    <a:pt x="2419" y="30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64"/>
            <p:cNvSpPr/>
            <p:nvPr/>
          </p:nvSpPr>
          <p:spPr>
            <a:xfrm>
              <a:off x="3262300" y="3072650"/>
              <a:ext cx="39225" cy="38750"/>
            </a:xfrm>
            <a:custGeom>
              <a:avLst/>
              <a:gdLst/>
              <a:ahLst/>
              <a:cxnLst/>
              <a:rect l="l" t="t" r="r" b="b"/>
              <a:pathLst>
                <a:path w="1569" h="1550" extrusionOk="0">
                  <a:moveTo>
                    <a:pt x="1271" y="1"/>
                  </a:moveTo>
                  <a:lnTo>
                    <a:pt x="1" y="1247"/>
                  </a:lnTo>
                  <a:lnTo>
                    <a:pt x="298" y="1550"/>
                  </a:lnTo>
                  <a:lnTo>
                    <a:pt x="1568" y="30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64"/>
            <p:cNvSpPr/>
            <p:nvPr/>
          </p:nvSpPr>
          <p:spPr>
            <a:xfrm>
              <a:off x="3275500" y="3106275"/>
              <a:ext cx="60475" cy="59575"/>
            </a:xfrm>
            <a:custGeom>
              <a:avLst/>
              <a:gdLst/>
              <a:ahLst/>
              <a:cxnLst/>
              <a:rect l="l" t="t" r="r" b="b"/>
              <a:pathLst>
                <a:path w="2419" h="2383" extrusionOk="0">
                  <a:moveTo>
                    <a:pt x="2121" y="1"/>
                  </a:moveTo>
                  <a:lnTo>
                    <a:pt x="1" y="2080"/>
                  </a:lnTo>
                  <a:lnTo>
                    <a:pt x="299" y="2383"/>
                  </a:lnTo>
                  <a:lnTo>
                    <a:pt x="2419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64"/>
            <p:cNvSpPr/>
            <p:nvPr/>
          </p:nvSpPr>
          <p:spPr>
            <a:xfrm>
              <a:off x="3329675" y="3141375"/>
              <a:ext cx="39225" cy="38750"/>
            </a:xfrm>
            <a:custGeom>
              <a:avLst/>
              <a:gdLst/>
              <a:ahLst/>
              <a:cxnLst/>
              <a:rect l="l" t="t" r="r" b="b"/>
              <a:pathLst>
                <a:path w="1569" h="1550" extrusionOk="0">
                  <a:moveTo>
                    <a:pt x="1271" y="0"/>
                  </a:moveTo>
                  <a:lnTo>
                    <a:pt x="0" y="1245"/>
                  </a:lnTo>
                  <a:lnTo>
                    <a:pt x="298" y="1549"/>
                  </a:lnTo>
                  <a:lnTo>
                    <a:pt x="1569" y="303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64"/>
            <p:cNvSpPr/>
            <p:nvPr/>
          </p:nvSpPr>
          <p:spPr>
            <a:xfrm>
              <a:off x="3342925" y="3174775"/>
              <a:ext cx="60475" cy="59600"/>
            </a:xfrm>
            <a:custGeom>
              <a:avLst/>
              <a:gdLst/>
              <a:ahLst/>
              <a:cxnLst/>
              <a:rect l="l" t="t" r="r" b="b"/>
              <a:pathLst>
                <a:path w="2419" h="2384" extrusionOk="0">
                  <a:moveTo>
                    <a:pt x="2121" y="1"/>
                  </a:moveTo>
                  <a:lnTo>
                    <a:pt x="0" y="2080"/>
                  </a:lnTo>
                  <a:lnTo>
                    <a:pt x="297" y="2383"/>
                  </a:lnTo>
                  <a:lnTo>
                    <a:pt x="2419" y="30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64"/>
            <p:cNvSpPr/>
            <p:nvPr/>
          </p:nvSpPr>
          <p:spPr>
            <a:xfrm>
              <a:off x="3397100" y="3209875"/>
              <a:ext cx="39225" cy="38775"/>
            </a:xfrm>
            <a:custGeom>
              <a:avLst/>
              <a:gdLst/>
              <a:ahLst/>
              <a:cxnLst/>
              <a:rect l="l" t="t" r="r" b="b"/>
              <a:pathLst>
                <a:path w="1569" h="1551" extrusionOk="0">
                  <a:moveTo>
                    <a:pt x="1271" y="0"/>
                  </a:moveTo>
                  <a:lnTo>
                    <a:pt x="0" y="1246"/>
                  </a:lnTo>
                  <a:lnTo>
                    <a:pt x="298" y="1550"/>
                  </a:lnTo>
                  <a:lnTo>
                    <a:pt x="1569" y="305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64"/>
            <p:cNvSpPr/>
            <p:nvPr/>
          </p:nvSpPr>
          <p:spPr>
            <a:xfrm>
              <a:off x="2582725" y="2736425"/>
              <a:ext cx="231900" cy="269250"/>
            </a:xfrm>
            <a:custGeom>
              <a:avLst/>
              <a:gdLst/>
              <a:ahLst/>
              <a:cxnLst/>
              <a:rect l="l" t="t" r="r" b="b"/>
              <a:pathLst>
                <a:path w="9276" h="10770" extrusionOk="0">
                  <a:moveTo>
                    <a:pt x="9110" y="1"/>
                  </a:moveTo>
                  <a:cubicBezTo>
                    <a:pt x="9016" y="94"/>
                    <a:pt x="8919" y="185"/>
                    <a:pt x="8820" y="281"/>
                  </a:cubicBezTo>
                  <a:cubicBezTo>
                    <a:pt x="8828" y="395"/>
                    <a:pt x="8835" y="508"/>
                    <a:pt x="8843" y="618"/>
                  </a:cubicBezTo>
                  <a:cubicBezTo>
                    <a:pt x="8905" y="1452"/>
                    <a:pt x="8963" y="2238"/>
                    <a:pt x="8750" y="3002"/>
                  </a:cubicBezTo>
                  <a:cubicBezTo>
                    <a:pt x="8560" y="3682"/>
                    <a:pt x="8158" y="4289"/>
                    <a:pt x="7770" y="4877"/>
                  </a:cubicBezTo>
                  <a:cubicBezTo>
                    <a:pt x="7549" y="5210"/>
                    <a:pt x="7307" y="5634"/>
                    <a:pt x="7050" y="6081"/>
                  </a:cubicBezTo>
                  <a:cubicBezTo>
                    <a:pt x="5976" y="7943"/>
                    <a:pt x="4528" y="10461"/>
                    <a:pt x="2573" y="10461"/>
                  </a:cubicBezTo>
                  <a:cubicBezTo>
                    <a:pt x="2485" y="10461"/>
                    <a:pt x="2396" y="10456"/>
                    <a:pt x="2306" y="10446"/>
                  </a:cubicBezTo>
                  <a:cubicBezTo>
                    <a:pt x="1437" y="10344"/>
                    <a:pt x="729" y="9598"/>
                    <a:pt x="231" y="8677"/>
                  </a:cubicBezTo>
                  <a:lnTo>
                    <a:pt x="0" y="8904"/>
                  </a:lnTo>
                  <a:cubicBezTo>
                    <a:pt x="218" y="9293"/>
                    <a:pt x="473" y="9655"/>
                    <a:pt x="767" y="9954"/>
                  </a:cubicBezTo>
                  <a:cubicBezTo>
                    <a:pt x="1189" y="10384"/>
                    <a:pt x="1690" y="10683"/>
                    <a:pt x="2268" y="10751"/>
                  </a:cubicBezTo>
                  <a:cubicBezTo>
                    <a:pt x="2373" y="10763"/>
                    <a:pt x="2476" y="10769"/>
                    <a:pt x="2578" y="10769"/>
                  </a:cubicBezTo>
                  <a:cubicBezTo>
                    <a:pt x="4706" y="10769"/>
                    <a:pt x="6206" y="8163"/>
                    <a:pt x="7317" y="6234"/>
                  </a:cubicBezTo>
                  <a:cubicBezTo>
                    <a:pt x="7570" y="5791"/>
                    <a:pt x="7811" y="5372"/>
                    <a:pt x="8029" y="5047"/>
                  </a:cubicBezTo>
                  <a:cubicBezTo>
                    <a:pt x="8427" y="4440"/>
                    <a:pt x="8842" y="3810"/>
                    <a:pt x="9048" y="3085"/>
                  </a:cubicBezTo>
                  <a:cubicBezTo>
                    <a:pt x="9275" y="2269"/>
                    <a:pt x="9214" y="1418"/>
                    <a:pt x="9151" y="592"/>
                  </a:cubicBezTo>
                  <a:cubicBezTo>
                    <a:pt x="9137" y="398"/>
                    <a:pt x="9122" y="201"/>
                    <a:pt x="9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64"/>
            <p:cNvSpPr/>
            <p:nvPr/>
          </p:nvSpPr>
          <p:spPr>
            <a:xfrm>
              <a:off x="2650475" y="2823300"/>
              <a:ext cx="70925" cy="74850"/>
            </a:xfrm>
            <a:custGeom>
              <a:avLst/>
              <a:gdLst/>
              <a:ahLst/>
              <a:cxnLst/>
              <a:rect l="l" t="t" r="r" b="b"/>
              <a:pathLst>
                <a:path w="2837" h="2994" extrusionOk="0">
                  <a:moveTo>
                    <a:pt x="2836" y="0"/>
                  </a:moveTo>
                  <a:lnTo>
                    <a:pt x="2836" y="0"/>
                  </a:lnTo>
                  <a:cubicBezTo>
                    <a:pt x="2728" y="111"/>
                    <a:pt x="2616" y="216"/>
                    <a:pt x="2506" y="324"/>
                  </a:cubicBezTo>
                  <a:cubicBezTo>
                    <a:pt x="2454" y="1038"/>
                    <a:pt x="2364" y="1743"/>
                    <a:pt x="1902" y="2224"/>
                  </a:cubicBezTo>
                  <a:cubicBezTo>
                    <a:pt x="1619" y="2519"/>
                    <a:pt x="1210" y="2685"/>
                    <a:pt x="802" y="2685"/>
                  </a:cubicBezTo>
                  <a:cubicBezTo>
                    <a:pt x="698" y="2685"/>
                    <a:pt x="594" y="2674"/>
                    <a:pt x="492" y="2652"/>
                  </a:cubicBezTo>
                  <a:cubicBezTo>
                    <a:pt x="402" y="2633"/>
                    <a:pt x="312" y="2600"/>
                    <a:pt x="227" y="2554"/>
                  </a:cubicBezTo>
                  <a:lnTo>
                    <a:pt x="0" y="2777"/>
                  </a:lnTo>
                  <a:cubicBezTo>
                    <a:pt x="130" y="2860"/>
                    <a:pt x="277" y="2921"/>
                    <a:pt x="424" y="2953"/>
                  </a:cubicBezTo>
                  <a:cubicBezTo>
                    <a:pt x="548" y="2980"/>
                    <a:pt x="675" y="2994"/>
                    <a:pt x="802" y="2994"/>
                  </a:cubicBezTo>
                  <a:cubicBezTo>
                    <a:pt x="1292" y="2994"/>
                    <a:pt x="1783" y="2794"/>
                    <a:pt x="2125" y="2437"/>
                  </a:cubicBezTo>
                  <a:cubicBezTo>
                    <a:pt x="2720" y="1814"/>
                    <a:pt x="2778" y="887"/>
                    <a:pt x="2831" y="69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64"/>
            <p:cNvSpPr/>
            <p:nvPr/>
          </p:nvSpPr>
          <p:spPr>
            <a:xfrm>
              <a:off x="2521400" y="3013275"/>
              <a:ext cx="94675" cy="91800"/>
            </a:xfrm>
            <a:custGeom>
              <a:avLst/>
              <a:gdLst/>
              <a:ahLst/>
              <a:cxnLst/>
              <a:rect l="l" t="t" r="r" b="b"/>
              <a:pathLst>
                <a:path w="3787" h="3672" extrusionOk="0">
                  <a:moveTo>
                    <a:pt x="239" y="1"/>
                  </a:moveTo>
                  <a:lnTo>
                    <a:pt x="1" y="235"/>
                  </a:lnTo>
                  <a:cubicBezTo>
                    <a:pt x="129" y="515"/>
                    <a:pt x="295" y="776"/>
                    <a:pt x="494" y="1009"/>
                  </a:cubicBezTo>
                  <a:cubicBezTo>
                    <a:pt x="895" y="1476"/>
                    <a:pt x="1407" y="1816"/>
                    <a:pt x="1903" y="2142"/>
                  </a:cubicBezTo>
                  <a:cubicBezTo>
                    <a:pt x="2136" y="2299"/>
                    <a:pt x="2377" y="2455"/>
                    <a:pt x="2600" y="2625"/>
                  </a:cubicBezTo>
                  <a:cubicBezTo>
                    <a:pt x="2890" y="2846"/>
                    <a:pt x="3300" y="3210"/>
                    <a:pt x="3558" y="3671"/>
                  </a:cubicBezTo>
                  <a:lnTo>
                    <a:pt x="3787" y="3446"/>
                  </a:lnTo>
                  <a:cubicBezTo>
                    <a:pt x="3500" y="2974"/>
                    <a:pt x="3086" y="2606"/>
                    <a:pt x="2785" y="2378"/>
                  </a:cubicBezTo>
                  <a:cubicBezTo>
                    <a:pt x="2553" y="2204"/>
                    <a:pt x="2309" y="2043"/>
                    <a:pt x="2074" y="1888"/>
                  </a:cubicBezTo>
                  <a:cubicBezTo>
                    <a:pt x="1573" y="1554"/>
                    <a:pt x="1102" y="1241"/>
                    <a:pt x="729" y="808"/>
                  </a:cubicBezTo>
                  <a:cubicBezTo>
                    <a:pt x="524" y="569"/>
                    <a:pt x="358" y="295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64"/>
            <p:cNvSpPr/>
            <p:nvPr/>
          </p:nvSpPr>
          <p:spPr>
            <a:xfrm>
              <a:off x="2469075" y="3065125"/>
              <a:ext cx="78825" cy="212375"/>
            </a:xfrm>
            <a:custGeom>
              <a:avLst/>
              <a:gdLst/>
              <a:ahLst/>
              <a:cxnLst/>
              <a:rect l="l" t="t" r="r" b="b"/>
              <a:pathLst>
                <a:path w="3153" h="8495" extrusionOk="0">
                  <a:moveTo>
                    <a:pt x="220" y="1"/>
                  </a:moveTo>
                  <a:lnTo>
                    <a:pt x="0" y="216"/>
                  </a:lnTo>
                  <a:lnTo>
                    <a:pt x="1326" y="1695"/>
                  </a:lnTo>
                  <a:cubicBezTo>
                    <a:pt x="1705" y="2120"/>
                    <a:pt x="2098" y="2555"/>
                    <a:pt x="2337" y="3072"/>
                  </a:cubicBezTo>
                  <a:cubicBezTo>
                    <a:pt x="2834" y="4137"/>
                    <a:pt x="2626" y="5392"/>
                    <a:pt x="2428" y="6604"/>
                  </a:cubicBezTo>
                  <a:cubicBezTo>
                    <a:pt x="2322" y="7231"/>
                    <a:pt x="2218" y="7869"/>
                    <a:pt x="2210" y="8491"/>
                  </a:cubicBezTo>
                  <a:lnTo>
                    <a:pt x="2516" y="8494"/>
                  </a:lnTo>
                  <a:cubicBezTo>
                    <a:pt x="2525" y="7906"/>
                    <a:pt x="2627" y="7291"/>
                    <a:pt x="2733" y="6655"/>
                  </a:cubicBezTo>
                  <a:cubicBezTo>
                    <a:pt x="2940" y="5395"/>
                    <a:pt x="3153" y="4092"/>
                    <a:pt x="2616" y="2942"/>
                  </a:cubicBezTo>
                  <a:cubicBezTo>
                    <a:pt x="2357" y="2383"/>
                    <a:pt x="1950" y="1930"/>
                    <a:pt x="1555" y="1492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64"/>
            <p:cNvSpPr/>
            <p:nvPr/>
          </p:nvSpPr>
          <p:spPr>
            <a:xfrm>
              <a:off x="2307850" y="3170925"/>
              <a:ext cx="185275" cy="106125"/>
            </a:xfrm>
            <a:custGeom>
              <a:avLst/>
              <a:gdLst/>
              <a:ahLst/>
              <a:cxnLst/>
              <a:rect l="l" t="t" r="r" b="b"/>
              <a:pathLst>
                <a:path w="7411" h="4245" extrusionOk="0">
                  <a:moveTo>
                    <a:pt x="4976" y="0"/>
                  </a:moveTo>
                  <a:cubicBezTo>
                    <a:pt x="4800" y="0"/>
                    <a:pt x="4627" y="25"/>
                    <a:pt x="4461" y="77"/>
                  </a:cubicBezTo>
                  <a:cubicBezTo>
                    <a:pt x="3928" y="248"/>
                    <a:pt x="3525" y="648"/>
                    <a:pt x="3168" y="1002"/>
                  </a:cubicBezTo>
                  <a:lnTo>
                    <a:pt x="580" y="3564"/>
                  </a:lnTo>
                  <a:cubicBezTo>
                    <a:pt x="394" y="3749"/>
                    <a:pt x="186" y="3952"/>
                    <a:pt x="1" y="4181"/>
                  </a:cubicBezTo>
                  <a:lnTo>
                    <a:pt x="405" y="4187"/>
                  </a:lnTo>
                  <a:cubicBezTo>
                    <a:pt x="533" y="4044"/>
                    <a:pt x="667" y="3913"/>
                    <a:pt x="799" y="3783"/>
                  </a:cubicBezTo>
                  <a:lnTo>
                    <a:pt x="3384" y="1222"/>
                  </a:lnTo>
                  <a:cubicBezTo>
                    <a:pt x="3716" y="891"/>
                    <a:pt x="4095" y="520"/>
                    <a:pt x="4557" y="373"/>
                  </a:cubicBezTo>
                  <a:cubicBezTo>
                    <a:pt x="4695" y="329"/>
                    <a:pt x="4840" y="308"/>
                    <a:pt x="4987" y="308"/>
                  </a:cubicBezTo>
                  <a:cubicBezTo>
                    <a:pt x="5458" y="308"/>
                    <a:pt x="5951" y="524"/>
                    <a:pt x="6313" y="893"/>
                  </a:cubicBezTo>
                  <a:cubicBezTo>
                    <a:pt x="6406" y="988"/>
                    <a:pt x="6491" y="1091"/>
                    <a:pt x="6562" y="1203"/>
                  </a:cubicBezTo>
                  <a:cubicBezTo>
                    <a:pt x="7190" y="2169"/>
                    <a:pt x="7095" y="3270"/>
                    <a:pt x="6682" y="4242"/>
                  </a:cubicBezTo>
                  <a:lnTo>
                    <a:pt x="7019" y="4245"/>
                  </a:lnTo>
                  <a:cubicBezTo>
                    <a:pt x="7126" y="3980"/>
                    <a:pt x="7202" y="3710"/>
                    <a:pt x="7251" y="3441"/>
                  </a:cubicBezTo>
                  <a:cubicBezTo>
                    <a:pt x="7410" y="2574"/>
                    <a:pt x="7274" y="1736"/>
                    <a:pt x="6821" y="1035"/>
                  </a:cubicBezTo>
                  <a:cubicBezTo>
                    <a:pt x="6403" y="392"/>
                    <a:pt x="5672" y="0"/>
                    <a:pt x="4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64"/>
            <p:cNvSpPr/>
            <p:nvPr/>
          </p:nvSpPr>
          <p:spPr>
            <a:xfrm>
              <a:off x="2744125" y="3157000"/>
              <a:ext cx="176575" cy="45375"/>
            </a:xfrm>
            <a:custGeom>
              <a:avLst/>
              <a:gdLst/>
              <a:ahLst/>
              <a:cxnLst/>
              <a:rect l="l" t="t" r="r" b="b"/>
              <a:pathLst>
                <a:path w="7063" h="1815" extrusionOk="0">
                  <a:moveTo>
                    <a:pt x="85" y="0"/>
                  </a:moveTo>
                  <a:cubicBezTo>
                    <a:pt x="16" y="257"/>
                    <a:pt x="1" y="510"/>
                    <a:pt x="52" y="742"/>
                  </a:cubicBezTo>
                  <a:cubicBezTo>
                    <a:pt x="92" y="927"/>
                    <a:pt x="179" y="1122"/>
                    <a:pt x="350" y="1297"/>
                  </a:cubicBezTo>
                  <a:cubicBezTo>
                    <a:pt x="493" y="1442"/>
                    <a:pt x="694" y="1573"/>
                    <a:pt x="978" y="1667"/>
                  </a:cubicBezTo>
                  <a:cubicBezTo>
                    <a:pt x="1257" y="1757"/>
                    <a:pt x="1614" y="1814"/>
                    <a:pt x="2067" y="1814"/>
                  </a:cubicBezTo>
                  <a:cubicBezTo>
                    <a:pt x="2075" y="1814"/>
                    <a:pt x="2083" y="1814"/>
                    <a:pt x="2091" y="1814"/>
                  </a:cubicBezTo>
                  <a:cubicBezTo>
                    <a:pt x="3889" y="1813"/>
                    <a:pt x="5663" y="1179"/>
                    <a:pt x="7062" y="55"/>
                  </a:cubicBezTo>
                  <a:lnTo>
                    <a:pt x="6556" y="50"/>
                  </a:lnTo>
                  <a:cubicBezTo>
                    <a:pt x="6056" y="412"/>
                    <a:pt x="5511" y="713"/>
                    <a:pt x="4938" y="943"/>
                  </a:cubicBezTo>
                  <a:cubicBezTo>
                    <a:pt x="4037" y="1308"/>
                    <a:pt x="3067" y="1505"/>
                    <a:pt x="2091" y="1507"/>
                  </a:cubicBezTo>
                  <a:cubicBezTo>
                    <a:pt x="2086" y="1507"/>
                    <a:pt x="2081" y="1507"/>
                    <a:pt x="2076" y="1507"/>
                  </a:cubicBezTo>
                  <a:cubicBezTo>
                    <a:pt x="1368" y="1507"/>
                    <a:pt x="503" y="1361"/>
                    <a:pt x="354" y="679"/>
                  </a:cubicBezTo>
                  <a:cubicBezTo>
                    <a:pt x="309" y="480"/>
                    <a:pt x="333" y="249"/>
                    <a:pt x="411" y="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64"/>
            <p:cNvSpPr/>
            <p:nvPr/>
          </p:nvSpPr>
          <p:spPr>
            <a:xfrm>
              <a:off x="2671525" y="3156600"/>
              <a:ext cx="384400" cy="104150"/>
            </a:xfrm>
            <a:custGeom>
              <a:avLst/>
              <a:gdLst/>
              <a:ahLst/>
              <a:cxnLst/>
              <a:rect l="l" t="t" r="r" b="b"/>
              <a:pathLst>
                <a:path w="15376" h="4166" extrusionOk="0">
                  <a:moveTo>
                    <a:pt x="582" y="1"/>
                  </a:moveTo>
                  <a:cubicBezTo>
                    <a:pt x="178" y="731"/>
                    <a:pt x="1" y="1511"/>
                    <a:pt x="338" y="2347"/>
                  </a:cubicBezTo>
                  <a:cubicBezTo>
                    <a:pt x="458" y="2640"/>
                    <a:pt x="628" y="2888"/>
                    <a:pt x="831" y="3096"/>
                  </a:cubicBezTo>
                  <a:cubicBezTo>
                    <a:pt x="1696" y="3975"/>
                    <a:pt x="3190" y="4149"/>
                    <a:pt x="4113" y="4164"/>
                  </a:cubicBezTo>
                  <a:cubicBezTo>
                    <a:pt x="4193" y="4165"/>
                    <a:pt x="4273" y="4166"/>
                    <a:pt x="4353" y="4166"/>
                  </a:cubicBezTo>
                  <a:cubicBezTo>
                    <a:pt x="7721" y="4166"/>
                    <a:pt x="11122" y="3171"/>
                    <a:pt x="13955" y="1353"/>
                  </a:cubicBezTo>
                  <a:cubicBezTo>
                    <a:pt x="14448" y="1036"/>
                    <a:pt x="15000" y="633"/>
                    <a:pt x="15375" y="109"/>
                  </a:cubicBezTo>
                  <a:lnTo>
                    <a:pt x="14990" y="107"/>
                  </a:lnTo>
                  <a:cubicBezTo>
                    <a:pt x="14647" y="508"/>
                    <a:pt x="14200" y="831"/>
                    <a:pt x="13791" y="1094"/>
                  </a:cubicBezTo>
                  <a:cubicBezTo>
                    <a:pt x="11008" y="2877"/>
                    <a:pt x="7672" y="3855"/>
                    <a:pt x="4364" y="3855"/>
                  </a:cubicBezTo>
                  <a:cubicBezTo>
                    <a:pt x="4281" y="3855"/>
                    <a:pt x="4198" y="3855"/>
                    <a:pt x="4115" y="3854"/>
                  </a:cubicBezTo>
                  <a:cubicBezTo>
                    <a:pt x="3248" y="3839"/>
                    <a:pt x="1843" y="3684"/>
                    <a:pt x="1052" y="2879"/>
                  </a:cubicBezTo>
                  <a:cubicBezTo>
                    <a:pt x="874" y="2699"/>
                    <a:pt x="728" y="2483"/>
                    <a:pt x="625" y="2229"/>
                  </a:cubicBezTo>
                  <a:cubicBezTo>
                    <a:pt x="311" y="1456"/>
                    <a:pt x="517" y="709"/>
                    <a:pt x="933" y="2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64"/>
            <p:cNvSpPr/>
            <p:nvPr/>
          </p:nvSpPr>
          <p:spPr>
            <a:xfrm>
              <a:off x="3001775" y="3159975"/>
              <a:ext cx="155675" cy="121950"/>
            </a:xfrm>
            <a:custGeom>
              <a:avLst/>
              <a:gdLst/>
              <a:ahLst/>
              <a:cxnLst/>
              <a:rect l="l" t="t" r="r" b="b"/>
              <a:pathLst>
                <a:path w="6227" h="4878" extrusionOk="0">
                  <a:moveTo>
                    <a:pt x="5904" y="1"/>
                  </a:moveTo>
                  <a:cubicBezTo>
                    <a:pt x="5706" y="583"/>
                    <a:pt x="5354" y="1159"/>
                    <a:pt x="4864" y="1674"/>
                  </a:cubicBezTo>
                  <a:cubicBezTo>
                    <a:pt x="4082" y="2493"/>
                    <a:pt x="3080" y="3076"/>
                    <a:pt x="2113" y="3641"/>
                  </a:cubicBezTo>
                  <a:lnTo>
                    <a:pt x="1" y="4873"/>
                  </a:lnTo>
                  <a:lnTo>
                    <a:pt x="603" y="4878"/>
                  </a:lnTo>
                  <a:lnTo>
                    <a:pt x="2269" y="3906"/>
                  </a:lnTo>
                  <a:cubicBezTo>
                    <a:pt x="3254" y="3333"/>
                    <a:pt x="4277" y="2736"/>
                    <a:pt x="5090" y="1885"/>
                  </a:cubicBezTo>
                  <a:cubicBezTo>
                    <a:pt x="5633" y="1312"/>
                    <a:pt x="6021" y="663"/>
                    <a:pt x="6226" y="4"/>
                  </a:cubicBezTo>
                  <a:lnTo>
                    <a:pt x="59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64"/>
            <p:cNvSpPr/>
            <p:nvPr/>
          </p:nvSpPr>
          <p:spPr>
            <a:xfrm>
              <a:off x="3194625" y="3160400"/>
              <a:ext cx="15325" cy="123250"/>
            </a:xfrm>
            <a:custGeom>
              <a:avLst/>
              <a:gdLst/>
              <a:ahLst/>
              <a:cxnLst/>
              <a:rect l="l" t="t" r="r" b="b"/>
              <a:pathLst>
                <a:path w="613" h="4930" extrusionOk="0">
                  <a:moveTo>
                    <a:pt x="1" y="0"/>
                  </a:moveTo>
                  <a:lnTo>
                    <a:pt x="1" y="0"/>
                  </a:lnTo>
                  <a:cubicBezTo>
                    <a:pt x="279" y="777"/>
                    <a:pt x="302" y="1637"/>
                    <a:pt x="284" y="2346"/>
                  </a:cubicBezTo>
                  <a:cubicBezTo>
                    <a:pt x="280" y="2571"/>
                    <a:pt x="272" y="2795"/>
                    <a:pt x="261" y="3022"/>
                  </a:cubicBezTo>
                  <a:cubicBezTo>
                    <a:pt x="236" y="3649"/>
                    <a:pt x="210" y="4293"/>
                    <a:pt x="272" y="4928"/>
                  </a:cubicBezTo>
                  <a:lnTo>
                    <a:pt x="582" y="4930"/>
                  </a:lnTo>
                  <a:cubicBezTo>
                    <a:pt x="518" y="4302"/>
                    <a:pt x="543" y="3662"/>
                    <a:pt x="571" y="3034"/>
                  </a:cubicBezTo>
                  <a:cubicBezTo>
                    <a:pt x="582" y="2807"/>
                    <a:pt x="588" y="2581"/>
                    <a:pt x="595" y="2354"/>
                  </a:cubicBezTo>
                  <a:cubicBezTo>
                    <a:pt x="612" y="1644"/>
                    <a:pt x="586" y="795"/>
                    <a:pt x="330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64"/>
            <p:cNvSpPr/>
            <p:nvPr/>
          </p:nvSpPr>
          <p:spPr>
            <a:xfrm>
              <a:off x="3276500" y="3231175"/>
              <a:ext cx="113725" cy="54075"/>
            </a:xfrm>
            <a:custGeom>
              <a:avLst/>
              <a:gdLst/>
              <a:ahLst/>
              <a:cxnLst/>
              <a:rect l="l" t="t" r="r" b="b"/>
              <a:pathLst>
                <a:path w="4549" h="2163" extrusionOk="0">
                  <a:moveTo>
                    <a:pt x="1222" y="1"/>
                  </a:moveTo>
                  <a:cubicBezTo>
                    <a:pt x="892" y="1"/>
                    <a:pt x="589" y="125"/>
                    <a:pt x="402" y="349"/>
                  </a:cubicBezTo>
                  <a:cubicBezTo>
                    <a:pt x="1" y="825"/>
                    <a:pt x="212" y="1508"/>
                    <a:pt x="463" y="1997"/>
                  </a:cubicBezTo>
                  <a:cubicBezTo>
                    <a:pt x="485" y="2041"/>
                    <a:pt x="508" y="2082"/>
                    <a:pt x="532" y="2129"/>
                  </a:cubicBezTo>
                  <a:lnTo>
                    <a:pt x="886" y="2132"/>
                  </a:lnTo>
                  <a:cubicBezTo>
                    <a:pt x="834" y="2039"/>
                    <a:pt x="787" y="1947"/>
                    <a:pt x="737" y="1853"/>
                  </a:cubicBezTo>
                  <a:cubicBezTo>
                    <a:pt x="568" y="1522"/>
                    <a:pt x="329" y="914"/>
                    <a:pt x="638" y="550"/>
                  </a:cubicBezTo>
                  <a:cubicBezTo>
                    <a:pt x="766" y="394"/>
                    <a:pt x="983" y="310"/>
                    <a:pt x="1224" y="310"/>
                  </a:cubicBezTo>
                  <a:cubicBezTo>
                    <a:pt x="1298" y="310"/>
                    <a:pt x="1375" y="318"/>
                    <a:pt x="1452" y="334"/>
                  </a:cubicBezTo>
                  <a:cubicBezTo>
                    <a:pt x="1763" y="404"/>
                    <a:pt x="2043" y="593"/>
                    <a:pt x="2324" y="792"/>
                  </a:cubicBezTo>
                  <a:cubicBezTo>
                    <a:pt x="2932" y="1220"/>
                    <a:pt x="3519" y="1678"/>
                    <a:pt x="4080" y="2161"/>
                  </a:cubicBezTo>
                  <a:lnTo>
                    <a:pt x="4549" y="2163"/>
                  </a:lnTo>
                  <a:cubicBezTo>
                    <a:pt x="3897" y="1583"/>
                    <a:pt x="3214" y="1042"/>
                    <a:pt x="2504" y="539"/>
                  </a:cubicBezTo>
                  <a:cubicBezTo>
                    <a:pt x="2193" y="319"/>
                    <a:pt x="1886" y="116"/>
                    <a:pt x="1520" y="34"/>
                  </a:cubicBezTo>
                  <a:cubicBezTo>
                    <a:pt x="1420" y="12"/>
                    <a:pt x="1320" y="1"/>
                    <a:pt x="1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9" name="Google Shape;2349;p64"/>
          <p:cNvGrpSpPr/>
          <p:nvPr/>
        </p:nvGrpSpPr>
        <p:grpSpPr>
          <a:xfrm>
            <a:off x="641995" y="5759377"/>
            <a:ext cx="2443789" cy="895419"/>
            <a:chOff x="1885775" y="2985950"/>
            <a:chExt cx="1192325" cy="436875"/>
          </a:xfrm>
        </p:grpSpPr>
        <p:sp>
          <p:nvSpPr>
            <p:cNvPr id="2350" name="Google Shape;2350;p64"/>
            <p:cNvSpPr/>
            <p:nvPr/>
          </p:nvSpPr>
          <p:spPr>
            <a:xfrm>
              <a:off x="1898600" y="3095675"/>
              <a:ext cx="1156825" cy="301625"/>
            </a:xfrm>
            <a:custGeom>
              <a:avLst/>
              <a:gdLst/>
              <a:ahLst/>
              <a:cxnLst/>
              <a:rect l="l" t="t" r="r" b="b"/>
              <a:pathLst>
                <a:path w="46273" h="12065" extrusionOk="0">
                  <a:moveTo>
                    <a:pt x="34991" y="1"/>
                  </a:moveTo>
                  <a:lnTo>
                    <a:pt x="0" y="810"/>
                  </a:lnTo>
                  <a:lnTo>
                    <a:pt x="0" y="5148"/>
                  </a:lnTo>
                  <a:lnTo>
                    <a:pt x="9" y="5271"/>
                  </a:lnTo>
                  <a:lnTo>
                    <a:pt x="23966" y="12065"/>
                  </a:lnTo>
                  <a:lnTo>
                    <a:pt x="46273" y="7040"/>
                  </a:lnTo>
                  <a:lnTo>
                    <a:pt x="46273" y="1373"/>
                  </a:lnTo>
                  <a:lnTo>
                    <a:pt x="349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1898600" y="3095675"/>
              <a:ext cx="1156825" cy="301625"/>
            </a:xfrm>
            <a:custGeom>
              <a:avLst/>
              <a:gdLst/>
              <a:ahLst/>
              <a:cxnLst/>
              <a:rect l="l" t="t" r="r" b="b"/>
              <a:pathLst>
                <a:path w="46273" h="12065" extrusionOk="0">
                  <a:moveTo>
                    <a:pt x="34991" y="1"/>
                  </a:moveTo>
                  <a:lnTo>
                    <a:pt x="0" y="810"/>
                  </a:lnTo>
                  <a:lnTo>
                    <a:pt x="0" y="5148"/>
                  </a:lnTo>
                  <a:lnTo>
                    <a:pt x="9" y="5271"/>
                  </a:lnTo>
                  <a:lnTo>
                    <a:pt x="23966" y="12065"/>
                  </a:lnTo>
                  <a:lnTo>
                    <a:pt x="46273" y="7040"/>
                  </a:lnTo>
                  <a:lnTo>
                    <a:pt x="46273" y="1373"/>
                  </a:lnTo>
                  <a:lnTo>
                    <a:pt x="34991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2468400" y="3132425"/>
              <a:ext cx="609700" cy="258975"/>
            </a:xfrm>
            <a:custGeom>
              <a:avLst/>
              <a:gdLst/>
              <a:ahLst/>
              <a:cxnLst/>
              <a:rect l="l" t="t" r="r" b="b"/>
              <a:pathLst>
                <a:path w="24388" h="10359" extrusionOk="0">
                  <a:moveTo>
                    <a:pt x="22224" y="1"/>
                  </a:moveTo>
                  <a:cubicBezTo>
                    <a:pt x="18671" y="1"/>
                    <a:pt x="0" y="5791"/>
                    <a:pt x="0" y="5791"/>
                  </a:cubicBezTo>
                  <a:lnTo>
                    <a:pt x="0" y="10359"/>
                  </a:lnTo>
                  <a:lnTo>
                    <a:pt x="23123" y="5651"/>
                  </a:lnTo>
                  <a:cubicBezTo>
                    <a:pt x="23123" y="5651"/>
                    <a:pt x="24387" y="858"/>
                    <a:pt x="22697" y="67"/>
                  </a:cubicBezTo>
                  <a:cubicBezTo>
                    <a:pt x="22600" y="22"/>
                    <a:pt x="22440" y="1"/>
                    <a:pt x="222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1890325" y="3031900"/>
              <a:ext cx="1156150" cy="245325"/>
            </a:xfrm>
            <a:custGeom>
              <a:avLst/>
              <a:gdLst/>
              <a:ahLst/>
              <a:cxnLst/>
              <a:rect l="l" t="t" r="r" b="b"/>
              <a:pathLst>
                <a:path w="46246" h="9813" extrusionOk="0">
                  <a:moveTo>
                    <a:pt x="21643" y="0"/>
                  </a:moveTo>
                  <a:lnTo>
                    <a:pt x="4303" y="3353"/>
                  </a:lnTo>
                  <a:lnTo>
                    <a:pt x="0" y="2348"/>
                  </a:lnTo>
                  <a:lnTo>
                    <a:pt x="0" y="4185"/>
                  </a:lnTo>
                  <a:lnTo>
                    <a:pt x="23123" y="9812"/>
                  </a:lnTo>
                  <a:lnTo>
                    <a:pt x="46246" y="4798"/>
                  </a:lnTo>
                  <a:lnTo>
                    <a:pt x="46246" y="2960"/>
                  </a:lnTo>
                  <a:lnTo>
                    <a:pt x="41678" y="3907"/>
                  </a:lnTo>
                  <a:lnTo>
                    <a:pt x="2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1890325" y="2985950"/>
              <a:ext cx="1156150" cy="245325"/>
            </a:xfrm>
            <a:custGeom>
              <a:avLst/>
              <a:gdLst/>
              <a:ahLst/>
              <a:cxnLst/>
              <a:rect l="l" t="t" r="r" b="b"/>
              <a:pathLst>
                <a:path w="46246" h="9813" extrusionOk="0">
                  <a:moveTo>
                    <a:pt x="21643" y="1"/>
                  </a:moveTo>
                  <a:lnTo>
                    <a:pt x="0" y="4186"/>
                  </a:lnTo>
                  <a:lnTo>
                    <a:pt x="23123" y="9812"/>
                  </a:lnTo>
                  <a:lnTo>
                    <a:pt x="46246" y="4798"/>
                  </a:lnTo>
                  <a:lnTo>
                    <a:pt x="21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1885775" y="3105725"/>
              <a:ext cx="1190775" cy="317100"/>
            </a:xfrm>
            <a:custGeom>
              <a:avLst/>
              <a:gdLst/>
              <a:ahLst/>
              <a:cxnLst/>
              <a:rect l="l" t="t" r="r" b="b"/>
              <a:pathLst>
                <a:path w="47631" h="12684" extrusionOk="0">
                  <a:moveTo>
                    <a:pt x="46484" y="1"/>
                  </a:moveTo>
                  <a:cubicBezTo>
                    <a:pt x="46448" y="1"/>
                    <a:pt x="46428" y="7"/>
                    <a:pt x="46428" y="7"/>
                  </a:cubicBezTo>
                  <a:cubicBezTo>
                    <a:pt x="46428" y="7"/>
                    <a:pt x="45544" y="474"/>
                    <a:pt x="46002" y="1135"/>
                  </a:cubicBezTo>
                  <a:lnTo>
                    <a:pt x="45997" y="1134"/>
                  </a:lnTo>
                  <a:lnTo>
                    <a:pt x="45767" y="1843"/>
                  </a:lnTo>
                  <a:cubicBezTo>
                    <a:pt x="45767" y="1843"/>
                    <a:pt x="46547" y="4631"/>
                    <a:pt x="45835" y="6344"/>
                  </a:cubicBezTo>
                  <a:cubicBezTo>
                    <a:pt x="42276" y="7022"/>
                    <a:pt x="23861" y="10744"/>
                    <a:pt x="23575" y="10744"/>
                  </a:cubicBezTo>
                  <a:cubicBezTo>
                    <a:pt x="23257" y="10744"/>
                    <a:pt x="1918" y="5060"/>
                    <a:pt x="1918" y="5060"/>
                  </a:cubicBezTo>
                  <a:lnTo>
                    <a:pt x="1" y="4561"/>
                  </a:lnTo>
                  <a:lnTo>
                    <a:pt x="1" y="5909"/>
                  </a:lnTo>
                  <a:lnTo>
                    <a:pt x="23714" y="12684"/>
                  </a:lnTo>
                  <a:lnTo>
                    <a:pt x="47136" y="7224"/>
                  </a:lnTo>
                  <a:cubicBezTo>
                    <a:pt x="47582" y="6565"/>
                    <a:pt x="47629" y="3832"/>
                    <a:pt x="47630" y="3799"/>
                  </a:cubicBezTo>
                  <a:cubicBezTo>
                    <a:pt x="47629" y="2984"/>
                    <a:pt x="47583" y="2180"/>
                    <a:pt x="47449" y="1592"/>
                  </a:cubicBezTo>
                  <a:cubicBezTo>
                    <a:pt x="47115" y="134"/>
                    <a:pt x="46644" y="1"/>
                    <a:pt x="46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64"/>
            <p:cNvSpPr/>
            <p:nvPr/>
          </p:nvSpPr>
          <p:spPr>
            <a:xfrm>
              <a:off x="2334925" y="3077725"/>
              <a:ext cx="520475" cy="113025"/>
            </a:xfrm>
            <a:custGeom>
              <a:avLst/>
              <a:gdLst/>
              <a:ahLst/>
              <a:cxnLst/>
              <a:rect l="l" t="t" r="r" b="b"/>
              <a:pathLst>
                <a:path w="20819" h="4521" extrusionOk="0">
                  <a:moveTo>
                    <a:pt x="14855" y="0"/>
                  </a:moveTo>
                  <a:lnTo>
                    <a:pt x="1" y="3221"/>
                  </a:lnTo>
                  <a:lnTo>
                    <a:pt x="5339" y="4520"/>
                  </a:lnTo>
                  <a:lnTo>
                    <a:pt x="20819" y="1163"/>
                  </a:lnTo>
                  <a:lnTo>
                    <a:pt x="1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64"/>
          <p:cNvGrpSpPr/>
          <p:nvPr/>
        </p:nvGrpSpPr>
        <p:grpSpPr>
          <a:xfrm>
            <a:off x="10743174" y="5292573"/>
            <a:ext cx="977655" cy="1565428"/>
            <a:chOff x="5992975" y="3910925"/>
            <a:chExt cx="95350" cy="152675"/>
          </a:xfrm>
        </p:grpSpPr>
        <p:sp>
          <p:nvSpPr>
            <p:cNvPr id="2358" name="Google Shape;2358;p64"/>
            <p:cNvSpPr/>
            <p:nvPr/>
          </p:nvSpPr>
          <p:spPr>
            <a:xfrm>
              <a:off x="6005125" y="3927750"/>
              <a:ext cx="33600" cy="119875"/>
            </a:xfrm>
            <a:custGeom>
              <a:avLst/>
              <a:gdLst/>
              <a:ahLst/>
              <a:cxnLst/>
              <a:rect l="l" t="t" r="r" b="b"/>
              <a:pathLst>
                <a:path w="1344" h="4795" extrusionOk="0">
                  <a:moveTo>
                    <a:pt x="624" y="0"/>
                  </a:moveTo>
                  <a:lnTo>
                    <a:pt x="1" y="95"/>
                  </a:lnTo>
                  <a:lnTo>
                    <a:pt x="721" y="4795"/>
                  </a:lnTo>
                  <a:lnTo>
                    <a:pt x="1344" y="4698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64"/>
            <p:cNvSpPr/>
            <p:nvPr/>
          </p:nvSpPr>
          <p:spPr>
            <a:xfrm>
              <a:off x="6005125" y="3911750"/>
              <a:ext cx="15600" cy="18075"/>
            </a:xfrm>
            <a:custGeom>
              <a:avLst/>
              <a:gdLst/>
              <a:ahLst/>
              <a:cxnLst/>
              <a:rect l="l" t="t" r="r" b="b"/>
              <a:pathLst>
                <a:path w="624" h="723" extrusionOk="0">
                  <a:moveTo>
                    <a:pt x="209" y="1"/>
                  </a:moveTo>
                  <a:lnTo>
                    <a:pt x="138" y="247"/>
                  </a:lnTo>
                  <a:lnTo>
                    <a:pt x="1" y="723"/>
                  </a:lnTo>
                  <a:lnTo>
                    <a:pt x="1" y="723"/>
                  </a:lnTo>
                  <a:lnTo>
                    <a:pt x="624" y="628"/>
                  </a:lnTo>
                  <a:lnTo>
                    <a:pt x="351" y="215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64"/>
            <p:cNvSpPr/>
            <p:nvPr/>
          </p:nvSpPr>
          <p:spPr>
            <a:xfrm>
              <a:off x="6021825" y="4036650"/>
              <a:ext cx="16900" cy="10975"/>
            </a:xfrm>
            <a:custGeom>
              <a:avLst/>
              <a:gdLst/>
              <a:ahLst/>
              <a:cxnLst/>
              <a:rect l="l" t="t" r="r" b="b"/>
              <a:pathLst>
                <a:path w="676" h="439" extrusionOk="0">
                  <a:moveTo>
                    <a:pt x="623" y="1"/>
                  </a:moveTo>
                  <a:lnTo>
                    <a:pt x="0" y="97"/>
                  </a:lnTo>
                  <a:lnTo>
                    <a:pt x="53" y="439"/>
                  </a:lnTo>
                  <a:lnTo>
                    <a:pt x="676" y="342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161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64"/>
            <p:cNvSpPr/>
            <p:nvPr/>
          </p:nvSpPr>
          <p:spPr>
            <a:xfrm>
              <a:off x="6023125" y="4044875"/>
              <a:ext cx="16575" cy="9075"/>
            </a:xfrm>
            <a:custGeom>
              <a:avLst/>
              <a:gdLst/>
              <a:ahLst/>
              <a:cxnLst/>
              <a:rect l="l" t="t" r="r" b="b"/>
              <a:pathLst>
                <a:path w="663" h="363" extrusionOk="0">
                  <a:moveTo>
                    <a:pt x="624" y="1"/>
                  </a:moveTo>
                  <a:lnTo>
                    <a:pt x="0" y="97"/>
                  </a:lnTo>
                  <a:lnTo>
                    <a:pt x="35" y="327"/>
                  </a:lnTo>
                  <a:cubicBezTo>
                    <a:pt x="39" y="347"/>
                    <a:pt x="56" y="363"/>
                    <a:pt x="77" y="363"/>
                  </a:cubicBezTo>
                  <a:cubicBezTo>
                    <a:pt x="79" y="363"/>
                    <a:pt x="81" y="362"/>
                    <a:pt x="84" y="362"/>
                  </a:cubicBezTo>
                  <a:lnTo>
                    <a:pt x="624" y="279"/>
                  </a:lnTo>
                  <a:cubicBezTo>
                    <a:pt x="647" y="276"/>
                    <a:pt x="662" y="254"/>
                    <a:pt x="659" y="232"/>
                  </a:cubicBezTo>
                  <a:lnTo>
                    <a:pt x="624" y="1"/>
                  </a:lnTo>
                  <a:close/>
                </a:path>
              </a:pathLst>
            </a:custGeom>
            <a:solidFill>
              <a:srgbClr val="7B57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64"/>
            <p:cNvSpPr/>
            <p:nvPr/>
          </p:nvSpPr>
          <p:spPr>
            <a:xfrm>
              <a:off x="6008550" y="3911750"/>
              <a:ext cx="5350" cy="6175"/>
            </a:xfrm>
            <a:custGeom>
              <a:avLst/>
              <a:gdLst/>
              <a:ahLst/>
              <a:cxnLst/>
              <a:rect l="l" t="t" r="r" b="b"/>
              <a:pathLst>
                <a:path w="214" h="247" extrusionOk="0">
                  <a:moveTo>
                    <a:pt x="72" y="1"/>
                  </a:moveTo>
                  <a:lnTo>
                    <a:pt x="1" y="247"/>
                  </a:lnTo>
                  <a:lnTo>
                    <a:pt x="214" y="21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64"/>
            <p:cNvSpPr/>
            <p:nvPr/>
          </p:nvSpPr>
          <p:spPr>
            <a:xfrm>
              <a:off x="6021000" y="4030350"/>
              <a:ext cx="16550" cy="8525"/>
            </a:xfrm>
            <a:custGeom>
              <a:avLst/>
              <a:gdLst/>
              <a:ahLst/>
              <a:cxnLst/>
              <a:rect l="l" t="t" r="r" b="b"/>
              <a:pathLst>
                <a:path w="662" h="341" extrusionOk="0">
                  <a:moveTo>
                    <a:pt x="624" y="0"/>
                  </a:moveTo>
                  <a:lnTo>
                    <a:pt x="0" y="96"/>
                  </a:lnTo>
                  <a:lnTo>
                    <a:pt x="37" y="341"/>
                  </a:lnTo>
                  <a:lnTo>
                    <a:pt x="661" y="246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4B1D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64"/>
            <p:cNvSpPr/>
            <p:nvPr/>
          </p:nvSpPr>
          <p:spPr>
            <a:xfrm>
              <a:off x="6009800" y="3933625"/>
              <a:ext cx="15925" cy="89425"/>
            </a:xfrm>
            <a:custGeom>
              <a:avLst/>
              <a:gdLst/>
              <a:ahLst/>
              <a:cxnLst/>
              <a:rect l="l" t="t" r="r" b="b"/>
              <a:pathLst>
                <a:path w="637" h="3577" extrusionOk="0">
                  <a:moveTo>
                    <a:pt x="51" y="0"/>
                  </a:moveTo>
                  <a:cubicBezTo>
                    <a:pt x="49" y="0"/>
                    <a:pt x="46" y="1"/>
                    <a:pt x="44" y="1"/>
                  </a:cubicBezTo>
                  <a:cubicBezTo>
                    <a:pt x="18" y="5"/>
                    <a:pt x="0" y="30"/>
                    <a:pt x="4" y="56"/>
                  </a:cubicBezTo>
                  <a:lnTo>
                    <a:pt x="537" y="3535"/>
                  </a:lnTo>
                  <a:cubicBezTo>
                    <a:pt x="541" y="3559"/>
                    <a:pt x="561" y="3576"/>
                    <a:pt x="585" y="3576"/>
                  </a:cubicBezTo>
                  <a:cubicBezTo>
                    <a:pt x="587" y="3576"/>
                    <a:pt x="589" y="3576"/>
                    <a:pt x="592" y="3576"/>
                  </a:cubicBezTo>
                  <a:cubicBezTo>
                    <a:pt x="618" y="3572"/>
                    <a:pt x="636" y="3547"/>
                    <a:pt x="632" y="3521"/>
                  </a:cubicBezTo>
                  <a:lnTo>
                    <a:pt x="100" y="41"/>
                  </a:lnTo>
                  <a:cubicBezTo>
                    <a:pt x="96" y="18"/>
                    <a:pt x="75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64"/>
            <p:cNvSpPr/>
            <p:nvPr/>
          </p:nvSpPr>
          <p:spPr>
            <a:xfrm>
              <a:off x="6015875" y="3932700"/>
              <a:ext cx="15925" cy="89400"/>
            </a:xfrm>
            <a:custGeom>
              <a:avLst/>
              <a:gdLst/>
              <a:ahLst/>
              <a:cxnLst/>
              <a:rect l="l" t="t" r="r" b="b"/>
              <a:pathLst>
                <a:path w="637" h="3576" extrusionOk="0">
                  <a:moveTo>
                    <a:pt x="53" y="0"/>
                  </a:moveTo>
                  <a:cubicBezTo>
                    <a:pt x="50" y="0"/>
                    <a:pt x="47" y="0"/>
                    <a:pt x="45" y="1"/>
                  </a:cubicBezTo>
                  <a:cubicBezTo>
                    <a:pt x="19" y="5"/>
                    <a:pt x="0" y="29"/>
                    <a:pt x="4" y="56"/>
                  </a:cubicBezTo>
                  <a:lnTo>
                    <a:pt x="537" y="3535"/>
                  </a:lnTo>
                  <a:cubicBezTo>
                    <a:pt x="541" y="3558"/>
                    <a:pt x="562" y="3576"/>
                    <a:pt x="585" y="3576"/>
                  </a:cubicBezTo>
                  <a:cubicBezTo>
                    <a:pt x="587" y="3576"/>
                    <a:pt x="590" y="3576"/>
                    <a:pt x="592" y="3575"/>
                  </a:cubicBezTo>
                  <a:cubicBezTo>
                    <a:pt x="619" y="3571"/>
                    <a:pt x="637" y="3546"/>
                    <a:pt x="632" y="3521"/>
                  </a:cubicBezTo>
                  <a:lnTo>
                    <a:pt x="100" y="41"/>
                  </a:lnTo>
                  <a:cubicBezTo>
                    <a:pt x="96" y="17"/>
                    <a:pt x="76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64"/>
            <p:cNvSpPr/>
            <p:nvPr/>
          </p:nvSpPr>
          <p:spPr>
            <a:xfrm>
              <a:off x="6033150" y="3928000"/>
              <a:ext cx="16175" cy="118900"/>
            </a:xfrm>
            <a:custGeom>
              <a:avLst/>
              <a:gdLst/>
              <a:ahLst/>
              <a:cxnLst/>
              <a:rect l="l" t="t" r="r" b="b"/>
              <a:pathLst>
                <a:path w="647" h="4756" extrusionOk="0">
                  <a:moveTo>
                    <a:pt x="631" y="0"/>
                  </a:moveTo>
                  <a:lnTo>
                    <a:pt x="0" y="2"/>
                  </a:lnTo>
                  <a:lnTo>
                    <a:pt x="16" y="4756"/>
                  </a:lnTo>
                  <a:lnTo>
                    <a:pt x="646" y="4754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64"/>
            <p:cNvSpPr/>
            <p:nvPr/>
          </p:nvSpPr>
          <p:spPr>
            <a:xfrm>
              <a:off x="6033125" y="3910925"/>
              <a:ext cx="15775" cy="17125"/>
            </a:xfrm>
            <a:custGeom>
              <a:avLst/>
              <a:gdLst/>
              <a:ahLst/>
              <a:cxnLst/>
              <a:rect l="l" t="t" r="r" b="b"/>
              <a:pathLst>
                <a:path w="631" h="685" extrusionOk="0">
                  <a:moveTo>
                    <a:pt x="313" y="1"/>
                  </a:moveTo>
                  <a:lnTo>
                    <a:pt x="206" y="234"/>
                  </a:lnTo>
                  <a:lnTo>
                    <a:pt x="0" y="684"/>
                  </a:lnTo>
                  <a:lnTo>
                    <a:pt x="631" y="682"/>
                  </a:lnTo>
                  <a:lnTo>
                    <a:pt x="422" y="233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64"/>
            <p:cNvSpPr/>
            <p:nvPr/>
          </p:nvSpPr>
          <p:spPr>
            <a:xfrm>
              <a:off x="6033475" y="4038175"/>
              <a:ext cx="15850" cy="8725"/>
            </a:xfrm>
            <a:custGeom>
              <a:avLst/>
              <a:gdLst/>
              <a:ahLst/>
              <a:cxnLst/>
              <a:rect l="l" t="t" r="r" b="b"/>
              <a:pathLst>
                <a:path w="634" h="349" extrusionOk="0">
                  <a:moveTo>
                    <a:pt x="632" y="1"/>
                  </a:moveTo>
                  <a:lnTo>
                    <a:pt x="1" y="3"/>
                  </a:lnTo>
                  <a:lnTo>
                    <a:pt x="3" y="349"/>
                  </a:lnTo>
                  <a:lnTo>
                    <a:pt x="633" y="347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4B1D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64"/>
            <p:cNvSpPr/>
            <p:nvPr/>
          </p:nvSpPr>
          <p:spPr>
            <a:xfrm>
              <a:off x="6033500" y="4046800"/>
              <a:ext cx="15825" cy="6950"/>
            </a:xfrm>
            <a:custGeom>
              <a:avLst/>
              <a:gdLst/>
              <a:ahLst/>
              <a:cxnLst/>
              <a:rect l="l" t="t" r="r" b="b"/>
              <a:pathLst>
                <a:path w="633" h="278" extrusionOk="0">
                  <a:moveTo>
                    <a:pt x="631" y="1"/>
                  </a:moveTo>
                  <a:lnTo>
                    <a:pt x="1" y="3"/>
                  </a:lnTo>
                  <a:lnTo>
                    <a:pt x="1" y="236"/>
                  </a:lnTo>
                  <a:cubicBezTo>
                    <a:pt x="1" y="259"/>
                    <a:pt x="21" y="278"/>
                    <a:pt x="43" y="278"/>
                  </a:cubicBezTo>
                  <a:lnTo>
                    <a:pt x="590" y="276"/>
                  </a:lnTo>
                  <a:cubicBezTo>
                    <a:pt x="613" y="276"/>
                    <a:pt x="632" y="257"/>
                    <a:pt x="632" y="234"/>
                  </a:cubicBezTo>
                  <a:lnTo>
                    <a:pt x="631" y="1"/>
                  </a:lnTo>
                  <a:close/>
                </a:path>
              </a:pathLst>
            </a:custGeom>
            <a:solidFill>
              <a:srgbClr val="D839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64"/>
            <p:cNvSpPr/>
            <p:nvPr/>
          </p:nvSpPr>
          <p:spPr>
            <a:xfrm>
              <a:off x="6038275" y="3910925"/>
              <a:ext cx="5400" cy="5875"/>
            </a:xfrm>
            <a:custGeom>
              <a:avLst/>
              <a:gdLst/>
              <a:ahLst/>
              <a:cxnLst/>
              <a:rect l="l" t="t" r="r" b="b"/>
              <a:pathLst>
                <a:path w="216" h="235" extrusionOk="0">
                  <a:moveTo>
                    <a:pt x="107" y="1"/>
                  </a:moveTo>
                  <a:lnTo>
                    <a:pt x="0" y="234"/>
                  </a:lnTo>
                  <a:lnTo>
                    <a:pt x="216" y="23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64"/>
            <p:cNvSpPr/>
            <p:nvPr/>
          </p:nvSpPr>
          <p:spPr>
            <a:xfrm>
              <a:off x="6033475" y="4032000"/>
              <a:ext cx="15825" cy="6275"/>
            </a:xfrm>
            <a:custGeom>
              <a:avLst/>
              <a:gdLst/>
              <a:ahLst/>
              <a:cxnLst/>
              <a:rect l="l" t="t" r="r" b="b"/>
              <a:pathLst>
                <a:path w="633" h="251" extrusionOk="0">
                  <a:moveTo>
                    <a:pt x="631" y="1"/>
                  </a:moveTo>
                  <a:lnTo>
                    <a:pt x="1" y="3"/>
                  </a:lnTo>
                  <a:lnTo>
                    <a:pt x="2" y="250"/>
                  </a:lnTo>
                  <a:lnTo>
                    <a:pt x="632" y="24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D839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64"/>
            <p:cNvSpPr/>
            <p:nvPr/>
          </p:nvSpPr>
          <p:spPr>
            <a:xfrm>
              <a:off x="6037050" y="3932650"/>
              <a:ext cx="2725" cy="90425"/>
            </a:xfrm>
            <a:custGeom>
              <a:avLst/>
              <a:gdLst/>
              <a:ahLst/>
              <a:cxnLst/>
              <a:rect l="l" t="t" r="r" b="b"/>
              <a:pathLst>
                <a:path w="109" h="3617" extrusionOk="0">
                  <a:moveTo>
                    <a:pt x="48" y="1"/>
                  </a:moveTo>
                  <a:cubicBezTo>
                    <a:pt x="22" y="1"/>
                    <a:pt x="1" y="22"/>
                    <a:pt x="1" y="49"/>
                  </a:cubicBezTo>
                  <a:lnTo>
                    <a:pt x="12" y="3569"/>
                  </a:lnTo>
                  <a:cubicBezTo>
                    <a:pt x="12" y="3596"/>
                    <a:pt x="34" y="3617"/>
                    <a:pt x="61" y="3617"/>
                  </a:cubicBezTo>
                  <a:cubicBezTo>
                    <a:pt x="87" y="3617"/>
                    <a:pt x="108" y="3595"/>
                    <a:pt x="108" y="3568"/>
                  </a:cubicBezTo>
                  <a:lnTo>
                    <a:pt x="97" y="48"/>
                  </a:lnTo>
                  <a:cubicBezTo>
                    <a:pt x="97" y="22"/>
                    <a:pt x="75" y="1"/>
                    <a:pt x="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64"/>
            <p:cNvSpPr/>
            <p:nvPr/>
          </p:nvSpPr>
          <p:spPr>
            <a:xfrm>
              <a:off x="6043200" y="3932625"/>
              <a:ext cx="2725" cy="90425"/>
            </a:xfrm>
            <a:custGeom>
              <a:avLst/>
              <a:gdLst/>
              <a:ahLst/>
              <a:cxnLst/>
              <a:rect l="l" t="t" r="r" b="b"/>
              <a:pathLst>
                <a:path w="109" h="3617" extrusionOk="0">
                  <a:moveTo>
                    <a:pt x="49" y="1"/>
                  </a:moveTo>
                  <a:cubicBezTo>
                    <a:pt x="23" y="1"/>
                    <a:pt x="1" y="22"/>
                    <a:pt x="1" y="49"/>
                  </a:cubicBezTo>
                  <a:lnTo>
                    <a:pt x="12" y="3569"/>
                  </a:lnTo>
                  <a:cubicBezTo>
                    <a:pt x="12" y="3596"/>
                    <a:pt x="34" y="3617"/>
                    <a:pt x="61" y="3617"/>
                  </a:cubicBezTo>
                  <a:cubicBezTo>
                    <a:pt x="88" y="3617"/>
                    <a:pt x="109" y="3595"/>
                    <a:pt x="109" y="3568"/>
                  </a:cubicBezTo>
                  <a:lnTo>
                    <a:pt x="97" y="48"/>
                  </a:lnTo>
                  <a:cubicBezTo>
                    <a:pt x="97" y="22"/>
                    <a:pt x="75" y="1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64"/>
            <p:cNvSpPr/>
            <p:nvPr/>
          </p:nvSpPr>
          <p:spPr>
            <a:xfrm>
              <a:off x="6044075" y="3927325"/>
              <a:ext cx="32350" cy="119925"/>
            </a:xfrm>
            <a:custGeom>
              <a:avLst/>
              <a:gdLst/>
              <a:ahLst/>
              <a:cxnLst/>
              <a:rect l="l" t="t" r="r" b="b"/>
              <a:pathLst>
                <a:path w="1294" h="4797" extrusionOk="0">
                  <a:moveTo>
                    <a:pt x="670" y="0"/>
                  </a:moveTo>
                  <a:lnTo>
                    <a:pt x="0" y="4707"/>
                  </a:lnTo>
                  <a:lnTo>
                    <a:pt x="625" y="4796"/>
                  </a:lnTo>
                  <a:lnTo>
                    <a:pt x="1293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64"/>
            <p:cNvSpPr/>
            <p:nvPr/>
          </p:nvSpPr>
          <p:spPr>
            <a:xfrm>
              <a:off x="6060475" y="3911650"/>
              <a:ext cx="15600" cy="18025"/>
            </a:xfrm>
            <a:custGeom>
              <a:avLst/>
              <a:gdLst/>
              <a:ahLst/>
              <a:cxnLst/>
              <a:rect l="l" t="t" r="r" b="b"/>
              <a:pathLst>
                <a:path w="624" h="721" extrusionOk="0">
                  <a:moveTo>
                    <a:pt x="409" y="0"/>
                  </a:moveTo>
                  <a:lnTo>
                    <a:pt x="269" y="216"/>
                  </a:lnTo>
                  <a:lnTo>
                    <a:pt x="0" y="632"/>
                  </a:lnTo>
                  <a:lnTo>
                    <a:pt x="624" y="721"/>
                  </a:lnTo>
                  <a:lnTo>
                    <a:pt x="482" y="246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64"/>
            <p:cNvSpPr/>
            <p:nvPr/>
          </p:nvSpPr>
          <p:spPr>
            <a:xfrm>
              <a:off x="6043825" y="4036850"/>
              <a:ext cx="16850" cy="10800"/>
            </a:xfrm>
            <a:custGeom>
              <a:avLst/>
              <a:gdLst/>
              <a:ahLst/>
              <a:cxnLst/>
              <a:rect l="l" t="t" r="r" b="b"/>
              <a:pathLst>
                <a:path w="674" h="432" extrusionOk="0">
                  <a:moveTo>
                    <a:pt x="49" y="0"/>
                  </a:moveTo>
                  <a:lnTo>
                    <a:pt x="1" y="343"/>
                  </a:lnTo>
                  <a:lnTo>
                    <a:pt x="625" y="432"/>
                  </a:lnTo>
                  <a:lnTo>
                    <a:pt x="673" y="8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61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64"/>
            <p:cNvSpPr/>
            <p:nvPr/>
          </p:nvSpPr>
          <p:spPr>
            <a:xfrm>
              <a:off x="6042850" y="4045075"/>
              <a:ext cx="16525" cy="8925"/>
            </a:xfrm>
            <a:custGeom>
              <a:avLst/>
              <a:gdLst/>
              <a:ahLst/>
              <a:cxnLst/>
              <a:rect l="l" t="t" r="r" b="b"/>
              <a:pathLst>
                <a:path w="661" h="357" extrusionOk="0">
                  <a:moveTo>
                    <a:pt x="37" y="0"/>
                  </a:moveTo>
                  <a:lnTo>
                    <a:pt x="4" y="232"/>
                  </a:lnTo>
                  <a:cubicBezTo>
                    <a:pt x="0" y="255"/>
                    <a:pt x="17" y="275"/>
                    <a:pt x="40" y="280"/>
                  </a:cubicBezTo>
                  <a:lnTo>
                    <a:pt x="581" y="356"/>
                  </a:lnTo>
                  <a:cubicBezTo>
                    <a:pt x="583" y="356"/>
                    <a:pt x="585" y="357"/>
                    <a:pt x="587" y="357"/>
                  </a:cubicBezTo>
                  <a:cubicBezTo>
                    <a:pt x="607" y="357"/>
                    <a:pt x="625" y="342"/>
                    <a:pt x="628" y="320"/>
                  </a:cubicBezTo>
                  <a:lnTo>
                    <a:pt x="661" y="8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E61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64"/>
            <p:cNvSpPr/>
            <p:nvPr/>
          </p:nvSpPr>
          <p:spPr>
            <a:xfrm>
              <a:off x="6067200" y="3911650"/>
              <a:ext cx="5350" cy="6150"/>
            </a:xfrm>
            <a:custGeom>
              <a:avLst/>
              <a:gdLst/>
              <a:ahLst/>
              <a:cxnLst/>
              <a:rect l="l" t="t" r="r" b="b"/>
              <a:pathLst>
                <a:path w="214" h="246" extrusionOk="0">
                  <a:moveTo>
                    <a:pt x="140" y="0"/>
                  </a:moveTo>
                  <a:lnTo>
                    <a:pt x="0" y="216"/>
                  </a:lnTo>
                  <a:lnTo>
                    <a:pt x="213" y="246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64"/>
            <p:cNvSpPr/>
            <p:nvPr/>
          </p:nvSpPr>
          <p:spPr>
            <a:xfrm>
              <a:off x="6045100" y="4030150"/>
              <a:ext cx="16500" cy="8350"/>
            </a:xfrm>
            <a:custGeom>
              <a:avLst/>
              <a:gdLst/>
              <a:ahLst/>
              <a:cxnLst/>
              <a:rect l="l" t="t" r="r" b="b"/>
              <a:pathLst>
                <a:path w="660" h="334" extrusionOk="0">
                  <a:moveTo>
                    <a:pt x="36" y="0"/>
                  </a:moveTo>
                  <a:lnTo>
                    <a:pt x="0" y="245"/>
                  </a:lnTo>
                  <a:lnTo>
                    <a:pt x="625" y="333"/>
                  </a:lnTo>
                  <a:lnTo>
                    <a:pt x="660" y="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470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64"/>
            <p:cNvSpPr/>
            <p:nvPr/>
          </p:nvSpPr>
          <p:spPr>
            <a:xfrm>
              <a:off x="6051050" y="3932750"/>
              <a:ext cx="14975" cy="89550"/>
            </a:xfrm>
            <a:custGeom>
              <a:avLst/>
              <a:gdLst/>
              <a:ahLst/>
              <a:cxnLst/>
              <a:rect l="l" t="t" r="r" b="b"/>
              <a:pathLst>
                <a:path w="599" h="3582" extrusionOk="0">
                  <a:moveTo>
                    <a:pt x="546" y="0"/>
                  </a:moveTo>
                  <a:cubicBezTo>
                    <a:pt x="523" y="0"/>
                    <a:pt x="503" y="18"/>
                    <a:pt x="499" y="41"/>
                  </a:cubicBezTo>
                  <a:lnTo>
                    <a:pt x="5" y="3527"/>
                  </a:lnTo>
                  <a:cubicBezTo>
                    <a:pt x="0" y="3553"/>
                    <a:pt x="19" y="3578"/>
                    <a:pt x="45" y="3581"/>
                  </a:cubicBezTo>
                  <a:cubicBezTo>
                    <a:pt x="47" y="3581"/>
                    <a:pt x="50" y="3581"/>
                    <a:pt x="52" y="3581"/>
                  </a:cubicBezTo>
                  <a:cubicBezTo>
                    <a:pt x="76" y="3581"/>
                    <a:pt x="96" y="3564"/>
                    <a:pt x="100" y="3540"/>
                  </a:cubicBezTo>
                  <a:lnTo>
                    <a:pt x="594" y="55"/>
                  </a:lnTo>
                  <a:cubicBezTo>
                    <a:pt x="598" y="29"/>
                    <a:pt x="580" y="4"/>
                    <a:pt x="554" y="1"/>
                  </a:cubicBezTo>
                  <a:cubicBezTo>
                    <a:pt x="551" y="0"/>
                    <a:pt x="549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64"/>
            <p:cNvSpPr/>
            <p:nvPr/>
          </p:nvSpPr>
          <p:spPr>
            <a:xfrm>
              <a:off x="6057150" y="3933600"/>
              <a:ext cx="14975" cy="89575"/>
            </a:xfrm>
            <a:custGeom>
              <a:avLst/>
              <a:gdLst/>
              <a:ahLst/>
              <a:cxnLst/>
              <a:rect l="l" t="t" r="r" b="b"/>
              <a:pathLst>
                <a:path w="599" h="3583" extrusionOk="0">
                  <a:moveTo>
                    <a:pt x="548" y="1"/>
                  </a:moveTo>
                  <a:cubicBezTo>
                    <a:pt x="524" y="1"/>
                    <a:pt x="503" y="17"/>
                    <a:pt x="499" y="42"/>
                  </a:cubicBezTo>
                  <a:lnTo>
                    <a:pt x="5" y="3527"/>
                  </a:lnTo>
                  <a:cubicBezTo>
                    <a:pt x="1" y="3554"/>
                    <a:pt x="19" y="3578"/>
                    <a:pt x="45" y="3582"/>
                  </a:cubicBezTo>
                  <a:cubicBezTo>
                    <a:pt x="47" y="3582"/>
                    <a:pt x="49" y="3582"/>
                    <a:pt x="51" y="3582"/>
                  </a:cubicBezTo>
                  <a:cubicBezTo>
                    <a:pt x="76" y="3582"/>
                    <a:pt x="96" y="3565"/>
                    <a:pt x="100" y="3540"/>
                  </a:cubicBezTo>
                  <a:lnTo>
                    <a:pt x="595" y="56"/>
                  </a:lnTo>
                  <a:cubicBezTo>
                    <a:pt x="599" y="29"/>
                    <a:pt x="580" y="5"/>
                    <a:pt x="554" y="1"/>
                  </a:cubicBezTo>
                  <a:cubicBezTo>
                    <a:pt x="552" y="1"/>
                    <a:pt x="550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64"/>
            <p:cNvSpPr/>
            <p:nvPr/>
          </p:nvSpPr>
          <p:spPr>
            <a:xfrm>
              <a:off x="5997400" y="3976250"/>
              <a:ext cx="86350" cy="87350"/>
            </a:xfrm>
            <a:custGeom>
              <a:avLst/>
              <a:gdLst/>
              <a:ahLst/>
              <a:cxnLst/>
              <a:rect l="l" t="t" r="r" b="b"/>
              <a:pathLst>
                <a:path w="3454" h="3494" extrusionOk="0">
                  <a:moveTo>
                    <a:pt x="1" y="0"/>
                  </a:moveTo>
                  <a:lnTo>
                    <a:pt x="51" y="458"/>
                  </a:lnTo>
                  <a:lnTo>
                    <a:pt x="107" y="960"/>
                  </a:lnTo>
                  <a:lnTo>
                    <a:pt x="389" y="3494"/>
                  </a:lnTo>
                  <a:lnTo>
                    <a:pt x="3065" y="3494"/>
                  </a:lnTo>
                  <a:lnTo>
                    <a:pt x="3382" y="643"/>
                  </a:lnTo>
                  <a:lnTo>
                    <a:pt x="3402" y="458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64"/>
            <p:cNvSpPr/>
            <p:nvPr/>
          </p:nvSpPr>
          <p:spPr>
            <a:xfrm>
              <a:off x="5998675" y="3987700"/>
              <a:ext cx="83800" cy="12575"/>
            </a:xfrm>
            <a:custGeom>
              <a:avLst/>
              <a:gdLst/>
              <a:ahLst/>
              <a:cxnLst/>
              <a:rect l="l" t="t" r="r" b="b"/>
              <a:pathLst>
                <a:path w="3352" h="503" extrusionOk="0">
                  <a:moveTo>
                    <a:pt x="0" y="0"/>
                  </a:moveTo>
                  <a:lnTo>
                    <a:pt x="56" y="502"/>
                  </a:lnTo>
                  <a:lnTo>
                    <a:pt x="3331" y="185"/>
                  </a:lnTo>
                  <a:lnTo>
                    <a:pt x="33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64"/>
            <p:cNvSpPr/>
            <p:nvPr/>
          </p:nvSpPr>
          <p:spPr>
            <a:xfrm>
              <a:off x="5992975" y="3970925"/>
              <a:ext cx="95350" cy="16800"/>
            </a:xfrm>
            <a:custGeom>
              <a:avLst/>
              <a:gdLst/>
              <a:ahLst/>
              <a:cxnLst/>
              <a:rect l="l" t="t" r="r" b="b"/>
              <a:pathLst>
                <a:path w="3814" h="672" extrusionOk="0">
                  <a:moveTo>
                    <a:pt x="1" y="1"/>
                  </a:moveTo>
                  <a:lnTo>
                    <a:pt x="71" y="671"/>
                  </a:lnTo>
                  <a:lnTo>
                    <a:pt x="3742" y="671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892556" y="1756764"/>
            <a:ext cx="5751903" cy="2189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>
              <a:lnSpc>
                <a:spcPct val="110000"/>
              </a:lnSpc>
              <a:tabLst>
                <a:tab pos="146685" algn="l"/>
              </a:tabLst>
            </a:pPr>
            <a:r>
              <a:rPr lang="en-US" sz="4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</a:t>
            </a:r>
            <a:r>
              <a:rPr lang="en-US" sz="4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động</a:t>
            </a:r>
            <a:r>
              <a:rPr lang="en-US" sz="4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</a:p>
          <a:p>
            <a:pPr marL="21590">
              <a:lnSpc>
                <a:spcPct val="110000"/>
              </a:lnSpc>
              <a:tabLst>
                <a:tab pos="146685" algn="l"/>
              </a:tabLst>
            </a:pPr>
            <a:r>
              <a:rPr lang="en-US" sz="4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kinh</a:t>
            </a:r>
            <a:r>
              <a:rPr lang="en-US" sz="4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tế</a:t>
            </a:r>
            <a:r>
              <a:rPr lang="en-US" sz="4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đối</a:t>
            </a:r>
            <a:r>
              <a:rPr lang="en-US" sz="4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</a:p>
          <a:p>
            <a:pPr marL="21590">
              <a:lnSpc>
                <a:spcPct val="110000"/>
              </a:lnSpc>
              <a:tabLst>
                <a:tab pos="146685" algn="l"/>
              </a:tabLst>
            </a:pPr>
            <a:r>
              <a:rPr lang="en-US" sz="4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ngoại</a:t>
            </a:r>
            <a:r>
              <a:rPr lang="en-US" sz="4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ĐNÁ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80" y="1559539"/>
            <a:ext cx="5494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báo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cáo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kinh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tế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ngoại</a:t>
            </a:r>
            <a:r>
              <a:rPr lang="en-US" sz="36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ĐNÁ</a:t>
            </a:r>
          </a:p>
          <a:p>
            <a:pPr algn="r"/>
            <a:endParaRPr lang="en-US" sz="3600" b="1" dirty="0">
              <a:solidFill>
                <a:srgbClr val="FF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172" y="3199404"/>
            <a:ext cx="5089855" cy="2232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" algn="r">
              <a:lnSpc>
                <a:spcPct val="110000"/>
              </a:lnSpc>
              <a:tabLst>
                <a:tab pos="146685" algn="l"/>
              </a:tabLs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</a:p>
          <a:p>
            <a:pPr marL="21590" algn="r">
              <a:lnSpc>
                <a:spcPct val="110000"/>
              </a:lnSpc>
              <a:tabLst>
                <a:tab pos="146685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</a:t>
            </a:r>
          </a:p>
          <a:p>
            <a:pPr marL="21590" algn="r">
              <a:lnSpc>
                <a:spcPct val="110000"/>
              </a:lnSpc>
              <a:tabLst>
                <a:tab pos="146685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nhập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khẩu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hang </a:t>
            </a:r>
            <a:r>
              <a:rPr lang="en-US" sz="3200" b="1" dirty="0" err="1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ĐNÁ.</a:t>
            </a:r>
          </a:p>
          <a:p>
            <a:pPr marL="21590" algn="r">
              <a:lnSpc>
                <a:spcPct val="110000"/>
              </a:lnSpc>
              <a:tabLst>
                <a:tab pos="146685" algn="l"/>
              </a:tabLst>
            </a:pPr>
            <a:endParaRPr lang="en-US" sz="3200" b="1" dirty="0">
              <a:solidFill>
                <a:srgbClr val="FF0000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050" name="Picture 2" descr="지식 - 무료 교육개 아이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76" y="3548935"/>
            <a:ext cx="2683229" cy="21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3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8" grpId="0" animBg="1"/>
      <p:bldP spid="2309" grpId="0" animBg="1"/>
      <p:bldP spid="2313" grpId="0" animBg="1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9"/>
          <p:cNvSpPr txBox="1">
            <a:spLocks noGrp="1"/>
          </p:cNvSpPr>
          <p:nvPr>
            <p:ph type="subTitle" idx="1"/>
          </p:nvPr>
        </p:nvSpPr>
        <p:spPr>
          <a:xfrm>
            <a:off x="2794300" y="420916"/>
            <a:ext cx="6065936" cy="10062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800" b="1" dirty="0">
                <a:solidFill>
                  <a:srgbClr val="2A597A"/>
                </a:solidFill>
                <a:latin typeface="#9Slide07 IcielCadena" panose="02000503000000020004" pitchFamily="2" charset="0"/>
              </a:rPr>
              <a:t>3. VIẾT BÁO CÁO</a:t>
            </a:r>
            <a:endParaRPr sz="4800" b="1" dirty="0">
              <a:solidFill>
                <a:srgbClr val="2A597A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560" name="Google Shape;560;p39"/>
          <p:cNvSpPr/>
          <p:nvPr/>
        </p:nvSpPr>
        <p:spPr>
          <a:xfrm>
            <a:off x="161033" y="5796333"/>
            <a:ext cx="11866000" cy="89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1" name="Google Shape;561;p39"/>
          <p:cNvGrpSpPr/>
          <p:nvPr/>
        </p:nvGrpSpPr>
        <p:grpSpPr>
          <a:xfrm>
            <a:off x="7023476" y="1615513"/>
            <a:ext cx="5168524" cy="4629020"/>
            <a:chOff x="4811024" y="1130822"/>
            <a:chExt cx="3876393" cy="3471765"/>
          </a:xfrm>
        </p:grpSpPr>
        <p:sp>
          <p:nvSpPr>
            <p:cNvPr id="562" name="Google Shape;562;p39"/>
            <p:cNvSpPr/>
            <p:nvPr/>
          </p:nvSpPr>
          <p:spPr>
            <a:xfrm>
              <a:off x="6249055" y="2079793"/>
              <a:ext cx="228219" cy="124460"/>
            </a:xfrm>
            <a:custGeom>
              <a:avLst/>
              <a:gdLst/>
              <a:ahLst/>
              <a:cxnLst/>
              <a:rect l="l" t="t" r="r" b="b"/>
              <a:pathLst>
                <a:path w="3484" h="1900" extrusionOk="0">
                  <a:moveTo>
                    <a:pt x="2804" y="1"/>
                  </a:moveTo>
                  <a:cubicBezTo>
                    <a:pt x="2745" y="1"/>
                    <a:pt x="2686" y="9"/>
                    <a:pt x="2628" y="28"/>
                  </a:cubicBezTo>
                  <a:lnTo>
                    <a:pt x="489" y="696"/>
                  </a:lnTo>
                  <a:cubicBezTo>
                    <a:pt x="177" y="793"/>
                    <a:pt x="1" y="1128"/>
                    <a:pt x="98" y="1440"/>
                  </a:cubicBezTo>
                  <a:lnTo>
                    <a:pt x="112" y="1484"/>
                  </a:lnTo>
                  <a:cubicBezTo>
                    <a:pt x="161" y="1639"/>
                    <a:pt x="269" y="1761"/>
                    <a:pt x="404" y="1832"/>
                  </a:cubicBezTo>
                  <a:cubicBezTo>
                    <a:pt x="503" y="1884"/>
                    <a:pt x="600" y="1899"/>
                    <a:pt x="679" y="1899"/>
                  </a:cubicBezTo>
                  <a:cubicBezTo>
                    <a:pt x="769" y="1899"/>
                    <a:pt x="836" y="1880"/>
                    <a:pt x="856" y="1873"/>
                  </a:cubicBezTo>
                  <a:cubicBezTo>
                    <a:pt x="1206" y="1841"/>
                    <a:pt x="1647" y="1766"/>
                    <a:pt x="2134" y="1595"/>
                  </a:cubicBezTo>
                  <a:cubicBezTo>
                    <a:pt x="2472" y="1477"/>
                    <a:pt x="2759" y="1339"/>
                    <a:pt x="2995" y="1206"/>
                  </a:cubicBezTo>
                  <a:cubicBezTo>
                    <a:pt x="3307" y="1109"/>
                    <a:pt x="3483" y="775"/>
                    <a:pt x="3386" y="463"/>
                  </a:cubicBezTo>
                  <a:lnTo>
                    <a:pt x="3372" y="418"/>
                  </a:lnTo>
                  <a:cubicBezTo>
                    <a:pt x="3293" y="165"/>
                    <a:pt x="3057" y="1"/>
                    <a:pt x="2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3" name="Google Shape;563;p39"/>
            <p:cNvGrpSpPr/>
            <p:nvPr/>
          </p:nvGrpSpPr>
          <p:grpSpPr>
            <a:xfrm>
              <a:off x="4811024" y="2065251"/>
              <a:ext cx="1249377" cy="696646"/>
              <a:chOff x="4966850" y="3658700"/>
              <a:chExt cx="476825" cy="265875"/>
            </a:xfrm>
          </p:grpSpPr>
          <p:sp>
            <p:nvSpPr>
              <p:cNvPr id="564" name="Google Shape;564;p39"/>
              <p:cNvSpPr/>
              <p:nvPr/>
            </p:nvSpPr>
            <p:spPr>
              <a:xfrm>
                <a:off x="4999750" y="3835625"/>
                <a:ext cx="412625" cy="88950"/>
              </a:xfrm>
              <a:custGeom>
                <a:avLst/>
                <a:gdLst/>
                <a:ahLst/>
                <a:cxnLst/>
                <a:rect l="l" t="t" r="r" b="b"/>
                <a:pathLst>
                  <a:path w="16505" h="3558" extrusionOk="0">
                    <a:moveTo>
                      <a:pt x="16500" y="0"/>
                    </a:moveTo>
                    <a:lnTo>
                      <a:pt x="1768" y="20"/>
                    </a:lnTo>
                    <a:cubicBezTo>
                      <a:pt x="1280" y="21"/>
                      <a:pt x="837" y="218"/>
                      <a:pt x="518" y="539"/>
                    </a:cubicBezTo>
                    <a:cubicBezTo>
                      <a:pt x="199" y="859"/>
                      <a:pt x="1" y="1301"/>
                      <a:pt x="2" y="1791"/>
                    </a:cubicBezTo>
                    <a:cubicBezTo>
                      <a:pt x="3" y="2767"/>
                      <a:pt x="794" y="3557"/>
                      <a:pt x="1771" y="3557"/>
                    </a:cubicBezTo>
                    <a:cubicBezTo>
                      <a:pt x="1772" y="3557"/>
                      <a:pt x="1773" y="3557"/>
                      <a:pt x="1773" y="3557"/>
                    </a:cubicBezTo>
                    <a:lnTo>
                      <a:pt x="16505" y="3538"/>
                    </a:lnTo>
                    <a:lnTo>
                      <a:pt x="16504" y="3035"/>
                    </a:lnTo>
                    <a:lnTo>
                      <a:pt x="16115" y="3036"/>
                    </a:lnTo>
                    <a:lnTo>
                      <a:pt x="16112" y="583"/>
                    </a:lnTo>
                    <a:lnTo>
                      <a:pt x="16501" y="582"/>
                    </a:lnTo>
                    <a:lnTo>
                      <a:pt x="165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9"/>
              <p:cNvSpPr/>
              <p:nvPr/>
            </p:nvSpPr>
            <p:spPr>
              <a:xfrm>
                <a:off x="5037275" y="3850175"/>
                <a:ext cx="36787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14715" h="2470" extrusionOk="0">
                    <a:moveTo>
                      <a:pt x="14711" y="0"/>
                    </a:moveTo>
                    <a:lnTo>
                      <a:pt x="1193" y="17"/>
                    </a:lnTo>
                    <a:cubicBezTo>
                      <a:pt x="864" y="18"/>
                      <a:pt x="566" y="155"/>
                      <a:pt x="349" y="378"/>
                    </a:cubicBezTo>
                    <a:cubicBezTo>
                      <a:pt x="134" y="601"/>
                      <a:pt x="0" y="907"/>
                      <a:pt x="1" y="1246"/>
                    </a:cubicBezTo>
                    <a:cubicBezTo>
                      <a:pt x="1" y="1922"/>
                      <a:pt x="536" y="2470"/>
                      <a:pt x="1194" y="2470"/>
                    </a:cubicBezTo>
                    <a:cubicBezTo>
                      <a:pt x="1195" y="2470"/>
                      <a:pt x="1196" y="2470"/>
                      <a:pt x="1196" y="2470"/>
                    </a:cubicBezTo>
                    <a:lnTo>
                      <a:pt x="14714" y="2453"/>
                    </a:lnTo>
                    <a:lnTo>
                      <a:pt x="147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9"/>
              <p:cNvSpPr/>
              <p:nvPr/>
            </p:nvSpPr>
            <p:spPr>
              <a:xfrm>
                <a:off x="5071200" y="3865675"/>
                <a:ext cx="3339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3357" h="394" extrusionOk="0">
                    <a:moveTo>
                      <a:pt x="13355" y="1"/>
                    </a:moveTo>
                    <a:lnTo>
                      <a:pt x="187" y="18"/>
                    </a:lnTo>
                    <a:cubicBezTo>
                      <a:pt x="84" y="18"/>
                      <a:pt x="0" y="103"/>
                      <a:pt x="0" y="206"/>
                    </a:cubicBezTo>
                    <a:lnTo>
                      <a:pt x="0" y="207"/>
                    </a:lnTo>
                    <a:cubicBezTo>
                      <a:pt x="0" y="309"/>
                      <a:pt x="84" y="394"/>
                      <a:pt x="188" y="394"/>
                    </a:cubicBezTo>
                    <a:lnTo>
                      <a:pt x="13356" y="376"/>
                    </a:lnTo>
                    <a:lnTo>
                      <a:pt x="13355" y="1"/>
                    </a:lnTo>
                    <a:close/>
                  </a:path>
                </a:pathLst>
              </a:custGeom>
              <a:solidFill>
                <a:srgbClr val="093F51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39"/>
              <p:cNvSpPr/>
              <p:nvPr/>
            </p:nvSpPr>
            <p:spPr>
              <a:xfrm>
                <a:off x="5071225" y="3888775"/>
                <a:ext cx="3339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3357" h="393" extrusionOk="0">
                    <a:moveTo>
                      <a:pt x="13355" y="1"/>
                    </a:moveTo>
                    <a:lnTo>
                      <a:pt x="187" y="17"/>
                    </a:lnTo>
                    <a:cubicBezTo>
                      <a:pt x="84" y="17"/>
                      <a:pt x="0" y="102"/>
                      <a:pt x="0" y="205"/>
                    </a:cubicBezTo>
                    <a:lnTo>
                      <a:pt x="0" y="206"/>
                    </a:lnTo>
                    <a:cubicBezTo>
                      <a:pt x="0" y="308"/>
                      <a:pt x="85" y="393"/>
                      <a:pt x="188" y="393"/>
                    </a:cubicBezTo>
                    <a:lnTo>
                      <a:pt x="13356" y="375"/>
                    </a:lnTo>
                    <a:lnTo>
                      <a:pt x="13355" y="1"/>
                    </a:lnTo>
                    <a:close/>
                  </a:path>
                </a:pathLst>
              </a:custGeom>
              <a:solidFill>
                <a:srgbClr val="093F51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39"/>
              <p:cNvSpPr/>
              <p:nvPr/>
            </p:nvSpPr>
            <p:spPr>
              <a:xfrm>
                <a:off x="4966850" y="3747225"/>
                <a:ext cx="412625" cy="88950"/>
              </a:xfrm>
              <a:custGeom>
                <a:avLst/>
                <a:gdLst/>
                <a:ahLst/>
                <a:cxnLst/>
                <a:rect l="l" t="t" r="r" b="b"/>
                <a:pathLst>
                  <a:path w="16505" h="3558" extrusionOk="0">
                    <a:moveTo>
                      <a:pt x="16499" y="1"/>
                    </a:moveTo>
                    <a:lnTo>
                      <a:pt x="1768" y="19"/>
                    </a:lnTo>
                    <a:cubicBezTo>
                      <a:pt x="1280" y="20"/>
                      <a:pt x="837" y="218"/>
                      <a:pt x="518" y="540"/>
                    </a:cubicBezTo>
                    <a:cubicBezTo>
                      <a:pt x="198" y="859"/>
                      <a:pt x="1" y="1302"/>
                      <a:pt x="1" y="1791"/>
                    </a:cubicBezTo>
                    <a:cubicBezTo>
                      <a:pt x="3" y="2767"/>
                      <a:pt x="794" y="3558"/>
                      <a:pt x="1770" y="3558"/>
                    </a:cubicBezTo>
                    <a:cubicBezTo>
                      <a:pt x="1771" y="3558"/>
                      <a:pt x="1772" y="3558"/>
                      <a:pt x="1772" y="3558"/>
                    </a:cubicBezTo>
                    <a:lnTo>
                      <a:pt x="16505" y="3538"/>
                    </a:lnTo>
                    <a:lnTo>
                      <a:pt x="16504" y="3034"/>
                    </a:lnTo>
                    <a:lnTo>
                      <a:pt x="16114" y="3035"/>
                    </a:lnTo>
                    <a:lnTo>
                      <a:pt x="16111" y="583"/>
                    </a:lnTo>
                    <a:lnTo>
                      <a:pt x="16500" y="582"/>
                    </a:lnTo>
                    <a:lnTo>
                      <a:pt x="164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39"/>
              <p:cNvSpPr/>
              <p:nvPr/>
            </p:nvSpPr>
            <p:spPr>
              <a:xfrm>
                <a:off x="5004375" y="3761775"/>
                <a:ext cx="36787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14715" h="2470" extrusionOk="0">
                    <a:moveTo>
                      <a:pt x="14711" y="1"/>
                    </a:moveTo>
                    <a:lnTo>
                      <a:pt x="1193" y="18"/>
                    </a:lnTo>
                    <a:cubicBezTo>
                      <a:pt x="863" y="18"/>
                      <a:pt x="565" y="156"/>
                      <a:pt x="349" y="378"/>
                    </a:cubicBezTo>
                    <a:cubicBezTo>
                      <a:pt x="133" y="601"/>
                      <a:pt x="0" y="906"/>
                      <a:pt x="0" y="1246"/>
                    </a:cubicBezTo>
                    <a:cubicBezTo>
                      <a:pt x="1" y="1922"/>
                      <a:pt x="535" y="2470"/>
                      <a:pt x="1194" y="2470"/>
                    </a:cubicBezTo>
                    <a:cubicBezTo>
                      <a:pt x="1195" y="2470"/>
                      <a:pt x="1196" y="2470"/>
                      <a:pt x="1196" y="2470"/>
                    </a:cubicBezTo>
                    <a:lnTo>
                      <a:pt x="14714" y="2452"/>
                    </a:lnTo>
                    <a:lnTo>
                      <a:pt x="147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9"/>
              <p:cNvSpPr/>
              <p:nvPr/>
            </p:nvSpPr>
            <p:spPr>
              <a:xfrm>
                <a:off x="5038275" y="3777300"/>
                <a:ext cx="3339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3357" h="393" extrusionOk="0">
                    <a:moveTo>
                      <a:pt x="13356" y="0"/>
                    </a:moveTo>
                    <a:lnTo>
                      <a:pt x="187" y="18"/>
                    </a:lnTo>
                    <a:cubicBezTo>
                      <a:pt x="84" y="18"/>
                      <a:pt x="0" y="102"/>
                      <a:pt x="1" y="205"/>
                    </a:cubicBezTo>
                    <a:lnTo>
                      <a:pt x="1" y="206"/>
                    </a:lnTo>
                    <a:cubicBezTo>
                      <a:pt x="1" y="308"/>
                      <a:pt x="85" y="392"/>
                      <a:pt x="188" y="392"/>
                    </a:cubicBezTo>
                    <a:lnTo>
                      <a:pt x="13356" y="375"/>
                    </a:lnTo>
                    <a:lnTo>
                      <a:pt x="13356" y="0"/>
                    </a:lnTo>
                    <a:close/>
                  </a:path>
                </a:pathLst>
              </a:custGeom>
              <a:solidFill>
                <a:srgbClr val="093F51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9"/>
              <p:cNvSpPr/>
              <p:nvPr/>
            </p:nvSpPr>
            <p:spPr>
              <a:xfrm>
                <a:off x="5038300" y="3800375"/>
                <a:ext cx="3339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3357" h="393" extrusionOk="0">
                    <a:moveTo>
                      <a:pt x="13356" y="0"/>
                    </a:moveTo>
                    <a:lnTo>
                      <a:pt x="188" y="18"/>
                    </a:lnTo>
                    <a:cubicBezTo>
                      <a:pt x="84" y="18"/>
                      <a:pt x="0" y="102"/>
                      <a:pt x="1" y="204"/>
                    </a:cubicBezTo>
                    <a:lnTo>
                      <a:pt x="1" y="206"/>
                    </a:lnTo>
                    <a:cubicBezTo>
                      <a:pt x="1" y="308"/>
                      <a:pt x="85" y="392"/>
                      <a:pt x="188" y="392"/>
                    </a:cubicBezTo>
                    <a:lnTo>
                      <a:pt x="13356" y="375"/>
                    </a:lnTo>
                    <a:lnTo>
                      <a:pt x="13356" y="0"/>
                    </a:lnTo>
                    <a:close/>
                  </a:path>
                </a:pathLst>
              </a:custGeom>
              <a:solidFill>
                <a:srgbClr val="093F51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9"/>
              <p:cNvSpPr/>
              <p:nvPr/>
            </p:nvSpPr>
            <p:spPr>
              <a:xfrm>
                <a:off x="5031050" y="3658700"/>
                <a:ext cx="412625" cy="88950"/>
              </a:xfrm>
              <a:custGeom>
                <a:avLst/>
                <a:gdLst/>
                <a:ahLst/>
                <a:cxnLst/>
                <a:rect l="l" t="t" r="r" b="b"/>
                <a:pathLst>
                  <a:path w="16505" h="3558" extrusionOk="0">
                    <a:moveTo>
                      <a:pt x="16500" y="0"/>
                    </a:moveTo>
                    <a:lnTo>
                      <a:pt x="1768" y="20"/>
                    </a:lnTo>
                    <a:cubicBezTo>
                      <a:pt x="1280" y="21"/>
                      <a:pt x="837" y="218"/>
                      <a:pt x="518" y="539"/>
                    </a:cubicBezTo>
                    <a:cubicBezTo>
                      <a:pt x="198" y="859"/>
                      <a:pt x="1" y="1301"/>
                      <a:pt x="2" y="1791"/>
                    </a:cubicBezTo>
                    <a:cubicBezTo>
                      <a:pt x="3" y="2767"/>
                      <a:pt x="794" y="3557"/>
                      <a:pt x="1770" y="3557"/>
                    </a:cubicBezTo>
                    <a:cubicBezTo>
                      <a:pt x="1771" y="3557"/>
                      <a:pt x="1772" y="3557"/>
                      <a:pt x="1772" y="3557"/>
                    </a:cubicBezTo>
                    <a:lnTo>
                      <a:pt x="16505" y="3538"/>
                    </a:lnTo>
                    <a:lnTo>
                      <a:pt x="16504" y="3035"/>
                    </a:lnTo>
                    <a:lnTo>
                      <a:pt x="16114" y="3035"/>
                    </a:lnTo>
                    <a:lnTo>
                      <a:pt x="16112" y="583"/>
                    </a:lnTo>
                    <a:lnTo>
                      <a:pt x="16500" y="582"/>
                    </a:lnTo>
                    <a:lnTo>
                      <a:pt x="165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9"/>
              <p:cNvSpPr/>
              <p:nvPr/>
            </p:nvSpPr>
            <p:spPr>
              <a:xfrm>
                <a:off x="5068575" y="3673275"/>
                <a:ext cx="3678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715" h="2469" extrusionOk="0">
                    <a:moveTo>
                      <a:pt x="14711" y="0"/>
                    </a:moveTo>
                    <a:lnTo>
                      <a:pt x="1193" y="17"/>
                    </a:lnTo>
                    <a:cubicBezTo>
                      <a:pt x="864" y="17"/>
                      <a:pt x="566" y="156"/>
                      <a:pt x="349" y="377"/>
                    </a:cubicBezTo>
                    <a:cubicBezTo>
                      <a:pt x="134" y="600"/>
                      <a:pt x="0" y="906"/>
                      <a:pt x="0" y="1245"/>
                    </a:cubicBezTo>
                    <a:cubicBezTo>
                      <a:pt x="1" y="1921"/>
                      <a:pt x="536" y="2469"/>
                      <a:pt x="1194" y="2469"/>
                    </a:cubicBezTo>
                    <a:cubicBezTo>
                      <a:pt x="1195" y="2469"/>
                      <a:pt x="1196" y="2469"/>
                      <a:pt x="1196" y="2469"/>
                    </a:cubicBezTo>
                    <a:lnTo>
                      <a:pt x="14714" y="2452"/>
                    </a:lnTo>
                    <a:lnTo>
                      <a:pt x="147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9"/>
              <p:cNvSpPr/>
              <p:nvPr/>
            </p:nvSpPr>
            <p:spPr>
              <a:xfrm>
                <a:off x="5102500" y="3688775"/>
                <a:ext cx="3339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393" extrusionOk="0">
                    <a:moveTo>
                      <a:pt x="13355" y="1"/>
                    </a:moveTo>
                    <a:lnTo>
                      <a:pt x="187" y="17"/>
                    </a:lnTo>
                    <a:cubicBezTo>
                      <a:pt x="84" y="17"/>
                      <a:pt x="0" y="102"/>
                      <a:pt x="0" y="205"/>
                    </a:cubicBezTo>
                    <a:lnTo>
                      <a:pt x="0" y="206"/>
                    </a:lnTo>
                    <a:cubicBezTo>
                      <a:pt x="0" y="308"/>
                      <a:pt x="84" y="393"/>
                      <a:pt x="187" y="393"/>
                    </a:cubicBezTo>
                    <a:lnTo>
                      <a:pt x="13355" y="375"/>
                    </a:lnTo>
                    <a:lnTo>
                      <a:pt x="13355" y="1"/>
                    </a:lnTo>
                    <a:close/>
                  </a:path>
                </a:pathLst>
              </a:custGeom>
              <a:solidFill>
                <a:srgbClr val="093F51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9"/>
              <p:cNvSpPr/>
              <p:nvPr/>
            </p:nvSpPr>
            <p:spPr>
              <a:xfrm>
                <a:off x="5102525" y="3711850"/>
                <a:ext cx="3339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393" extrusionOk="0">
                    <a:moveTo>
                      <a:pt x="13355" y="1"/>
                    </a:moveTo>
                    <a:lnTo>
                      <a:pt x="187" y="18"/>
                    </a:lnTo>
                    <a:cubicBezTo>
                      <a:pt x="85" y="18"/>
                      <a:pt x="0" y="102"/>
                      <a:pt x="0" y="205"/>
                    </a:cubicBezTo>
                    <a:lnTo>
                      <a:pt x="0" y="206"/>
                    </a:lnTo>
                    <a:cubicBezTo>
                      <a:pt x="0" y="308"/>
                      <a:pt x="85" y="393"/>
                      <a:pt x="187" y="393"/>
                    </a:cubicBezTo>
                    <a:lnTo>
                      <a:pt x="13355" y="375"/>
                    </a:lnTo>
                    <a:lnTo>
                      <a:pt x="13355" y="1"/>
                    </a:lnTo>
                    <a:close/>
                  </a:path>
                </a:pathLst>
              </a:custGeom>
              <a:solidFill>
                <a:srgbClr val="093F51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6" name="Google Shape;576;p39"/>
            <p:cNvGrpSpPr/>
            <p:nvPr/>
          </p:nvGrpSpPr>
          <p:grpSpPr>
            <a:xfrm>
              <a:off x="5504460" y="1130822"/>
              <a:ext cx="2212104" cy="3471765"/>
              <a:chOff x="5231500" y="3302075"/>
              <a:chExt cx="844250" cy="1325000"/>
            </a:xfrm>
          </p:grpSpPr>
          <p:sp>
            <p:nvSpPr>
              <p:cNvPr id="577" name="Google Shape;577;p39"/>
              <p:cNvSpPr/>
              <p:nvPr/>
            </p:nvSpPr>
            <p:spPr>
              <a:xfrm>
                <a:off x="5644050" y="4293475"/>
                <a:ext cx="3338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5194" extrusionOk="0">
                    <a:moveTo>
                      <a:pt x="12994" y="1"/>
                    </a:moveTo>
                    <a:cubicBezTo>
                      <a:pt x="12958" y="1"/>
                      <a:pt x="12921" y="7"/>
                      <a:pt x="12885" y="20"/>
                    </a:cubicBezTo>
                    <a:lnTo>
                      <a:pt x="252" y="4575"/>
                    </a:lnTo>
                    <a:cubicBezTo>
                      <a:pt x="87" y="4635"/>
                      <a:pt x="1" y="4817"/>
                      <a:pt x="61" y="4982"/>
                    </a:cubicBezTo>
                    <a:cubicBezTo>
                      <a:pt x="108" y="5113"/>
                      <a:pt x="230" y="5194"/>
                      <a:pt x="360" y="5194"/>
                    </a:cubicBezTo>
                    <a:cubicBezTo>
                      <a:pt x="397" y="5194"/>
                      <a:pt x="433" y="5187"/>
                      <a:pt x="468" y="5174"/>
                    </a:cubicBezTo>
                    <a:lnTo>
                      <a:pt x="13102" y="620"/>
                    </a:lnTo>
                    <a:cubicBezTo>
                      <a:pt x="13267" y="560"/>
                      <a:pt x="13354" y="377"/>
                      <a:pt x="13293" y="212"/>
                    </a:cubicBezTo>
                    <a:cubicBezTo>
                      <a:pt x="13247" y="82"/>
                      <a:pt x="13124" y="1"/>
                      <a:pt x="1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39"/>
              <p:cNvSpPr/>
              <p:nvPr/>
            </p:nvSpPr>
            <p:spPr>
              <a:xfrm>
                <a:off x="5653425" y="4291625"/>
                <a:ext cx="337600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13504" h="5268" extrusionOk="0">
                    <a:moveTo>
                      <a:pt x="361" y="0"/>
                    </a:moveTo>
                    <a:cubicBezTo>
                      <a:pt x="230" y="0"/>
                      <a:pt x="108" y="81"/>
                      <a:pt x="61" y="210"/>
                    </a:cubicBezTo>
                    <a:cubicBezTo>
                      <a:pt x="0" y="376"/>
                      <a:pt x="87" y="558"/>
                      <a:pt x="252" y="618"/>
                    </a:cubicBezTo>
                    <a:lnTo>
                      <a:pt x="13035" y="5248"/>
                    </a:lnTo>
                    <a:cubicBezTo>
                      <a:pt x="13071" y="5261"/>
                      <a:pt x="13107" y="5268"/>
                      <a:pt x="13144" y="5268"/>
                    </a:cubicBezTo>
                    <a:cubicBezTo>
                      <a:pt x="13273" y="5268"/>
                      <a:pt x="13397" y="5187"/>
                      <a:pt x="13443" y="5057"/>
                    </a:cubicBezTo>
                    <a:cubicBezTo>
                      <a:pt x="13503" y="4892"/>
                      <a:pt x="13418" y="4709"/>
                      <a:pt x="13252" y="4649"/>
                    </a:cubicBezTo>
                    <a:lnTo>
                      <a:pt x="469" y="19"/>
                    </a:lnTo>
                    <a:cubicBezTo>
                      <a:pt x="433" y="6"/>
                      <a:pt x="397" y="0"/>
                      <a:pt x="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9"/>
              <p:cNvSpPr/>
              <p:nvPr/>
            </p:nvSpPr>
            <p:spPr>
              <a:xfrm>
                <a:off x="5610425" y="4161750"/>
                <a:ext cx="408000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18603" extrusionOk="0">
                    <a:moveTo>
                      <a:pt x="2926" y="1"/>
                    </a:moveTo>
                    <a:cubicBezTo>
                      <a:pt x="2653" y="1"/>
                      <a:pt x="2422" y="203"/>
                      <a:pt x="2386" y="474"/>
                    </a:cubicBezTo>
                    <a:lnTo>
                      <a:pt x="41" y="17984"/>
                    </a:lnTo>
                    <a:cubicBezTo>
                      <a:pt x="1" y="18283"/>
                      <a:pt x="210" y="18558"/>
                      <a:pt x="509" y="18598"/>
                    </a:cubicBezTo>
                    <a:cubicBezTo>
                      <a:pt x="534" y="18601"/>
                      <a:pt x="558" y="18602"/>
                      <a:pt x="582" y="18602"/>
                    </a:cubicBezTo>
                    <a:cubicBezTo>
                      <a:pt x="851" y="18602"/>
                      <a:pt x="1086" y="18403"/>
                      <a:pt x="1122" y="18129"/>
                    </a:cubicBezTo>
                    <a:lnTo>
                      <a:pt x="3403" y="1092"/>
                    </a:lnTo>
                    <a:lnTo>
                      <a:pt x="12952" y="1092"/>
                    </a:lnTo>
                    <a:lnTo>
                      <a:pt x="15199" y="18128"/>
                    </a:lnTo>
                    <a:cubicBezTo>
                      <a:pt x="15234" y="18403"/>
                      <a:pt x="15469" y="18602"/>
                      <a:pt x="15739" y="18602"/>
                    </a:cubicBezTo>
                    <a:cubicBezTo>
                      <a:pt x="15763" y="18602"/>
                      <a:pt x="15787" y="18601"/>
                      <a:pt x="15811" y="18598"/>
                    </a:cubicBezTo>
                    <a:cubicBezTo>
                      <a:pt x="16109" y="18558"/>
                      <a:pt x="16319" y="18285"/>
                      <a:pt x="16280" y="17985"/>
                    </a:cubicBezTo>
                    <a:lnTo>
                      <a:pt x="13971" y="475"/>
                    </a:lnTo>
                    <a:cubicBezTo>
                      <a:pt x="13936" y="203"/>
                      <a:pt x="13705" y="1"/>
                      <a:pt x="13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39"/>
              <p:cNvSpPr/>
              <p:nvPr/>
            </p:nvSpPr>
            <p:spPr>
              <a:xfrm>
                <a:off x="5759650" y="3705425"/>
                <a:ext cx="304575" cy="470000"/>
              </a:xfrm>
              <a:custGeom>
                <a:avLst/>
                <a:gdLst/>
                <a:ahLst/>
                <a:cxnLst/>
                <a:rect l="l" t="t" r="r" b="b"/>
                <a:pathLst>
                  <a:path w="12183" h="18800" extrusionOk="0">
                    <a:moveTo>
                      <a:pt x="8292" y="1"/>
                    </a:moveTo>
                    <a:cubicBezTo>
                      <a:pt x="8291" y="1"/>
                      <a:pt x="6929" y="5940"/>
                      <a:pt x="8642" y="14136"/>
                    </a:cubicBezTo>
                    <a:cubicBezTo>
                      <a:pt x="7988" y="17251"/>
                      <a:pt x="0" y="18800"/>
                      <a:pt x="0" y="18800"/>
                    </a:cubicBezTo>
                    <a:lnTo>
                      <a:pt x="6821" y="18800"/>
                    </a:lnTo>
                    <a:cubicBezTo>
                      <a:pt x="8983" y="18800"/>
                      <a:pt x="11298" y="17617"/>
                      <a:pt x="11629" y="15480"/>
                    </a:cubicBezTo>
                    <a:cubicBezTo>
                      <a:pt x="12073" y="12625"/>
                      <a:pt x="12183" y="9860"/>
                      <a:pt x="12059" y="7322"/>
                    </a:cubicBezTo>
                    <a:cubicBezTo>
                      <a:pt x="11919" y="4452"/>
                      <a:pt x="10549" y="1781"/>
                      <a:pt x="8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81" name="Google Shape;581;p39"/>
              <p:cNvGrpSpPr/>
              <p:nvPr/>
            </p:nvGrpSpPr>
            <p:grpSpPr>
              <a:xfrm>
                <a:off x="5231500" y="3302075"/>
                <a:ext cx="844250" cy="1325000"/>
                <a:chOff x="5231500" y="3302075"/>
                <a:chExt cx="844250" cy="1325000"/>
              </a:xfrm>
            </p:grpSpPr>
            <p:sp>
              <p:nvSpPr>
                <p:cNvPr id="582" name="Google Shape;582;p39"/>
                <p:cNvSpPr/>
                <p:nvPr/>
              </p:nvSpPr>
              <p:spPr>
                <a:xfrm>
                  <a:off x="5661825" y="3368050"/>
                  <a:ext cx="116600" cy="18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7468" extrusionOk="0">
                      <a:moveTo>
                        <a:pt x="1764" y="0"/>
                      </a:moveTo>
                      <a:lnTo>
                        <a:pt x="1286" y="568"/>
                      </a:lnTo>
                      <a:cubicBezTo>
                        <a:pt x="1286" y="568"/>
                        <a:pt x="777" y="4515"/>
                        <a:pt x="0" y="6219"/>
                      </a:cubicBezTo>
                      <a:cubicBezTo>
                        <a:pt x="579" y="6733"/>
                        <a:pt x="1004" y="6787"/>
                        <a:pt x="1297" y="6787"/>
                      </a:cubicBezTo>
                      <a:cubicBezTo>
                        <a:pt x="1374" y="6787"/>
                        <a:pt x="1441" y="6783"/>
                        <a:pt x="1501" y="6783"/>
                      </a:cubicBezTo>
                      <a:cubicBezTo>
                        <a:pt x="1531" y="6783"/>
                        <a:pt x="1559" y="6784"/>
                        <a:pt x="1585" y="6787"/>
                      </a:cubicBezTo>
                      <a:cubicBezTo>
                        <a:pt x="1842" y="7068"/>
                        <a:pt x="2247" y="7331"/>
                        <a:pt x="2683" y="7331"/>
                      </a:cubicBezTo>
                      <a:cubicBezTo>
                        <a:pt x="2804" y="7331"/>
                        <a:pt x="2927" y="7311"/>
                        <a:pt x="3050" y="7265"/>
                      </a:cubicBezTo>
                      <a:cubicBezTo>
                        <a:pt x="3293" y="7416"/>
                        <a:pt x="3559" y="7468"/>
                        <a:pt x="3806" y="7468"/>
                      </a:cubicBezTo>
                      <a:cubicBezTo>
                        <a:pt x="4195" y="7468"/>
                        <a:pt x="4536" y="7339"/>
                        <a:pt x="4663" y="7265"/>
                      </a:cubicBezTo>
                      <a:cubicBezTo>
                        <a:pt x="4663" y="4844"/>
                        <a:pt x="3737" y="867"/>
                        <a:pt x="3737" y="867"/>
                      </a:cubicBezTo>
                      <a:lnTo>
                        <a:pt x="1764" y="0"/>
                      </a:lnTo>
                      <a:close/>
                    </a:path>
                  </a:pathLst>
                </a:custGeom>
                <a:solidFill>
                  <a:srgbClr val="093F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39"/>
                <p:cNvSpPr/>
                <p:nvPr/>
              </p:nvSpPr>
              <p:spPr>
                <a:xfrm>
                  <a:off x="5769675" y="3302550"/>
                  <a:ext cx="255150" cy="23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6" h="9202" extrusionOk="0">
                      <a:moveTo>
                        <a:pt x="1232" y="0"/>
                      </a:moveTo>
                      <a:cubicBezTo>
                        <a:pt x="478" y="0"/>
                        <a:pt x="1" y="139"/>
                        <a:pt x="1" y="139"/>
                      </a:cubicBezTo>
                      <a:cubicBezTo>
                        <a:pt x="1" y="139"/>
                        <a:pt x="2154" y="8829"/>
                        <a:pt x="2194" y="8948"/>
                      </a:cubicBezTo>
                      <a:cubicBezTo>
                        <a:pt x="2234" y="9068"/>
                        <a:pt x="2672" y="9108"/>
                        <a:pt x="3349" y="9188"/>
                      </a:cubicBezTo>
                      <a:cubicBezTo>
                        <a:pt x="3431" y="9198"/>
                        <a:pt x="3508" y="9202"/>
                        <a:pt x="3582" y="9202"/>
                      </a:cubicBezTo>
                      <a:cubicBezTo>
                        <a:pt x="4116" y="9202"/>
                        <a:pt x="4444" y="8969"/>
                        <a:pt x="4865" y="8828"/>
                      </a:cubicBezTo>
                      <a:cubicBezTo>
                        <a:pt x="4952" y="8852"/>
                        <a:pt x="5039" y="8862"/>
                        <a:pt x="5125" y="8862"/>
                      </a:cubicBezTo>
                      <a:cubicBezTo>
                        <a:pt x="5630" y="8862"/>
                        <a:pt x="6101" y="8498"/>
                        <a:pt x="6339" y="8192"/>
                      </a:cubicBezTo>
                      <a:cubicBezTo>
                        <a:pt x="6383" y="8194"/>
                        <a:pt x="6427" y="8196"/>
                        <a:pt x="6470" y="8196"/>
                      </a:cubicBezTo>
                      <a:cubicBezTo>
                        <a:pt x="7055" y="8196"/>
                        <a:pt x="7577" y="7948"/>
                        <a:pt x="8133" y="7354"/>
                      </a:cubicBezTo>
                      <a:cubicBezTo>
                        <a:pt x="8217" y="7376"/>
                        <a:pt x="8302" y="7386"/>
                        <a:pt x="8389" y="7386"/>
                      </a:cubicBezTo>
                      <a:cubicBezTo>
                        <a:pt x="9251" y="7386"/>
                        <a:pt x="10206" y="6397"/>
                        <a:pt x="10206" y="6397"/>
                      </a:cubicBezTo>
                      <a:cubicBezTo>
                        <a:pt x="10206" y="6397"/>
                        <a:pt x="9409" y="5839"/>
                        <a:pt x="6419" y="2491"/>
                      </a:cubicBezTo>
                      <a:cubicBezTo>
                        <a:pt x="4545" y="392"/>
                        <a:pt x="2498" y="0"/>
                        <a:pt x="1232" y="0"/>
                      </a:cubicBezTo>
                      <a:close/>
                    </a:path>
                  </a:pathLst>
                </a:custGeom>
                <a:solidFill>
                  <a:srgbClr val="093F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39"/>
                <p:cNvSpPr/>
                <p:nvPr/>
              </p:nvSpPr>
              <p:spPr>
                <a:xfrm>
                  <a:off x="5347875" y="3941450"/>
                  <a:ext cx="595275" cy="50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1" h="20114" extrusionOk="0">
                      <a:moveTo>
                        <a:pt x="19540" y="1"/>
                      </a:moveTo>
                      <a:lnTo>
                        <a:pt x="19540" y="1"/>
                      </a:lnTo>
                      <a:cubicBezTo>
                        <a:pt x="19321" y="303"/>
                        <a:pt x="18460" y="311"/>
                        <a:pt x="17464" y="311"/>
                      </a:cubicBezTo>
                      <a:cubicBezTo>
                        <a:pt x="17404" y="311"/>
                        <a:pt x="17343" y="311"/>
                        <a:pt x="17282" y="311"/>
                      </a:cubicBezTo>
                      <a:cubicBezTo>
                        <a:pt x="16594" y="311"/>
                        <a:pt x="15858" y="315"/>
                        <a:pt x="15235" y="413"/>
                      </a:cubicBezTo>
                      <a:cubicBezTo>
                        <a:pt x="10345" y="883"/>
                        <a:pt x="6104" y="2802"/>
                        <a:pt x="3560" y="3900"/>
                      </a:cubicBezTo>
                      <a:cubicBezTo>
                        <a:pt x="2947" y="4164"/>
                        <a:pt x="2401" y="4444"/>
                        <a:pt x="1924" y="4738"/>
                      </a:cubicBezTo>
                      <a:cubicBezTo>
                        <a:pt x="1311" y="5116"/>
                        <a:pt x="927" y="6264"/>
                        <a:pt x="696" y="7773"/>
                      </a:cubicBezTo>
                      <a:cubicBezTo>
                        <a:pt x="1" y="12309"/>
                        <a:pt x="688" y="20113"/>
                        <a:pt x="688" y="20113"/>
                      </a:cubicBezTo>
                      <a:lnTo>
                        <a:pt x="3735" y="20113"/>
                      </a:lnTo>
                      <a:cubicBezTo>
                        <a:pt x="3735" y="20113"/>
                        <a:pt x="4441" y="16731"/>
                        <a:pt x="4677" y="14835"/>
                      </a:cubicBezTo>
                      <a:cubicBezTo>
                        <a:pt x="4913" y="12938"/>
                        <a:pt x="5036" y="8442"/>
                        <a:pt x="5036" y="8442"/>
                      </a:cubicBezTo>
                      <a:cubicBezTo>
                        <a:pt x="5036" y="8442"/>
                        <a:pt x="6756" y="9000"/>
                        <a:pt x="10330" y="9000"/>
                      </a:cubicBezTo>
                      <a:cubicBezTo>
                        <a:pt x="11003" y="9000"/>
                        <a:pt x="11742" y="8980"/>
                        <a:pt x="12547" y="8933"/>
                      </a:cubicBezTo>
                      <a:cubicBezTo>
                        <a:pt x="23810" y="8276"/>
                        <a:pt x="19540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39"/>
                <p:cNvSpPr/>
                <p:nvPr/>
              </p:nvSpPr>
              <p:spPr>
                <a:xfrm>
                  <a:off x="5428825" y="3944725"/>
                  <a:ext cx="419650" cy="45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6" h="18353" extrusionOk="0">
                      <a:moveTo>
                        <a:pt x="16043" y="1"/>
                      </a:moveTo>
                      <a:cubicBezTo>
                        <a:pt x="16034" y="1"/>
                        <a:pt x="16026" y="2"/>
                        <a:pt x="16017" y="4"/>
                      </a:cubicBezTo>
                      <a:cubicBezTo>
                        <a:pt x="15959" y="17"/>
                        <a:pt x="15922" y="76"/>
                        <a:pt x="15936" y="134"/>
                      </a:cubicBezTo>
                      <a:cubicBezTo>
                        <a:pt x="15943" y="161"/>
                        <a:pt x="16551" y="2839"/>
                        <a:pt x="15216" y="4991"/>
                      </a:cubicBezTo>
                      <a:cubicBezTo>
                        <a:pt x="14447" y="6231"/>
                        <a:pt x="13182" y="7063"/>
                        <a:pt x="11460" y="7464"/>
                      </a:cubicBezTo>
                      <a:cubicBezTo>
                        <a:pt x="10204" y="7756"/>
                        <a:pt x="8993" y="7861"/>
                        <a:pt x="7866" y="7861"/>
                      </a:cubicBezTo>
                      <a:cubicBezTo>
                        <a:pt x="6095" y="7861"/>
                        <a:pt x="4534" y="7602"/>
                        <a:pt x="3344" y="7405"/>
                      </a:cubicBezTo>
                      <a:cubicBezTo>
                        <a:pt x="2639" y="7288"/>
                        <a:pt x="2103" y="7199"/>
                        <a:pt x="1731" y="7199"/>
                      </a:cubicBezTo>
                      <a:cubicBezTo>
                        <a:pt x="1488" y="7199"/>
                        <a:pt x="1315" y="7237"/>
                        <a:pt x="1210" y="7329"/>
                      </a:cubicBezTo>
                      <a:cubicBezTo>
                        <a:pt x="923" y="7583"/>
                        <a:pt x="843" y="8828"/>
                        <a:pt x="714" y="11193"/>
                      </a:cubicBezTo>
                      <a:cubicBezTo>
                        <a:pt x="596" y="13362"/>
                        <a:pt x="448" y="16062"/>
                        <a:pt x="12" y="18222"/>
                      </a:cubicBezTo>
                      <a:cubicBezTo>
                        <a:pt x="0" y="18281"/>
                        <a:pt x="39" y="18338"/>
                        <a:pt x="97" y="18350"/>
                      </a:cubicBezTo>
                      <a:cubicBezTo>
                        <a:pt x="105" y="18352"/>
                        <a:pt x="112" y="18352"/>
                        <a:pt x="119" y="18352"/>
                      </a:cubicBezTo>
                      <a:cubicBezTo>
                        <a:pt x="171" y="18352"/>
                        <a:pt x="216" y="18317"/>
                        <a:pt x="226" y="18265"/>
                      </a:cubicBezTo>
                      <a:cubicBezTo>
                        <a:pt x="665" y="16090"/>
                        <a:pt x="813" y="13382"/>
                        <a:pt x="932" y="11205"/>
                      </a:cubicBezTo>
                      <a:cubicBezTo>
                        <a:pt x="1030" y="9402"/>
                        <a:pt x="1123" y="7697"/>
                        <a:pt x="1355" y="7493"/>
                      </a:cubicBezTo>
                      <a:cubicBezTo>
                        <a:pt x="1417" y="7438"/>
                        <a:pt x="1542" y="7416"/>
                        <a:pt x="1718" y="7416"/>
                      </a:cubicBezTo>
                      <a:cubicBezTo>
                        <a:pt x="2077" y="7416"/>
                        <a:pt x="2646" y="7510"/>
                        <a:pt x="3309" y="7620"/>
                      </a:cubicBezTo>
                      <a:cubicBezTo>
                        <a:pt x="4507" y="7819"/>
                        <a:pt x="6079" y="8080"/>
                        <a:pt x="7866" y="8080"/>
                      </a:cubicBezTo>
                      <a:cubicBezTo>
                        <a:pt x="9007" y="8080"/>
                        <a:pt x="10235" y="7973"/>
                        <a:pt x="11509" y="7677"/>
                      </a:cubicBezTo>
                      <a:cubicBezTo>
                        <a:pt x="13291" y="7262"/>
                        <a:pt x="14601" y="6397"/>
                        <a:pt x="15403" y="5104"/>
                      </a:cubicBezTo>
                      <a:cubicBezTo>
                        <a:pt x="16786" y="2875"/>
                        <a:pt x="16155" y="112"/>
                        <a:pt x="16149" y="85"/>
                      </a:cubicBezTo>
                      <a:cubicBezTo>
                        <a:pt x="16137" y="34"/>
                        <a:pt x="16092" y="1"/>
                        <a:pt x="160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39"/>
                <p:cNvSpPr/>
                <p:nvPr/>
              </p:nvSpPr>
              <p:spPr>
                <a:xfrm>
                  <a:off x="5360850" y="4397700"/>
                  <a:ext cx="90250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" h="292" extrusionOk="0">
                      <a:moveTo>
                        <a:pt x="3500" y="0"/>
                      </a:moveTo>
                      <a:cubicBezTo>
                        <a:pt x="3499" y="0"/>
                        <a:pt x="3498" y="0"/>
                        <a:pt x="3496" y="0"/>
                      </a:cubicBezTo>
                      <a:lnTo>
                        <a:pt x="109" y="73"/>
                      </a:lnTo>
                      <a:cubicBezTo>
                        <a:pt x="48" y="75"/>
                        <a:pt x="1" y="124"/>
                        <a:pt x="2" y="185"/>
                      </a:cubicBezTo>
                      <a:cubicBezTo>
                        <a:pt x="3" y="244"/>
                        <a:pt x="52" y="292"/>
                        <a:pt x="111" y="292"/>
                      </a:cubicBezTo>
                      <a:cubicBezTo>
                        <a:pt x="112" y="292"/>
                        <a:pt x="112" y="292"/>
                        <a:pt x="113" y="291"/>
                      </a:cubicBezTo>
                      <a:lnTo>
                        <a:pt x="3502" y="218"/>
                      </a:lnTo>
                      <a:cubicBezTo>
                        <a:pt x="3562" y="217"/>
                        <a:pt x="3610" y="168"/>
                        <a:pt x="3609" y="107"/>
                      </a:cubicBezTo>
                      <a:cubicBezTo>
                        <a:pt x="3607" y="48"/>
                        <a:pt x="3560" y="0"/>
                        <a:pt x="35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39"/>
                <p:cNvSpPr/>
                <p:nvPr/>
              </p:nvSpPr>
              <p:spPr>
                <a:xfrm>
                  <a:off x="5367175" y="4444275"/>
                  <a:ext cx="69825" cy="9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3" h="3905" extrusionOk="0">
                      <a:moveTo>
                        <a:pt x="119" y="0"/>
                      </a:moveTo>
                      <a:lnTo>
                        <a:pt x="77" y="1381"/>
                      </a:lnTo>
                      <a:lnTo>
                        <a:pt x="1" y="3905"/>
                      </a:lnTo>
                      <a:lnTo>
                        <a:pt x="2151" y="3905"/>
                      </a:lnTo>
                      <a:lnTo>
                        <a:pt x="2565" y="1381"/>
                      </a:lnTo>
                      <a:lnTo>
                        <a:pt x="2792" y="0"/>
                      </a:lnTo>
                      <a:close/>
                    </a:path>
                  </a:pathLst>
                </a:custGeom>
                <a:solidFill>
                  <a:srgbClr val="DD977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39"/>
                <p:cNvSpPr/>
                <p:nvPr/>
              </p:nvSpPr>
              <p:spPr>
                <a:xfrm>
                  <a:off x="5367175" y="4478800"/>
                  <a:ext cx="64150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6" h="2524" extrusionOk="0">
                      <a:moveTo>
                        <a:pt x="77" y="0"/>
                      </a:moveTo>
                      <a:lnTo>
                        <a:pt x="57" y="668"/>
                      </a:lnTo>
                      <a:lnTo>
                        <a:pt x="1" y="2524"/>
                      </a:lnTo>
                      <a:lnTo>
                        <a:pt x="2151" y="2524"/>
                      </a:lnTo>
                      <a:lnTo>
                        <a:pt x="2460" y="645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39"/>
                <p:cNvSpPr/>
                <p:nvPr/>
              </p:nvSpPr>
              <p:spPr>
                <a:xfrm>
                  <a:off x="5368575" y="4478800"/>
                  <a:ext cx="6275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0" h="669" extrusionOk="0">
                      <a:moveTo>
                        <a:pt x="21" y="0"/>
                      </a:moveTo>
                      <a:lnTo>
                        <a:pt x="1" y="668"/>
                      </a:lnTo>
                      <a:lnTo>
                        <a:pt x="2404" y="645"/>
                      </a:lnTo>
                      <a:lnTo>
                        <a:pt x="250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39"/>
                <p:cNvSpPr/>
                <p:nvPr/>
              </p:nvSpPr>
              <p:spPr>
                <a:xfrm>
                  <a:off x="5231500" y="4526925"/>
                  <a:ext cx="210325" cy="9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3" h="3995" extrusionOk="0">
                      <a:moveTo>
                        <a:pt x="5494" y="0"/>
                      </a:moveTo>
                      <a:cubicBezTo>
                        <a:pt x="5398" y="0"/>
                        <a:pt x="5309" y="24"/>
                        <a:pt x="5228" y="83"/>
                      </a:cubicBezTo>
                      <a:cubicBezTo>
                        <a:pt x="5228" y="83"/>
                        <a:pt x="5206" y="99"/>
                        <a:pt x="5157" y="138"/>
                      </a:cubicBezTo>
                      <a:cubicBezTo>
                        <a:pt x="5111" y="175"/>
                        <a:pt x="5041" y="230"/>
                        <a:pt x="4945" y="311"/>
                      </a:cubicBezTo>
                      <a:cubicBezTo>
                        <a:pt x="4806" y="427"/>
                        <a:pt x="4612" y="596"/>
                        <a:pt x="4348" y="832"/>
                      </a:cubicBezTo>
                      <a:cubicBezTo>
                        <a:pt x="3703" y="1413"/>
                        <a:pt x="2605" y="1797"/>
                        <a:pt x="1669" y="2188"/>
                      </a:cubicBezTo>
                      <a:cubicBezTo>
                        <a:pt x="1550" y="2238"/>
                        <a:pt x="1439" y="2287"/>
                        <a:pt x="1336" y="2337"/>
                      </a:cubicBezTo>
                      <a:cubicBezTo>
                        <a:pt x="1259" y="2375"/>
                        <a:pt x="1185" y="2412"/>
                        <a:pt x="1116" y="2450"/>
                      </a:cubicBezTo>
                      <a:cubicBezTo>
                        <a:pt x="352" y="2863"/>
                        <a:pt x="108" y="3257"/>
                        <a:pt x="53" y="3544"/>
                      </a:cubicBezTo>
                      <a:cubicBezTo>
                        <a:pt x="0" y="3819"/>
                        <a:pt x="120" y="3995"/>
                        <a:pt x="120" y="3995"/>
                      </a:cubicBezTo>
                      <a:lnTo>
                        <a:pt x="8255" y="3995"/>
                      </a:lnTo>
                      <a:cubicBezTo>
                        <a:pt x="8315" y="3886"/>
                        <a:pt x="8348" y="3729"/>
                        <a:pt x="8362" y="3544"/>
                      </a:cubicBezTo>
                      <a:cubicBezTo>
                        <a:pt x="8412" y="2855"/>
                        <a:pt x="8193" y="1757"/>
                        <a:pt x="8085" y="1065"/>
                      </a:cubicBezTo>
                      <a:cubicBezTo>
                        <a:pt x="8072" y="984"/>
                        <a:pt x="8061" y="909"/>
                        <a:pt x="8053" y="841"/>
                      </a:cubicBezTo>
                      <a:cubicBezTo>
                        <a:pt x="8038" y="724"/>
                        <a:pt x="8028" y="628"/>
                        <a:pt x="8028" y="558"/>
                      </a:cubicBezTo>
                      <a:cubicBezTo>
                        <a:pt x="8028" y="137"/>
                        <a:pt x="7751" y="83"/>
                        <a:pt x="7610" y="83"/>
                      </a:cubicBezTo>
                      <a:cubicBezTo>
                        <a:pt x="7561" y="83"/>
                        <a:pt x="7528" y="89"/>
                        <a:pt x="7528" y="89"/>
                      </a:cubicBezTo>
                      <a:cubicBezTo>
                        <a:pt x="7313" y="300"/>
                        <a:pt x="7090" y="374"/>
                        <a:pt x="6869" y="374"/>
                      </a:cubicBezTo>
                      <a:cubicBezTo>
                        <a:pt x="6370" y="374"/>
                        <a:pt x="5877" y="0"/>
                        <a:pt x="54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39"/>
                <p:cNvSpPr/>
                <p:nvPr/>
              </p:nvSpPr>
              <p:spPr>
                <a:xfrm>
                  <a:off x="5259400" y="4530350"/>
                  <a:ext cx="123625" cy="7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5" h="2813" extrusionOk="0">
                      <a:moveTo>
                        <a:pt x="4041" y="1"/>
                      </a:moveTo>
                      <a:cubicBezTo>
                        <a:pt x="3995" y="38"/>
                        <a:pt x="3925" y="93"/>
                        <a:pt x="3829" y="174"/>
                      </a:cubicBezTo>
                      <a:cubicBezTo>
                        <a:pt x="4291" y="300"/>
                        <a:pt x="4671" y="497"/>
                        <a:pt x="4654" y="610"/>
                      </a:cubicBezTo>
                      <a:cubicBezTo>
                        <a:pt x="4608" y="706"/>
                        <a:pt x="4127" y="1072"/>
                        <a:pt x="2975" y="1702"/>
                      </a:cubicBezTo>
                      <a:cubicBezTo>
                        <a:pt x="2098" y="2184"/>
                        <a:pt x="1264" y="2572"/>
                        <a:pt x="1080" y="2587"/>
                      </a:cubicBezTo>
                      <a:cubicBezTo>
                        <a:pt x="1069" y="2588"/>
                        <a:pt x="1058" y="2589"/>
                        <a:pt x="1047" y="2589"/>
                      </a:cubicBezTo>
                      <a:cubicBezTo>
                        <a:pt x="798" y="2589"/>
                        <a:pt x="451" y="2371"/>
                        <a:pt x="220" y="2200"/>
                      </a:cubicBezTo>
                      <a:cubicBezTo>
                        <a:pt x="143" y="2238"/>
                        <a:pt x="69" y="2275"/>
                        <a:pt x="0" y="2313"/>
                      </a:cubicBezTo>
                      <a:cubicBezTo>
                        <a:pt x="210" y="2479"/>
                        <a:pt x="675" y="2813"/>
                        <a:pt x="1049" y="2813"/>
                      </a:cubicBezTo>
                      <a:cubicBezTo>
                        <a:pt x="1066" y="2813"/>
                        <a:pt x="1082" y="2813"/>
                        <a:pt x="1098" y="2811"/>
                      </a:cubicBezTo>
                      <a:cubicBezTo>
                        <a:pt x="1361" y="2789"/>
                        <a:pt x="2331" y="2313"/>
                        <a:pt x="3120" y="1879"/>
                      </a:cubicBezTo>
                      <a:cubicBezTo>
                        <a:pt x="3572" y="1631"/>
                        <a:pt x="3985" y="1386"/>
                        <a:pt x="4282" y="1191"/>
                      </a:cubicBezTo>
                      <a:cubicBezTo>
                        <a:pt x="4769" y="870"/>
                        <a:pt x="4853" y="747"/>
                        <a:pt x="4873" y="662"/>
                      </a:cubicBezTo>
                      <a:cubicBezTo>
                        <a:pt x="4944" y="341"/>
                        <a:pt x="4413" y="118"/>
                        <a:pt x="40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39"/>
                <p:cNvSpPr/>
                <p:nvPr/>
              </p:nvSpPr>
              <p:spPr>
                <a:xfrm>
                  <a:off x="5231500" y="4615500"/>
                  <a:ext cx="209050" cy="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" h="452" extrusionOk="0">
                      <a:moveTo>
                        <a:pt x="53" y="1"/>
                      </a:moveTo>
                      <a:cubicBezTo>
                        <a:pt x="0" y="276"/>
                        <a:pt x="120" y="452"/>
                        <a:pt x="120" y="452"/>
                      </a:cubicBezTo>
                      <a:lnTo>
                        <a:pt x="8255" y="452"/>
                      </a:lnTo>
                      <a:cubicBezTo>
                        <a:pt x="8315" y="342"/>
                        <a:pt x="8348" y="186"/>
                        <a:pt x="8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39"/>
                <p:cNvSpPr/>
                <p:nvPr/>
              </p:nvSpPr>
              <p:spPr>
                <a:xfrm>
                  <a:off x="5406650" y="4547925"/>
                  <a:ext cx="27000" cy="7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3155" extrusionOk="0">
                      <a:moveTo>
                        <a:pt x="1047" y="1"/>
                      </a:moveTo>
                      <a:cubicBezTo>
                        <a:pt x="685" y="276"/>
                        <a:pt x="76" y="880"/>
                        <a:pt x="29" y="1843"/>
                      </a:cubicBezTo>
                      <a:cubicBezTo>
                        <a:pt x="1" y="2420"/>
                        <a:pt x="191" y="2850"/>
                        <a:pt x="419" y="3155"/>
                      </a:cubicBezTo>
                      <a:lnTo>
                        <a:pt x="660" y="3155"/>
                      </a:lnTo>
                      <a:cubicBezTo>
                        <a:pt x="419" y="2880"/>
                        <a:pt x="193" y="2456"/>
                        <a:pt x="223" y="1853"/>
                      </a:cubicBezTo>
                      <a:cubicBezTo>
                        <a:pt x="262" y="1049"/>
                        <a:pt x="745" y="507"/>
                        <a:pt x="1079" y="225"/>
                      </a:cubicBezTo>
                      <a:cubicBezTo>
                        <a:pt x="1066" y="144"/>
                        <a:pt x="1055" y="69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39"/>
                <p:cNvSpPr/>
                <p:nvPr/>
              </p:nvSpPr>
              <p:spPr>
                <a:xfrm>
                  <a:off x="5327225" y="4549850"/>
                  <a:ext cx="20150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395" extrusionOk="0">
                      <a:moveTo>
                        <a:pt x="148" y="0"/>
                      </a:moveTo>
                      <a:cubicBezTo>
                        <a:pt x="88" y="0"/>
                        <a:pt x="34" y="41"/>
                        <a:pt x="18" y="102"/>
                      </a:cubicBezTo>
                      <a:cubicBezTo>
                        <a:pt x="1" y="174"/>
                        <a:pt x="44" y="246"/>
                        <a:pt x="116" y="265"/>
                      </a:cubicBezTo>
                      <a:lnTo>
                        <a:pt x="625" y="391"/>
                      </a:lnTo>
                      <a:cubicBezTo>
                        <a:pt x="636" y="393"/>
                        <a:pt x="647" y="394"/>
                        <a:pt x="657" y="394"/>
                      </a:cubicBezTo>
                      <a:cubicBezTo>
                        <a:pt x="718" y="394"/>
                        <a:pt x="772" y="354"/>
                        <a:pt x="787" y="293"/>
                      </a:cubicBezTo>
                      <a:cubicBezTo>
                        <a:pt x="805" y="222"/>
                        <a:pt x="761" y="148"/>
                        <a:pt x="690" y="131"/>
                      </a:cubicBezTo>
                      <a:lnTo>
                        <a:pt x="181" y="5"/>
                      </a:lnTo>
                      <a:cubicBezTo>
                        <a:pt x="170" y="2"/>
                        <a:pt x="159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39"/>
                <p:cNvSpPr/>
                <p:nvPr/>
              </p:nvSpPr>
              <p:spPr>
                <a:xfrm>
                  <a:off x="5339875" y="4539275"/>
                  <a:ext cx="2012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6" extrusionOk="0">
                      <a:moveTo>
                        <a:pt x="147" y="0"/>
                      </a:moveTo>
                      <a:cubicBezTo>
                        <a:pt x="87" y="0"/>
                        <a:pt x="33" y="41"/>
                        <a:pt x="17" y="103"/>
                      </a:cubicBezTo>
                      <a:cubicBezTo>
                        <a:pt x="0" y="174"/>
                        <a:pt x="43" y="246"/>
                        <a:pt x="116" y="265"/>
                      </a:cubicBezTo>
                      <a:lnTo>
                        <a:pt x="624" y="391"/>
                      </a:lnTo>
                      <a:cubicBezTo>
                        <a:pt x="635" y="393"/>
                        <a:pt x="646" y="395"/>
                        <a:pt x="656" y="395"/>
                      </a:cubicBezTo>
                      <a:cubicBezTo>
                        <a:pt x="716" y="395"/>
                        <a:pt x="771" y="354"/>
                        <a:pt x="786" y="293"/>
                      </a:cubicBezTo>
                      <a:cubicBezTo>
                        <a:pt x="804" y="221"/>
                        <a:pt x="760" y="148"/>
                        <a:pt x="688" y="131"/>
                      </a:cubicBezTo>
                      <a:lnTo>
                        <a:pt x="180" y="4"/>
                      </a:lnTo>
                      <a:cubicBezTo>
                        <a:pt x="169" y="2"/>
                        <a:pt x="158" y="0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39"/>
                <p:cNvSpPr/>
                <p:nvPr/>
              </p:nvSpPr>
              <p:spPr>
                <a:xfrm>
                  <a:off x="5314525" y="4557250"/>
                  <a:ext cx="20125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5" extrusionOk="0">
                      <a:moveTo>
                        <a:pt x="148" y="0"/>
                      </a:moveTo>
                      <a:cubicBezTo>
                        <a:pt x="88" y="0"/>
                        <a:pt x="34" y="41"/>
                        <a:pt x="19" y="102"/>
                      </a:cubicBezTo>
                      <a:cubicBezTo>
                        <a:pt x="1" y="174"/>
                        <a:pt x="45" y="246"/>
                        <a:pt x="116" y="265"/>
                      </a:cubicBezTo>
                      <a:lnTo>
                        <a:pt x="624" y="390"/>
                      </a:lnTo>
                      <a:cubicBezTo>
                        <a:pt x="635" y="393"/>
                        <a:pt x="646" y="394"/>
                        <a:pt x="657" y="394"/>
                      </a:cubicBezTo>
                      <a:cubicBezTo>
                        <a:pt x="717" y="394"/>
                        <a:pt x="772" y="353"/>
                        <a:pt x="787" y="293"/>
                      </a:cubicBezTo>
                      <a:cubicBezTo>
                        <a:pt x="805" y="220"/>
                        <a:pt x="762" y="148"/>
                        <a:pt x="689" y="130"/>
                      </a:cubicBezTo>
                      <a:lnTo>
                        <a:pt x="181" y="4"/>
                      </a:lnTo>
                      <a:cubicBezTo>
                        <a:pt x="170" y="2"/>
                        <a:pt x="159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39"/>
                <p:cNvSpPr/>
                <p:nvPr/>
              </p:nvSpPr>
              <p:spPr>
                <a:xfrm>
                  <a:off x="5301825" y="4564350"/>
                  <a:ext cx="20125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4" extrusionOk="0">
                      <a:moveTo>
                        <a:pt x="148" y="0"/>
                      </a:moveTo>
                      <a:cubicBezTo>
                        <a:pt x="88" y="0"/>
                        <a:pt x="34" y="41"/>
                        <a:pt x="18" y="101"/>
                      </a:cubicBezTo>
                      <a:cubicBezTo>
                        <a:pt x="0" y="174"/>
                        <a:pt x="44" y="246"/>
                        <a:pt x="117" y="264"/>
                      </a:cubicBezTo>
                      <a:lnTo>
                        <a:pt x="624" y="391"/>
                      </a:lnTo>
                      <a:cubicBezTo>
                        <a:pt x="636" y="393"/>
                        <a:pt x="647" y="394"/>
                        <a:pt x="656" y="394"/>
                      </a:cubicBezTo>
                      <a:cubicBezTo>
                        <a:pt x="717" y="394"/>
                        <a:pt x="772" y="353"/>
                        <a:pt x="787" y="293"/>
                      </a:cubicBezTo>
                      <a:cubicBezTo>
                        <a:pt x="804" y="220"/>
                        <a:pt x="761" y="148"/>
                        <a:pt x="689" y="130"/>
                      </a:cubicBezTo>
                      <a:lnTo>
                        <a:pt x="180" y="4"/>
                      </a:lnTo>
                      <a:cubicBezTo>
                        <a:pt x="169" y="1"/>
                        <a:pt x="159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39"/>
                <p:cNvSpPr/>
                <p:nvPr/>
              </p:nvSpPr>
              <p:spPr>
                <a:xfrm>
                  <a:off x="5287975" y="4570900"/>
                  <a:ext cx="20125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5" extrusionOk="0">
                      <a:moveTo>
                        <a:pt x="148" y="0"/>
                      </a:moveTo>
                      <a:cubicBezTo>
                        <a:pt x="87" y="0"/>
                        <a:pt x="33" y="41"/>
                        <a:pt x="19" y="102"/>
                      </a:cubicBezTo>
                      <a:cubicBezTo>
                        <a:pt x="0" y="174"/>
                        <a:pt x="45" y="246"/>
                        <a:pt x="116" y="265"/>
                      </a:cubicBezTo>
                      <a:lnTo>
                        <a:pt x="624" y="391"/>
                      </a:lnTo>
                      <a:cubicBezTo>
                        <a:pt x="635" y="393"/>
                        <a:pt x="646" y="394"/>
                        <a:pt x="657" y="394"/>
                      </a:cubicBezTo>
                      <a:cubicBezTo>
                        <a:pt x="717" y="394"/>
                        <a:pt x="772" y="354"/>
                        <a:pt x="786" y="293"/>
                      </a:cubicBezTo>
                      <a:cubicBezTo>
                        <a:pt x="805" y="222"/>
                        <a:pt x="760" y="148"/>
                        <a:pt x="689" y="131"/>
                      </a:cubicBezTo>
                      <a:lnTo>
                        <a:pt x="181" y="5"/>
                      </a:lnTo>
                      <a:cubicBezTo>
                        <a:pt x="170" y="2"/>
                        <a:pt x="158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39"/>
                <p:cNvSpPr/>
                <p:nvPr/>
              </p:nvSpPr>
              <p:spPr>
                <a:xfrm>
                  <a:off x="5272975" y="4576500"/>
                  <a:ext cx="20100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" h="395" extrusionOk="0">
                      <a:moveTo>
                        <a:pt x="148" y="0"/>
                      </a:moveTo>
                      <a:cubicBezTo>
                        <a:pt x="88" y="0"/>
                        <a:pt x="33" y="41"/>
                        <a:pt x="17" y="102"/>
                      </a:cubicBezTo>
                      <a:cubicBezTo>
                        <a:pt x="0" y="174"/>
                        <a:pt x="43" y="247"/>
                        <a:pt x="116" y="264"/>
                      </a:cubicBezTo>
                      <a:lnTo>
                        <a:pt x="623" y="391"/>
                      </a:lnTo>
                      <a:cubicBezTo>
                        <a:pt x="635" y="394"/>
                        <a:pt x="646" y="395"/>
                        <a:pt x="657" y="395"/>
                      </a:cubicBezTo>
                      <a:cubicBezTo>
                        <a:pt x="716" y="395"/>
                        <a:pt x="771" y="354"/>
                        <a:pt x="786" y="293"/>
                      </a:cubicBezTo>
                      <a:cubicBezTo>
                        <a:pt x="803" y="221"/>
                        <a:pt x="760" y="149"/>
                        <a:pt x="688" y="130"/>
                      </a:cubicBezTo>
                      <a:lnTo>
                        <a:pt x="180" y="4"/>
                      </a:lnTo>
                      <a:cubicBezTo>
                        <a:pt x="170" y="2"/>
                        <a:pt x="159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39"/>
                <p:cNvSpPr/>
                <p:nvPr/>
              </p:nvSpPr>
              <p:spPr>
                <a:xfrm>
                  <a:off x="5712850" y="3852900"/>
                  <a:ext cx="266950" cy="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8" h="2069" extrusionOk="0">
                      <a:moveTo>
                        <a:pt x="5034" y="0"/>
                      </a:moveTo>
                      <a:cubicBezTo>
                        <a:pt x="1870" y="0"/>
                        <a:pt x="112" y="988"/>
                        <a:pt x="112" y="988"/>
                      </a:cubicBezTo>
                      <a:cubicBezTo>
                        <a:pt x="0" y="1756"/>
                        <a:pt x="620" y="2068"/>
                        <a:pt x="620" y="2068"/>
                      </a:cubicBezTo>
                      <a:lnTo>
                        <a:pt x="9798" y="1762"/>
                      </a:lnTo>
                      <a:cubicBezTo>
                        <a:pt x="10677" y="1577"/>
                        <a:pt x="10581" y="920"/>
                        <a:pt x="10581" y="920"/>
                      </a:cubicBezTo>
                      <a:cubicBezTo>
                        <a:pt x="8429" y="232"/>
                        <a:pt x="6567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39"/>
                <p:cNvSpPr/>
                <p:nvPr/>
              </p:nvSpPr>
              <p:spPr>
                <a:xfrm>
                  <a:off x="5725200" y="3857525"/>
                  <a:ext cx="249150" cy="1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6" h="5084" extrusionOk="0">
                      <a:moveTo>
                        <a:pt x="4282" y="0"/>
                      </a:moveTo>
                      <a:cubicBezTo>
                        <a:pt x="2652" y="0"/>
                        <a:pt x="1071" y="69"/>
                        <a:pt x="157" y="286"/>
                      </a:cubicBezTo>
                      <a:lnTo>
                        <a:pt x="142" y="1065"/>
                      </a:lnTo>
                      <a:lnTo>
                        <a:pt x="1" y="3770"/>
                      </a:lnTo>
                      <a:cubicBezTo>
                        <a:pt x="1825" y="4774"/>
                        <a:pt x="3714" y="5084"/>
                        <a:pt x="5351" y="5084"/>
                      </a:cubicBezTo>
                      <a:cubicBezTo>
                        <a:pt x="7986" y="5084"/>
                        <a:pt x="9965" y="4281"/>
                        <a:pt x="9965" y="4281"/>
                      </a:cubicBezTo>
                      <a:cubicBezTo>
                        <a:pt x="9711" y="3587"/>
                        <a:pt x="9523" y="2803"/>
                        <a:pt x="9386" y="2092"/>
                      </a:cubicBezTo>
                      <a:cubicBezTo>
                        <a:pt x="9227" y="1263"/>
                        <a:pt x="9137" y="531"/>
                        <a:pt x="9097" y="146"/>
                      </a:cubicBezTo>
                      <a:cubicBezTo>
                        <a:pt x="8023" y="87"/>
                        <a:pt x="6121" y="0"/>
                        <a:pt x="4282" y="0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39"/>
                <p:cNvSpPr/>
                <p:nvPr/>
              </p:nvSpPr>
              <p:spPr>
                <a:xfrm>
                  <a:off x="5812300" y="3908575"/>
                  <a:ext cx="10975" cy="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891" extrusionOk="0">
                      <a:moveTo>
                        <a:pt x="167" y="0"/>
                      </a:moveTo>
                      <a:cubicBezTo>
                        <a:pt x="163" y="0"/>
                        <a:pt x="159" y="1"/>
                        <a:pt x="156" y="1"/>
                      </a:cubicBezTo>
                      <a:cubicBezTo>
                        <a:pt x="53" y="15"/>
                        <a:pt x="0" y="226"/>
                        <a:pt x="35" y="472"/>
                      </a:cubicBezTo>
                      <a:cubicBezTo>
                        <a:pt x="69" y="708"/>
                        <a:pt x="173" y="890"/>
                        <a:pt x="272" y="890"/>
                      </a:cubicBezTo>
                      <a:cubicBezTo>
                        <a:pt x="275" y="890"/>
                        <a:pt x="279" y="890"/>
                        <a:pt x="283" y="889"/>
                      </a:cubicBezTo>
                      <a:cubicBezTo>
                        <a:pt x="385" y="875"/>
                        <a:pt x="438" y="665"/>
                        <a:pt x="403" y="419"/>
                      </a:cubicBezTo>
                      <a:cubicBezTo>
                        <a:pt x="369" y="183"/>
                        <a:pt x="265" y="0"/>
                        <a:pt x="167" y="0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39"/>
                <p:cNvSpPr/>
                <p:nvPr/>
              </p:nvSpPr>
              <p:spPr>
                <a:xfrm>
                  <a:off x="5728750" y="3857525"/>
                  <a:ext cx="231100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4" h="2092" extrusionOk="0">
                      <a:moveTo>
                        <a:pt x="4140" y="0"/>
                      </a:moveTo>
                      <a:cubicBezTo>
                        <a:pt x="2510" y="0"/>
                        <a:pt x="929" y="69"/>
                        <a:pt x="15" y="286"/>
                      </a:cubicBezTo>
                      <a:lnTo>
                        <a:pt x="0" y="1065"/>
                      </a:lnTo>
                      <a:cubicBezTo>
                        <a:pt x="536" y="1033"/>
                        <a:pt x="1208" y="1006"/>
                        <a:pt x="1966" y="1006"/>
                      </a:cubicBezTo>
                      <a:cubicBezTo>
                        <a:pt x="4082" y="1006"/>
                        <a:pt x="6871" y="1214"/>
                        <a:pt x="9244" y="2092"/>
                      </a:cubicBezTo>
                      <a:cubicBezTo>
                        <a:pt x="9085" y="1263"/>
                        <a:pt x="8995" y="531"/>
                        <a:pt x="8955" y="146"/>
                      </a:cubicBezTo>
                      <a:cubicBezTo>
                        <a:pt x="7881" y="87"/>
                        <a:pt x="5979" y="0"/>
                        <a:pt x="4140" y="0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39"/>
                <p:cNvSpPr/>
                <p:nvPr/>
              </p:nvSpPr>
              <p:spPr>
                <a:xfrm>
                  <a:off x="5466525" y="3598850"/>
                  <a:ext cx="309125" cy="31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5" h="12747" extrusionOk="0">
                      <a:moveTo>
                        <a:pt x="10274" y="1"/>
                      </a:moveTo>
                      <a:cubicBezTo>
                        <a:pt x="9495" y="1"/>
                        <a:pt x="8769" y="494"/>
                        <a:pt x="8509" y="1273"/>
                      </a:cubicBezTo>
                      <a:cubicBezTo>
                        <a:pt x="8500" y="1303"/>
                        <a:pt x="8489" y="1340"/>
                        <a:pt x="8480" y="1371"/>
                      </a:cubicBezTo>
                      <a:lnTo>
                        <a:pt x="6265" y="9472"/>
                      </a:lnTo>
                      <a:lnTo>
                        <a:pt x="6265" y="9472"/>
                      </a:lnTo>
                      <a:cubicBezTo>
                        <a:pt x="6127" y="9516"/>
                        <a:pt x="5983" y="9555"/>
                        <a:pt x="5833" y="9588"/>
                      </a:cubicBezTo>
                      <a:cubicBezTo>
                        <a:pt x="5425" y="9680"/>
                        <a:pt x="4981" y="9732"/>
                        <a:pt x="4515" y="9757"/>
                      </a:cubicBezTo>
                      <a:cubicBezTo>
                        <a:pt x="4297" y="9768"/>
                        <a:pt x="4075" y="9773"/>
                        <a:pt x="3849" y="9773"/>
                      </a:cubicBezTo>
                      <a:cubicBezTo>
                        <a:pt x="3594" y="9773"/>
                        <a:pt x="3334" y="9767"/>
                        <a:pt x="3071" y="9756"/>
                      </a:cubicBezTo>
                      <a:cubicBezTo>
                        <a:pt x="2575" y="9736"/>
                        <a:pt x="2068" y="9699"/>
                        <a:pt x="1555" y="9655"/>
                      </a:cubicBezTo>
                      <a:lnTo>
                        <a:pt x="1551" y="9655"/>
                      </a:lnTo>
                      <a:cubicBezTo>
                        <a:pt x="1511" y="9651"/>
                        <a:pt x="1472" y="9650"/>
                        <a:pt x="1433" y="9650"/>
                      </a:cubicBezTo>
                      <a:cubicBezTo>
                        <a:pt x="725" y="9650"/>
                        <a:pt x="123" y="10192"/>
                        <a:pt x="62" y="10910"/>
                      </a:cubicBezTo>
                      <a:cubicBezTo>
                        <a:pt x="0" y="11633"/>
                        <a:pt x="513" y="12275"/>
                        <a:pt x="1218" y="12389"/>
                      </a:cubicBezTo>
                      <a:cubicBezTo>
                        <a:pt x="1748" y="12473"/>
                        <a:pt x="2287" y="12553"/>
                        <a:pt x="2840" y="12618"/>
                      </a:cubicBezTo>
                      <a:cubicBezTo>
                        <a:pt x="3393" y="12682"/>
                        <a:pt x="3961" y="12729"/>
                        <a:pt x="4548" y="12743"/>
                      </a:cubicBezTo>
                      <a:cubicBezTo>
                        <a:pt x="4644" y="12745"/>
                        <a:pt x="4740" y="12746"/>
                        <a:pt x="4837" y="12746"/>
                      </a:cubicBezTo>
                      <a:cubicBezTo>
                        <a:pt x="5334" y="12746"/>
                        <a:pt x="5846" y="12719"/>
                        <a:pt x="6372" y="12643"/>
                      </a:cubicBezTo>
                      <a:cubicBezTo>
                        <a:pt x="6999" y="12551"/>
                        <a:pt x="7650" y="12388"/>
                        <a:pt x="8287" y="12113"/>
                      </a:cubicBezTo>
                      <a:cubicBezTo>
                        <a:pt x="8694" y="11938"/>
                        <a:pt x="8984" y="11603"/>
                        <a:pt x="9116" y="11213"/>
                      </a:cubicBezTo>
                      <a:lnTo>
                        <a:pt x="9146" y="11122"/>
                      </a:lnTo>
                      <a:lnTo>
                        <a:pt x="12039" y="2450"/>
                      </a:lnTo>
                      <a:cubicBezTo>
                        <a:pt x="12364" y="1476"/>
                        <a:pt x="11839" y="422"/>
                        <a:pt x="10864" y="97"/>
                      </a:cubicBezTo>
                      <a:cubicBezTo>
                        <a:pt x="10668" y="32"/>
                        <a:pt x="10469" y="1"/>
                        <a:pt x="10274" y="1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39"/>
                <p:cNvSpPr/>
                <p:nvPr/>
              </p:nvSpPr>
              <p:spPr>
                <a:xfrm>
                  <a:off x="5666550" y="3530675"/>
                  <a:ext cx="326825" cy="34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3" h="13877" extrusionOk="0">
                      <a:moveTo>
                        <a:pt x="8029" y="0"/>
                      </a:moveTo>
                      <a:lnTo>
                        <a:pt x="3889" y="1203"/>
                      </a:lnTo>
                      <a:lnTo>
                        <a:pt x="3495" y="1317"/>
                      </a:lnTo>
                      <a:cubicBezTo>
                        <a:pt x="3269" y="1390"/>
                        <a:pt x="3059" y="1460"/>
                        <a:pt x="2866" y="1529"/>
                      </a:cubicBezTo>
                      <a:cubicBezTo>
                        <a:pt x="2783" y="1559"/>
                        <a:pt x="2703" y="1588"/>
                        <a:pt x="2626" y="1616"/>
                      </a:cubicBezTo>
                      <a:cubicBezTo>
                        <a:pt x="2426" y="1692"/>
                        <a:pt x="2243" y="1765"/>
                        <a:pt x="2078" y="1839"/>
                      </a:cubicBezTo>
                      <a:cubicBezTo>
                        <a:pt x="1747" y="1985"/>
                        <a:pt x="1484" y="2128"/>
                        <a:pt x="1276" y="2276"/>
                      </a:cubicBezTo>
                      <a:cubicBezTo>
                        <a:pt x="368" y="2920"/>
                        <a:pt x="508" y="3649"/>
                        <a:pt x="532" y="5088"/>
                      </a:cubicBezTo>
                      <a:cubicBezTo>
                        <a:pt x="532" y="5094"/>
                        <a:pt x="532" y="5101"/>
                        <a:pt x="532" y="5107"/>
                      </a:cubicBezTo>
                      <a:cubicBezTo>
                        <a:pt x="533" y="5126"/>
                        <a:pt x="533" y="5144"/>
                        <a:pt x="533" y="5163"/>
                      </a:cubicBezTo>
                      <a:cubicBezTo>
                        <a:pt x="533" y="5171"/>
                        <a:pt x="533" y="5180"/>
                        <a:pt x="533" y="5187"/>
                      </a:cubicBezTo>
                      <a:cubicBezTo>
                        <a:pt x="534" y="5246"/>
                        <a:pt x="534" y="5305"/>
                        <a:pt x="533" y="5364"/>
                      </a:cubicBezTo>
                      <a:cubicBezTo>
                        <a:pt x="532" y="5550"/>
                        <a:pt x="526" y="5734"/>
                        <a:pt x="515" y="5919"/>
                      </a:cubicBezTo>
                      <a:cubicBezTo>
                        <a:pt x="499" y="6191"/>
                        <a:pt x="475" y="6461"/>
                        <a:pt x="446" y="6725"/>
                      </a:cubicBezTo>
                      <a:cubicBezTo>
                        <a:pt x="434" y="6832"/>
                        <a:pt x="421" y="6938"/>
                        <a:pt x="408" y="7042"/>
                      </a:cubicBezTo>
                      <a:cubicBezTo>
                        <a:pt x="396" y="7140"/>
                        <a:pt x="384" y="7238"/>
                        <a:pt x="371" y="7335"/>
                      </a:cubicBezTo>
                      <a:cubicBezTo>
                        <a:pt x="205" y="8595"/>
                        <a:pt x="0" y="9698"/>
                        <a:pt x="226" y="10371"/>
                      </a:cubicBezTo>
                      <a:cubicBezTo>
                        <a:pt x="244" y="10429"/>
                        <a:pt x="268" y="10484"/>
                        <a:pt x="294" y="10536"/>
                      </a:cubicBezTo>
                      <a:cubicBezTo>
                        <a:pt x="303" y="10555"/>
                        <a:pt x="313" y="10575"/>
                        <a:pt x="324" y="10594"/>
                      </a:cubicBezTo>
                      <a:cubicBezTo>
                        <a:pt x="579" y="11067"/>
                        <a:pt x="974" y="11477"/>
                        <a:pt x="1305" y="11769"/>
                      </a:cubicBezTo>
                      <a:cubicBezTo>
                        <a:pt x="1373" y="11829"/>
                        <a:pt x="1439" y="11885"/>
                        <a:pt x="1501" y="11935"/>
                      </a:cubicBezTo>
                      <a:cubicBezTo>
                        <a:pt x="1622" y="12034"/>
                        <a:pt x="1726" y="12111"/>
                        <a:pt x="1797" y="12162"/>
                      </a:cubicBezTo>
                      <a:cubicBezTo>
                        <a:pt x="1863" y="12209"/>
                        <a:pt x="1902" y="12233"/>
                        <a:pt x="1902" y="12233"/>
                      </a:cubicBezTo>
                      <a:cubicBezTo>
                        <a:pt x="1902" y="12237"/>
                        <a:pt x="1902" y="12241"/>
                        <a:pt x="1903" y="12247"/>
                      </a:cubicBezTo>
                      <a:cubicBezTo>
                        <a:pt x="1906" y="12282"/>
                        <a:pt x="1910" y="12319"/>
                        <a:pt x="1913" y="12359"/>
                      </a:cubicBezTo>
                      <a:cubicBezTo>
                        <a:pt x="1924" y="12509"/>
                        <a:pt x="1934" y="12687"/>
                        <a:pt x="1941" y="12891"/>
                      </a:cubicBezTo>
                      <a:cubicBezTo>
                        <a:pt x="1947" y="13055"/>
                        <a:pt x="1952" y="13234"/>
                        <a:pt x="1957" y="13428"/>
                      </a:cubicBezTo>
                      <a:cubicBezTo>
                        <a:pt x="1959" y="13571"/>
                        <a:pt x="1961" y="13721"/>
                        <a:pt x="1964" y="13877"/>
                      </a:cubicBezTo>
                      <a:cubicBezTo>
                        <a:pt x="3052" y="13391"/>
                        <a:pt x="4606" y="13225"/>
                        <a:pt x="6219" y="13225"/>
                      </a:cubicBezTo>
                      <a:cubicBezTo>
                        <a:pt x="8597" y="13225"/>
                        <a:pt x="11103" y="13585"/>
                        <a:pt x="12433" y="13809"/>
                      </a:cubicBezTo>
                      <a:cubicBezTo>
                        <a:pt x="12392" y="13617"/>
                        <a:pt x="12354" y="13428"/>
                        <a:pt x="12320" y="13243"/>
                      </a:cubicBezTo>
                      <a:cubicBezTo>
                        <a:pt x="12162" y="12391"/>
                        <a:pt x="12074" y="11624"/>
                        <a:pt x="12038" y="10937"/>
                      </a:cubicBezTo>
                      <a:cubicBezTo>
                        <a:pt x="11985" y="9915"/>
                        <a:pt x="12075" y="8379"/>
                        <a:pt x="12292" y="6791"/>
                      </a:cubicBezTo>
                      <a:cubicBezTo>
                        <a:pt x="12306" y="6689"/>
                        <a:pt x="12320" y="6586"/>
                        <a:pt x="12335" y="6482"/>
                      </a:cubicBezTo>
                      <a:cubicBezTo>
                        <a:pt x="12345" y="6416"/>
                        <a:pt x="12356" y="6349"/>
                        <a:pt x="12366" y="6282"/>
                      </a:cubicBezTo>
                      <a:cubicBezTo>
                        <a:pt x="12442" y="5783"/>
                        <a:pt x="12530" y="5284"/>
                        <a:pt x="12632" y="4801"/>
                      </a:cubicBezTo>
                      <a:cubicBezTo>
                        <a:pt x="13072" y="2688"/>
                        <a:pt x="12764" y="471"/>
                        <a:pt x="10622" y="209"/>
                      </a:cubicBezTo>
                      <a:cubicBezTo>
                        <a:pt x="10467" y="189"/>
                        <a:pt x="10312" y="172"/>
                        <a:pt x="10164" y="156"/>
                      </a:cubicBezTo>
                      <a:cubicBezTo>
                        <a:pt x="9155" y="48"/>
                        <a:pt x="8324" y="11"/>
                        <a:pt x="8093" y="2"/>
                      </a:cubicBezTo>
                      <a:cubicBezTo>
                        <a:pt x="8051" y="1"/>
                        <a:pt x="8029" y="0"/>
                        <a:pt x="802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39"/>
                <p:cNvSpPr/>
                <p:nvPr/>
              </p:nvSpPr>
              <p:spPr>
                <a:xfrm>
                  <a:off x="5679850" y="3658325"/>
                  <a:ext cx="269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" h="823" extrusionOk="0">
                      <a:moveTo>
                        <a:pt x="12" y="1"/>
                      </a:moveTo>
                      <a:cubicBezTo>
                        <a:pt x="8" y="1"/>
                        <a:pt x="4" y="1"/>
                        <a:pt x="0" y="1"/>
                      </a:cubicBezTo>
                      <a:cubicBezTo>
                        <a:pt x="1" y="20"/>
                        <a:pt x="1" y="38"/>
                        <a:pt x="1" y="57"/>
                      </a:cubicBezTo>
                      <a:cubicBezTo>
                        <a:pt x="2" y="65"/>
                        <a:pt x="1" y="74"/>
                        <a:pt x="1" y="81"/>
                      </a:cubicBezTo>
                      <a:cubicBezTo>
                        <a:pt x="2" y="140"/>
                        <a:pt x="2" y="199"/>
                        <a:pt x="2" y="257"/>
                      </a:cubicBezTo>
                      <a:lnTo>
                        <a:pt x="871" y="803"/>
                      </a:lnTo>
                      <a:cubicBezTo>
                        <a:pt x="892" y="816"/>
                        <a:pt x="914" y="823"/>
                        <a:pt x="936" y="823"/>
                      </a:cubicBezTo>
                      <a:cubicBezTo>
                        <a:pt x="943" y="823"/>
                        <a:pt x="950" y="822"/>
                        <a:pt x="957" y="821"/>
                      </a:cubicBezTo>
                      <a:cubicBezTo>
                        <a:pt x="990" y="815"/>
                        <a:pt x="1020" y="796"/>
                        <a:pt x="1040" y="765"/>
                      </a:cubicBezTo>
                      <a:cubicBezTo>
                        <a:pt x="1075" y="708"/>
                        <a:pt x="1057" y="634"/>
                        <a:pt x="1001" y="598"/>
                      </a:cubicBezTo>
                      <a:lnTo>
                        <a:pt x="78" y="20"/>
                      </a:lnTo>
                      <a:cubicBezTo>
                        <a:pt x="58" y="7"/>
                        <a:pt x="35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39"/>
                <p:cNvSpPr/>
                <p:nvPr/>
              </p:nvSpPr>
              <p:spPr>
                <a:xfrm>
                  <a:off x="5799625" y="3750550"/>
                  <a:ext cx="27050" cy="2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973" extrusionOk="0">
                      <a:moveTo>
                        <a:pt x="136" y="1"/>
                      </a:moveTo>
                      <a:cubicBezTo>
                        <a:pt x="103" y="1"/>
                        <a:pt x="70" y="14"/>
                        <a:pt x="46" y="41"/>
                      </a:cubicBezTo>
                      <a:cubicBezTo>
                        <a:pt x="1" y="91"/>
                        <a:pt x="5" y="168"/>
                        <a:pt x="55" y="212"/>
                      </a:cubicBezTo>
                      <a:lnTo>
                        <a:pt x="865" y="941"/>
                      </a:lnTo>
                      <a:cubicBezTo>
                        <a:pt x="888" y="963"/>
                        <a:pt x="917" y="972"/>
                        <a:pt x="947" y="972"/>
                      </a:cubicBezTo>
                      <a:cubicBezTo>
                        <a:pt x="979" y="972"/>
                        <a:pt x="1012" y="959"/>
                        <a:pt x="1036" y="932"/>
                      </a:cubicBezTo>
                      <a:cubicBezTo>
                        <a:pt x="1081" y="883"/>
                        <a:pt x="1077" y="806"/>
                        <a:pt x="1028" y="761"/>
                      </a:cubicBezTo>
                      <a:lnTo>
                        <a:pt x="218" y="32"/>
                      </a:lnTo>
                      <a:cubicBezTo>
                        <a:pt x="195" y="11"/>
                        <a:pt x="165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39"/>
                <p:cNvSpPr/>
                <p:nvPr/>
              </p:nvSpPr>
              <p:spPr>
                <a:xfrm>
                  <a:off x="5675825" y="3706700"/>
                  <a:ext cx="193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" h="825" extrusionOk="0">
                      <a:moveTo>
                        <a:pt x="38" y="1"/>
                      </a:moveTo>
                      <a:cubicBezTo>
                        <a:pt x="25" y="99"/>
                        <a:pt x="13" y="197"/>
                        <a:pt x="0" y="294"/>
                      </a:cubicBezTo>
                      <a:lnTo>
                        <a:pt x="555" y="793"/>
                      </a:lnTo>
                      <a:cubicBezTo>
                        <a:pt x="578" y="813"/>
                        <a:pt x="607" y="824"/>
                        <a:pt x="636" y="824"/>
                      </a:cubicBezTo>
                      <a:cubicBezTo>
                        <a:pt x="670" y="824"/>
                        <a:pt x="702" y="810"/>
                        <a:pt x="727" y="784"/>
                      </a:cubicBezTo>
                      <a:cubicBezTo>
                        <a:pt x="771" y="735"/>
                        <a:pt x="767" y="657"/>
                        <a:pt x="717" y="61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39"/>
                <p:cNvSpPr/>
                <p:nvPr/>
              </p:nvSpPr>
              <p:spPr>
                <a:xfrm>
                  <a:off x="5831975" y="3696850"/>
                  <a:ext cx="3302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" h="493" extrusionOk="0">
                      <a:moveTo>
                        <a:pt x="1195" y="0"/>
                      </a:moveTo>
                      <a:cubicBezTo>
                        <a:pt x="1185" y="0"/>
                        <a:pt x="1176" y="1"/>
                        <a:pt x="1166" y="4"/>
                      </a:cubicBezTo>
                      <a:lnTo>
                        <a:pt x="106" y="253"/>
                      </a:lnTo>
                      <a:cubicBezTo>
                        <a:pt x="41" y="268"/>
                        <a:pt x="0" y="334"/>
                        <a:pt x="16" y="399"/>
                      </a:cubicBezTo>
                      <a:cubicBezTo>
                        <a:pt x="29" y="455"/>
                        <a:pt x="79" y="493"/>
                        <a:pt x="134" y="493"/>
                      </a:cubicBezTo>
                      <a:cubicBezTo>
                        <a:pt x="143" y="493"/>
                        <a:pt x="153" y="492"/>
                        <a:pt x="162" y="490"/>
                      </a:cubicBezTo>
                      <a:lnTo>
                        <a:pt x="1222" y="240"/>
                      </a:lnTo>
                      <a:cubicBezTo>
                        <a:pt x="1252" y="233"/>
                        <a:pt x="1277" y="214"/>
                        <a:pt x="1293" y="191"/>
                      </a:cubicBezTo>
                      <a:cubicBezTo>
                        <a:pt x="1313" y="164"/>
                        <a:pt x="1320" y="129"/>
                        <a:pt x="1313" y="93"/>
                      </a:cubicBezTo>
                      <a:cubicBezTo>
                        <a:pt x="1299" y="38"/>
                        <a:pt x="1250" y="0"/>
                        <a:pt x="11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610;p39"/>
                <p:cNvSpPr/>
                <p:nvPr/>
              </p:nvSpPr>
              <p:spPr>
                <a:xfrm>
                  <a:off x="5935250" y="3729325"/>
                  <a:ext cx="27000" cy="2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972" extrusionOk="0">
                      <a:moveTo>
                        <a:pt x="135" y="0"/>
                      </a:moveTo>
                      <a:cubicBezTo>
                        <a:pt x="102" y="0"/>
                        <a:pt x="69" y="14"/>
                        <a:pt x="46" y="40"/>
                      </a:cubicBezTo>
                      <a:cubicBezTo>
                        <a:pt x="0" y="90"/>
                        <a:pt x="5" y="166"/>
                        <a:pt x="54" y="212"/>
                      </a:cubicBezTo>
                      <a:lnTo>
                        <a:pt x="864" y="940"/>
                      </a:lnTo>
                      <a:cubicBezTo>
                        <a:pt x="886" y="961"/>
                        <a:pt x="916" y="972"/>
                        <a:pt x="945" y="972"/>
                      </a:cubicBezTo>
                      <a:cubicBezTo>
                        <a:pt x="978" y="972"/>
                        <a:pt x="1012" y="958"/>
                        <a:pt x="1035" y="932"/>
                      </a:cubicBezTo>
                      <a:cubicBezTo>
                        <a:pt x="1080" y="881"/>
                        <a:pt x="1076" y="804"/>
                        <a:pt x="1026" y="760"/>
                      </a:cubicBezTo>
                      <a:lnTo>
                        <a:pt x="216" y="31"/>
                      </a:lnTo>
                      <a:cubicBezTo>
                        <a:pt x="193" y="10"/>
                        <a:pt x="164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p39"/>
                <p:cNvSpPr/>
                <p:nvPr/>
              </p:nvSpPr>
              <p:spPr>
                <a:xfrm>
                  <a:off x="5706100" y="3747200"/>
                  <a:ext cx="17450" cy="3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1242" extrusionOk="0">
                      <a:moveTo>
                        <a:pt x="573" y="0"/>
                      </a:moveTo>
                      <a:cubicBezTo>
                        <a:pt x="527" y="0"/>
                        <a:pt x="482" y="28"/>
                        <a:pt x="463" y="73"/>
                      </a:cubicBezTo>
                      <a:lnTo>
                        <a:pt x="28" y="1072"/>
                      </a:lnTo>
                      <a:cubicBezTo>
                        <a:pt x="1" y="1133"/>
                        <a:pt x="29" y="1204"/>
                        <a:pt x="90" y="1231"/>
                      </a:cubicBezTo>
                      <a:cubicBezTo>
                        <a:pt x="106" y="1238"/>
                        <a:pt x="123" y="1242"/>
                        <a:pt x="139" y="1242"/>
                      </a:cubicBezTo>
                      <a:cubicBezTo>
                        <a:pt x="186" y="1242"/>
                        <a:pt x="230" y="1215"/>
                        <a:pt x="250" y="1169"/>
                      </a:cubicBezTo>
                      <a:lnTo>
                        <a:pt x="685" y="170"/>
                      </a:lnTo>
                      <a:cubicBezTo>
                        <a:pt x="697" y="141"/>
                        <a:pt x="698" y="111"/>
                        <a:pt x="689" y="83"/>
                      </a:cubicBezTo>
                      <a:cubicBezTo>
                        <a:pt x="678" y="52"/>
                        <a:pt x="655" y="25"/>
                        <a:pt x="622" y="11"/>
                      </a:cubicBezTo>
                      <a:cubicBezTo>
                        <a:pt x="606" y="4"/>
                        <a:pt x="590" y="0"/>
                        <a:pt x="5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39"/>
                <p:cNvSpPr/>
                <p:nvPr/>
              </p:nvSpPr>
              <p:spPr>
                <a:xfrm>
                  <a:off x="5672175" y="3784925"/>
                  <a:ext cx="19550" cy="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425" extrusionOk="0">
                      <a:moveTo>
                        <a:pt x="654" y="1"/>
                      </a:moveTo>
                      <a:cubicBezTo>
                        <a:pt x="642" y="1"/>
                        <a:pt x="629" y="2"/>
                        <a:pt x="617" y="6"/>
                      </a:cubicBezTo>
                      <a:lnTo>
                        <a:pt x="1" y="201"/>
                      </a:lnTo>
                      <a:cubicBezTo>
                        <a:pt x="19" y="259"/>
                        <a:pt x="43" y="314"/>
                        <a:pt x="69" y="366"/>
                      </a:cubicBezTo>
                      <a:cubicBezTo>
                        <a:pt x="78" y="385"/>
                        <a:pt x="88" y="405"/>
                        <a:pt x="99" y="424"/>
                      </a:cubicBezTo>
                      <a:lnTo>
                        <a:pt x="690" y="237"/>
                      </a:lnTo>
                      <a:cubicBezTo>
                        <a:pt x="721" y="228"/>
                        <a:pt x="743" y="208"/>
                        <a:pt x="758" y="183"/>
                      </a:cubicBezTo>
                      <a:cubicBezTo>
                        <a:pt x="776" y="155"/>
                        <a:pt x="781" y="120"/>
                        <a:pt x="769" y="85"/>
                      </a:cubicBezTo>
                      <a:cubicBezTo>
                        <a:pt x="754" y="34"/>
                        <a:pt x="706" y="1"/>
                        <a:pt x="6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39"/>
                <p:cNvSpPr/>
                <p:nvPr/>
              </p:nvSpPr>
              <p:spPr>
                <a:xfrm>
                  <a:off x="5752050" y="3792100"/>
                  <a:ext cx="25075" cy="2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050" extrusionOk="0">
                      <a:moveTo>
                        <a:pt x="135" y="1"/>
                      </a:moveTo>
                      <a:cubicBezTo>
                        <a:pt x="106" y="1"/>
                        <a:pt x="77" y="11"/>
                        <a:pt x="54" y="31"/>
                      </a:cubicBezTo>
                      <a:cubicBezTo>
                        <a:pt x="4" y="77"/>
                        <a:pt x="1" y="153"/>
                        <a:pt x="45" y="203"/>
                      </a:cubicBezTo>
                      <a:lnTo>
                        <a:pt x="777" y="1009"/>
                      </a:lnTo>
                      <a:cubicBezTo>
                        <a:pt x="801" y="1036"/>
                        <a:pt x="834" y="1049"/>
                        <a:pt x="868" y="1049"/>
                      </a:cubicBezTo>
                      <a:cubicBezTo>
                        <a:pt x="896" y="1049"/>
                        <a:pt x="925" y="1039"/>
                        <a:pt x="949" y="1018"/>
                      </a:cubicBezTo>
                      <a:cubicBezTo>
                        <a:pt x="998" y="973"/>
                        <a:pt x="1003" y="896"/>
                        <a:pt x="957" y="846"/>
                      </a:cubicBezTo>
                      <a:lnTo>
                        <a:pt x="225" y="40"/>
                      </a:lnTo>
                      <a:cubicBezTo>
                        <a:pt x="205" y="17"/>
                        <a:pt x="177" y="3"/>
                        <a:pt x="148" y="1"/>
                      </a:cubicBezTo>
                      <a:cubicBezTo>
                        <a:pt x="144" y="1"/>
                        <a:pt x="139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39"/>
                <p:cNvSpPr/>
                <p:nvPr/>
              </p:nvSpPr>
              <p:spPr>
                <a:xfrm>
                  <a:off x="5739450" y="3725100"/>
                  <a:ext cx="30025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823" extrusionOk="0">
                      <a:moveTo>
                        <a:pt x="140" y="1"/>
                      </a:moveTo>
                      <a:cubicBezTo>
                        <a:pt x="99" y="1"/>
                        <a:pt x="59" y="21"/>
                        <a:pt x="36" y="58"/>
                      </a:cubicBezTo>
                      <a:cubicBezTo>
                        <a:pt x="1" y="114"/>
                        <a:pt x="18" y="190"/>
                        <a:pt x="74" y="225"/>
                      </a:cubicBezTo>
                      <a:lnTo>
                        <a:pt x="997" y="804"/>
                      </a:lnTo>
                      <a:cubicBezTo>
                        <a:pt x="1018" y="817"/>
                        <a:pt x="1040" y="823"/>
                        <a:pt x="1062" y="823"/>
                      </a:cubicBezTo>
                      <a:cubicBezTo>
                        <a:pt x="1069" y="823"/>
                        <a:pt x="1076" y="822"/>
                        <a:pt x="1082" y="821"/>
                      </a:cubicBezTo>
                      <a:cubicBezTo>
                        <a:pt x="1116" y="816"/>
                        <a:pt x="1146" y="796"/>
                        <a:pt x="1164" y="766"/>
                      </a:cubicBezTo>
                      <a:cubicBezTo>
                        <a:pt x="1200" y="709"/>
                        <a:pt x="1183" y="634"/>
                        <a:pt x="1127" y="599"/>
                      </a:cubicBezTo>
                      <a:lnTo>
                        <a:pt x="204" y="19"/>
                      </a:lnTo>
                      <a:cubicBezTo>
                        <a:pt x="184" y="7"/>
                        <a:pt x="162" y="1"/>
                        <a:pt x="1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39"/>
                <p:cNvSpPr/>
                <p:nvPr/>
              </p:nvSpPr>
              <p:spPr>
                <a:xfrm>
                  <a:off x="5750950" y="3653950"/>
                  <a:ext cx="33400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362" extrusionOk="0">
                      <a:moveTo>
                        <a:pt x="1208" y="1"/>
                      </a:moveTo>
                      <a:cubicBezTo>
                        <a:pt x="1204" y="1"/>
                        <a:pt x="1200" y="1"/>
                        <a:pt x="1196" y="1"/>
                      </a:cubicBezTo>
                      <a:lnTo>
                        <a:pt x="113" y="120"/>
                      </a:lnTo>
                      <a:cubicBezTo>
                        <a:pt x="82" y="123"/>
                        <a:pt x="55" y="138"/>
                        <a:pt x="35" y="160"/>
                      </a:cubicBezTo>
                      <a:cubicBezTo>
                        <a:pt x="12" y="185"/>
                        <a:pt x="1" y="218"/>
                        <a:pt x="5" y="254"/>
                      </a:cubicBezTo>
                      <a:cubicBezTo>
                        <a:pt x="12" y="315"/>
                        <a:pt x="64" y="362"/>
                        <a:pt x="125" y="362"/>
                      </a:cubicBezTo>
                      <a:cubicBezTo>
                        <a:pt x="130" y="362"/>
                        <a:pt x="134" y="361"/>
                        <a:pt x="139" y="361"/>
                      </a:cubicBezTo>
                      <a:lnTo>
                        <a:pt x="1221" y="243"/>
                      </a:lnTo>
                      <a:cubicBezTo>
                        <a:pt x="1288" y="236"/>
                        <a:pt x="1336" y="176"/>
                        <a:pt x="1329" y="109"/>
                      </a:cubicBezTo>
                      <a:cubicBezTo>
                        <a:pt x="1322" y="46"/>
                        <a:pt x="1269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39"/>
                <p:cNvSpPr/>
                <p:nvPr/>
              </p:nvSpPr>
              <p:spPr>
                <a:xfrm>
                  <a:off x="5771875" y="3596900"/>
                  <a:ext cx="19500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1204" extrusionOk="0">
                      <a:moveTo>
                        <a:pt x="654" y="1"/>
                      </a:moveTo>
                      <a:cubicBezTo>
                        <a:pt x="611" y="1"/>
                        <a:pt x="569" y="24"/>
                        <a:pt x="547" y="65"/>
                      </a:cubicBezTo>
                      <a:lnTo>
                        <a:pt x="31" y="1024"/>
                      </a:lnTo>
                      <a:cubicBezTo>
                        <a:pt x="0" y="1083"/>
                        <a:pt x="22" y="1156"/>
                        <a:pt x="81" y="1189"/>
                      </a:cubicBezTo>
                      <a:cubicBezTo>
                        <a:pt x="100" y="1198"/>
                        <a:pt x="119" y="1203"/>
                        <a:pt x="139" y="1203"/>
                      </a:cubicBezTo>
                      <a:cubicBezTo>
                        <a:pt x="182" y="1203"/>
                        <a:pt x="224" y="1180"/>
                        <a:pt x="246" y="1139"/>
                      </a:cubicBezTo>
                      <a:lnTo>
                        <a:pt x="761" y="179"/>
                      </a:lnTo>
                      <a:cubicBezTo>
                        <a:pt x="776" y="152"/>
                        <a:pt x="780" y="121"/>
                        <a:pt x="772" y="93"/>
                      </a:cubicBezTo>
                      <a:cubicBezTo>
                        <a:pt x="764" y="61"/>
                        <a:pt x="743" y="32"/>
                        <a:pt x="712" y="15"/>
                      </a:cubicBezTo>
                      <a:cubicBezTo>
                        <a:pt x="693" y="5"/>
                        <a:pt x="673" y="1"/>
                        <a:pt x="6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39"/>
                <p:cNvSpPr/>
                <p:nvPr/>
              </p:nvSpPr>
              <p:spPr>
                <a:xfrm>
                  <a:off x="5699175" y="3815800"/>
                  <a:ext cx="8750" cy="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530" extrusionOk="0">
                      <a:moveTo>
                        <a:pt x="226" y="1"/>
                      </a:moveTo>
                      <a:cubicBezTo>
                        <a:pt x="177" y="1"/>
                        <a:pt x="131" y="30"/>
                        <a:pt x="112" y="78"/>
                      </a:cubicBezTo>
                      <a:lnTo>
                        <a:pt x="0" y="364"/>
                      </a:lnTo>
                      <a:cubicBezTo>
                        <a:pt x="68" y="424"/>
                        <a:pt x="134" y="480"/>
                        <a:pt x="196" y="530"/>
                      </a:cubicBezTo>
                      <a:lnTo>
                        <a:pt x="338" y="167"/>
                      </a:lnTo>
                      <a:cubicBezTo>
                        <a:pt x="350" y="138"/>
                        <a:pt x="349" y="107"/>
                        <a:pt x="339" y="80"/>
                      </a:cubicBezTo>
                      <a:cubicBezTo>
                        <a:pt x="327" y="48"/>
                        <a:pt x="302" y="22"/>
                        <a:pt x="270" y="10"/>
                      </a:cubicBezTo>
                      <a:cubicBezTo>
                        <a:pt x="255" y="4"/>
                        <a:pt x="240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39"/>
                <p:cNvSpPr/>
                <p:nvPr/>
              </p:nvSpPr>
              <p:spPr>
                <a:xfrm>
                  <a:off x="5916325" y="3774275"/>
                  <a:ext cx="32225" cy="1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614" extrusionOk="0">
                      <a:moveTo>
                        <a:pt x="1162" y="1"/>
                      </a:moveTo>
                      <a:cubicBezTo>
                        <a:pt x="1148" y="1"/>
                        <a:pt x="1135" y="3"/>
                        <a:pt x="1121" y="8"/>
                      </a:cubicBezTo>
                      <a:lnTo>
                        <a:pt x="97" y="377"/>
                      </a:lnTo>
                      <a:cubicBezTo>
                        <a:pt x="33" y="400"/>
                        <a:pt x="1" y="469"/>
                        <a:pt x="23" y="533"/>
                      </a:cubicBezTo>
                      <a:cubicBezTo>
                        <a:pt x="41" y="582"/>
                        <a:pt x="88" y="613"/>
                        <a:pt x="138" y="613"/>
                      </a:cubicBezTo>
                      <a:cubicBezTo>
                        <a:pt x="151" y="613"/>
                        <a:pt x="165" y="611"/>
                        <a:pt x="179" y="606"/>
                      </a:cubicBezTo>
                      <a:lnTo>
                        <a:pt x="1203" y="237"/>
                      </a:lnTo>
                      <a:cubicBezTo>
                        <a:pt x="1232" y="226"/>
                        <a:pt x="1255" y="206"/>
                        <a:pt x="1269" y="180"/>
                      </a:cubicBezTo>
                      <a:cubicBezTo>
                        <a:pt x="1285" y="151"/>
                        <a:pt x="1288" y="115"/>
                        <a:pt x="1276" y="82"/>
                      </a:cubicBezTo>
                      <a:cubicBezTo>
                        <a:pt x="1259" y="32"/>
                        <a:pt x="1212" y="1"/>
                        <a:pt x="11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39"/>
                <p:cNvSpPr/>
                <p:nvPr/>
              </p:nvSpPr>
              <p:spPr>
                <a:xfrm>
                  <a:off x="5932125" y="3813375"/>
                  <a:ext cx="27200" cy="2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966" extrusionOk="0">
                      <a:moveTo>
                        <a:pt x="135" y="1"/>
                      </a:moveTo>
                      <a:cubicBezTo>
                        <a:pt x="101" y="2"/>
                        <a:pt x="69" y="15"/>
                        <a:pt x="45" y="42"/>
                      </a:cubicBezTo>
                      <a:cubicBezTo>
                        <a:pt x="0" y="92"/>
                        <a:pt x="5" y="169"/>
                        <a:pt x="55" y="213"/>
                      </a:cubicBezTo>
                      <a:lnTo>
                        <a:pt x="871" y="936"/>
                      </a:lnTo>
                      <a:cubicBezTo>
                        <a:pt x="894" y="956"/>
                        <a:pt x="922" y="966"/>
                        <a:pt x="951" y="966"/>
                      </a:cubicBezTo>
                      <a:cubicBezTo>
                        <a:pt x="985" y="966"/>
                        <a:pt x="1019" y="952"/>
                        <a:pt x="1043" y="925"/>
                      </a:cubicBezTo>
                      <a:cubicBezTo>
                        <a:pt x="1087" y="874"/>
                        <a:pt x="1083" y="797"/>
                        <a:pt x="1032" y="753"/>
                      </a:cubicBezTo>
                      <a:lnTo>
                        <a:pt x="216" y="32"/>
                      </a:lnTo>
                      <a:cubicBezTo>
                        <a:pt x="193" y="10"/>
                        <a:pt x="164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39"/>
                <p:cNvSpPr/>
                <p:nvPr/>
              </p:nvSpPr>
              <p:spPr>
                <a:xfrm>
                  <a:off x="5897775" y="3836300"/>
                  <a:ext cx="33275" cy="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" h="428" extrusionOk="0">
                      <a:moveTo>
                        <a:pt x="1200" y="1"/>
                      </a:moveTo>
                      <a:cubicBezTo>
                        <a:pt x="1193" y="1"/>
                        <a:pt x="1186" y="1"/>
                        <a:pt x="1180" y="2"/>
                      </a:cubicBezTo>
                      <a:lnTo>
                        <a:pt x="106" y="186"/>
                      </a:lnTo>
                      <a:cubicBezTo>
                        <a:pt x="75" y="191"/>
                        <a:pt x="48" y="207"/>
                        <a:pt x="31" y="230"/>
                      </a:cubicBezTo>
                      <a:cubicBezTo>
                        <a:pt x="11" y="256"/>
                        <a:pt x="1" y="291"/>
                        <a:pt x="6" y="326"/>
                      </a:cubicBezTo>
                      <a:cubicBezTo>
                        <a:pt x="16" y="385"/>
                        <a:pt x="68" y="427"/>
                        <a:pt x="127" y="427"/>
                      </a:cubicBezTo>
                      <a:cubicBezTo>
                        <a:pt x="133" y="427"/>
                        <a:pt x="140" y="427"/>
                        <a:pt x="147" y="426"/>
                      </a:cubicBezTo>
                      <a:lnTo>
                        <a:pt x="1220" y="242"/>
                      </a:lnTo>
                      <a:cubicBezTo>
                        <a:pt x="1287" y="231"/>
                        <a:pt x="1331" y="169"/>
                        <a:pt x="1319" y="102"/>
                      </a:cubicBezTo>
                      <a:cubicBezTo>
                        <a:pt x="1309" y="42"/>
                        <a:pt x="1258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39"/>
                <p:cNvSpPr/>
                <p:nvPr/>
              </p:nvSpPr>
              <p:spPr>
                <a:xfrm>
                  <a:off x="5846800" y="3583300"/>
                  <a:ext cx="295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" h="834" extrusionOk="0">
                      <a:moveTo>
                        <a:pt x="1055" y="0"/>
                      </a:moveTo>
                      <a:cubicBezTo>
                        <a:pt x="1032" y="0"/>
                        <a:pt x="1009" y="6"/>
                        <a:pt x="989" y="20"/>
                      </a:cubicBezTo>
                      <a:lnTo>
                        <a:pt x="73" y="610"/>
                      </a:lnTo>
                      <a:cubicBezTo>
                        <a:pt x="17" y="647"/>
                        <a:pt x="1" y="721"/>
                        <a:pt x="38" y="779"/>
                      </a:cubicBezTo>
                      <a:cubicBezTo>
                        <a:pt x="61" y="814"/>
                        <a:pt x="100" y="834"/>
                        <a:pt x="139" y="834"/>
                      </a:cubicBezTo>
                      <a:cubicBezTo>
                        <a:pt x="162" y="834"/>
                        <a:pt x="184" y="827"/>
                        <a:pt x="205" y="814"/>
                      </a:cubicBezTo>
                      <a:lnTo>
                        <a:pt x="1120" y="224"/>
                      </a:lnTo>
                      <a:cubicBezTo>
                        <a:pt x="1147" y="206"/>
                        <a:pt x="1165" y="182"/>
                        <a:pt x="1172" y="153"/>
                      </a:cubicBezTo>
                      <a:cubicBezTo>
                        <a:pt x="1181" y="121"/>
                        <a:pt x="1176" y="87"/>
                        <a:pt x="1157" y="56"/>
                      </a:cubicBezTo>
                      <a:cubicBezTo>
                        <a:pt x="1134" y="20"/>
                        <a:pt x="1095" y="0"/>
                        <a:pt x="10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39"/>
                <p:cNvSpPr/>
                <p:nvPr/>
              </p:nvSpPr>
              <p:spPr>
                <a:xfrm>
                  <a:off x="5715125" y="3604175"/>
                  <a:ext cx="1597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269" extrusionOk="0">
                      <a:moveTo>
                        <a:pt x="137" y="0"/>
                      </a:moveTo>
                      <a:cubicBezTo>
                        <a:pt x="124" y="0"/>
                        <a:pt x="110" y="2"/>
                        <a:pt x="96" y="7"/>
                      </a:cubicBezTo>
                      <a:cubicBezTo>
                        <a:pt x="32" y="29"/>
                        <a:pt x="0" y="99"/>
                        <a:pt x="23" y="162"/>
                      </a:cubicBezTo>
                      <a:lnTo>
                        <a:pt x="387" y="1188"/>
                      </a:lnTo>
                      <a:cubicBezTo>
                        <a:pt x="404" y="1238"/>
                        <a:pt x="451" y="1269"/>
                        <a:pt x="500" y="1269"/>
                      </a:cubicBezTo>
                      <a:cubicBezTo>
                        <a:pt x="514" y="1269"/>
                        <a:pt x="528" y="1266"/>
                        <a:pt x="542" y="1262"/>
                      </a:cubicBezTo>
                      <a:cubicBezTo>
                        <a:pt x="605" y="1240"/>
                        <a:pt x="638" y="1170"/>
                        <a:pt x="615" y="1107"/>
                      </a:cubicBezTo>
                      <a:lnTo>
                        <a:pt x="252" y="81"/>
                      </a:lnTo>
                      <a:cubicBezTo>
                        <a:pt x="241" y="51"/>
                        <a:pt x="220" y="29"/>
                        <a:pt x="194" y="15"/>
                      </a:cubicBezTo>
                      <a:cubicBezTo>
                        <a:pt x="177" y="5"/>
                        <a:pt x="157" y="0"/>
                        <a:pt x="1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39"/>
                <p:cNvSpPr/>
                <p:nvPr/>
              </p:nvSpPr>
              <p:spPr>
                <a:xfrm>
                  <a:off x="5732200" y="3568875"/>
                  <a:ext cx="19900" cy="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857" extrusionOk="0">
                      <a:moveTo>
                        <a:pt x="240" y="1"/>
                      </a:moveTo>
                      <a:cubicBezTo>
                        <a:pt x="158" y="31"/>
                        <a:pt x="77" y="60"/>
                        <a:pt x="0" y="88"/>
                      </a:cubicBezTo>
                      <a:lnTo>
                        <a:pt x="563" y="810"/>
                      </a:lnTo>
                      <a:cubicBezTo>
                        <a:pt x="587" y="841"/>
                        <a:pt x="623" y="857"/>
                        <a:pt x="658" y="857"/>
                      </a:cubicBezTo>
                      <a:cubicBezTo>
                        <a:pt x="685" y="857"/>
                        <a:pt x="711" y="848"/>
                        <a:pt x="733" y="831"/>
                      </a:cubicBezTo>
                      <a:cubicBezTo>
                        <a:pt x="786" y="790"/>
                        <a:pt x="796" y="713"/>
                        <a:pt x="755" y="660"/>
                      </a:cubicBezTo>
                      <a:lnTo>
                        <a:pt x="2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39"/>
                <p:cNvSpPr/>
                <p:nvPr/>
              </p:nvSpPr>
              <p:spPr>
                <a:xfrm>
                  <a:off x="5711475" y="3811375"/>
                  <a:ext cx="158700" cy="2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1132" extrusionOk="0">
                      <a:moveTo>
                        <a:pt x="4658" y="1"/>
                      </a:moveTo>
                      <a:cubicBezTo>
                        <a:pt x="4031" y="1"/>
                        <a:pt x="3275" y="98"/>
                        <a:pt x="2495" y="422"/>
                      </a:cubicBezTo>
                      <a:cubicBezTo>
                        <a:pt x="1608" y="789"/>
                        <a:pt x="824" y="938"/>
                        <a:pt x="188" y="938"/>
                      </a:cubicBezTo>
                      <a:cubicBezTo>
                        <a:pt x="124" y="938"/>
                        <a:pt x="61" y="936"/>
                        <a:pt x="0" y="934"/>
                      </a:cubicBezTo>
                      <a:lnTo>
                        <a:pt x="0" y="934"/>
                      </a:lnTo>
                      <a:cubicBezTo>
                        <a:pt x="66" y="981"/>
                        <a:pt x="105" y="1005"/>
                        <a:pt x="105" y="1005"/>
                      </a:cubicBezTo>
                      <a:cubicBezTo>
                        <a:pt x="105" y="1009"/>
                        <a:pt x="105" y="1014"/>
                        <a:pt x="106" y="1019"/>
                      </a:cubicBezTo>
                      <a:cubicBezTo>
                        <a:pt x="109" y="1054"/>
                        <a:pt x="113" y="1091"/>
                        <a:pt x="116" y="1131"/>
                      </a:cubicBezTo>
                      <a:cubicBezTo>
                        <a:pt x="143" y="1132"/>
                        <a:pt x="170" y="1132"/>
                        <a:pt x="197" y="1132"/>
                      </a:cubicBezTo>
                      <a:cubicBezTo>
                        <a:pt x="858" y="1132"/>
                        <a:pt x="1667" y="980"/>
                        <a:pt x="2572" y="605"/>
                      </a:cubicBezTo>
                      <a:cubicBezTo>
                        <a:pt x="3316" y="297"/>
                        <a:pt x="4045" y="204"/>
                        <a:pt x="4653" y="204"/>
                      </a:cubicBezTo>
                      <a:cubicBezTo>
                        <a:pt x="5559" y="204"/>
                        <a:pt x="6194" y="410"/>
                        <a:pt x="6205" y="413"/>
                      </a:cubicBezTo>
                      <a:cubicBezTo>
                        <a:pt x="6215" y="417"/>
                        <a:pt x="6226" y="418"/>
                        <a:pt x="6236" y="418"/>
                      </a:cubicBezTo>
                      <a:cubicBezTo>
                        <a:pt x="6243" y="418"/>
                        <a:pt x="6249" y="418"/>
                        <a:pt x="6256" y="416"/>
                      </a:cubicBezTo>
                      <a:cubicBezTo>
                        <a:pt x="6289" y="409"/>
                        <a:pt x="6318" y="385"/>
                        <a:pt x="6330" y="351"/>
                      </a:cubicBezTo>
                      <a:cubicBezTo>
                        <a:pt x="6348" y="299"/>
                        <a:pt x="6320" y="243"/>
                        <a:pt x="6267" y="225"/>
                      </a:cubicBezTo>
                      <a:cubicBezTo>
                        <a:pt x="6223" y="211"/>
                        <a:pt x="5578" y="1"/>
                        <a:pt x="46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39"/>
                <p:cNvSpPr/>
                <p:nvPr/>
              </p:nvSpPr>
              <p:spPr>
                <a:xfrm>
                  <a:off x="5763775" y="3530675"/>
                  <a:ext cx="105125" cy="4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1908" extrusionOk="0">
                      <a:moveTo>
                        <a:pt x="4141" y="0"/>
                      </a:moveTo>
                      <a:lnTo>
                        <a:pt x="0" y="1203"/>
                      </a:lnTo>
                      <a:cubicBezTo>
                        <a:pt x="214" y="1534"/>
                        <a:pt x="638" y="1907"/>
                        <a:pt x="1463" y="1907"/>
                      </a:cubicBezTo>
                      <a:cubicBezTo>
                        <a:pt x="1532" y="1907"/>
                        <a:pt x="1605" y="1905"/>
                        <a:pt x="1680" y="1899"/>
                      </a:cubicBezTo>
                      <a:cubicBezTo>
                        <a:pt x="3017" y="1802"/>
                        <a:pt x="3897" y="527"/>
                        <a:pt x="4205" y="2"/>
                      </a:cubicBezTo>
                      <a:cubicBezTo>
                        <a:pt x="4163" y="0"/>
                        <a:pt x="4141" y="0"/>
                        <a:pt x="41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39"/>
                <p:cNvSpPr/>
                <p:nvPr/>
              </p:nvSpPr>
              <p:spPr>
                <a:xfrm>
                  <a:off x="5758050" y="3528200"/>
                  <a:ext cx="112075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3" h="3691" extrusionOk="0">
                      <a:moveTo>
                        <a:pt x="4370" y="0"/>
                      </a:moveTo>
                      <a:cubicBezTo>
                        <a:pt x="4332" y="0"/>
                        <a:pt x="4295" y="22"/>
                        <a:pt x="4278" y="59"/>
                      </a:cubicBezTo>
                      <a:cubicBezTo>
                        <a:pt x="4264" y="93"/>
                        <a:pt x="2812" y="3383"/>
                        <a:pt x="1517" y="3488"/>
                      </a:cubicBezTo>
                      <a:cubicBezTo>
                        <a:pt x="1482" y="3491"/>
                        <a:pt x="1447" y="3492"/>
                        <a:pt x="1413" y="3492"/>
                      </a:cubicBezTo>
                      <a:cubicBezTo>
                        <a:pt x="1153" y="3492"/>
                        <a:pt x="948" y="3407"/>
                        <a:pt x="790" y="3233"/>
                      </a:cubicBezTo>
                      <a:cubicBezTo>
                        <a:pt x="212" y="2601"/>
                        <a:pt x="468" y="1044"/>
                        <a:pt x="471" y="1029"/>
                      </a:cubicBezTo>
                      <a:cubicBezTo>
                        <a:pt x="480" y="975"/>
                        <a:pt x="444" y="923"/>
                        <a:pt x="390" y="914"/>
                      </a:cubicBezTo>
                      <a:cubicBezTo>
                        <a:pt x="384" y="913"/>
                        <a:pt x="379" y="913"/>
                        <a:pt x="373" y="913"/>
                      </a:cubicBezTo>
                      <a:cubicBezTo>
                        <a:pt x="325" y="913"/>
                        <a:pt x="283" y="947"/>
                        <a:pt x="276" y="995"/>
                      </a:cubicBezTo>
                      <a:cubicBezTo>
                        <a:pt x="264" y="1063"/>
                        <a:pt x="1" y="2664"/>
                        <a:pt x="643" y="3367"/>
                      </a:cubicBezTo>
                      <a:cubicBezTo>
                        <a:pt x="840" y="3581"/>
                        <a:pt x="1098" y="3690"/>
                        <a:pt x="1414" y="3690"/>
                      </a:cubicBezTo>
                      <a:cubicBezTo>
                        <a:pt x="1453" y="3690"/>
                        <a:pt x="1493" y="3689"/>
                        <a:pt x="1533" y="3685"/>
                      </a:cubicBezTo>
                      <a:cubicBezTo>
                        <a:pt x="1572" y="3682"/>
                        <a:pt x="1612" y="3677"/>
                        <a:pt x="1651" y="3668"/>
                      </a:cubicBezTo>
                      <a:cubicBezTo>
                        <a:pt x="3024" y="3391"/>
                        <a:pt x="4401" y="275"/>
                        <a:pt x="4460" y="139"/>
                      </a:cubicBezTo>
                      <a:cubicBezTo>
                        <a:pt x="4482" y="88"/>
                        <a:pt x="4460" y="30"/>
                        <a:pt x="4409" y="9"/>
                      </a:cubicBezTo>
                      <a:cubicBezTo>
                        <a:pt x="4396" y="3"/>
                        <a:pt x="4383" y="0"/>
                        <a:pt x="437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39"/>
                <p:cNvSpPr/>
                <p:nvPr/>
              </p:nvSpPr>
              <p:spPr>
                <a:xfrm>
                  <a:off x="5675750" y="3587550"/>
                  <a:ext cx="24875" cy="9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5" h="3644" extrusionOk="0">
                      <a:moveTo>
                        <a:pt x="909" y="1"/>
                      </a:moveTo>
                      <a:lnTo>
                        <a:pt x="909" y="1"/>
                      </a:lnTo>
                      <a:cubicBezTo>
                        <a:pt x="0" y="645"/>
                        <a:pt x="142" y="1374"/>
                        <a:pt x="164" y="2813"/>
                      </a:cubicBezTo>
                      <a:cubicBezTo>
                        <a:pt x="165" y="2838"/>
                        <a:pt x="165" y="2862"/>
                        <a:pt x="165" y="2887"/>
                      </a:cubicBezTo>
                      <a:cubicBezTo>
                        <a:pt x="165" y="2896"/>
                        <a:pt x="165" y="2905"/>
                        <a:pt x="165" y="2912"/>
                      </a:cubicBezTo>
                      <a:cubicBezTo>
                        <a:pt x="169" y="3157"/>
                        <a:pt x="162" y="3401"/>
                        <a:pt x="147" y="3644"/>
                      </a:cubicBezTo>
                      <a:cubicBezTo>
                        <a:pt x="760" y="2518"/>
                        <a:pt x="994" y="951"/>
                        <a:pt x="909" y="1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p39"/>
                <p:cNvSpPr/>
                <p:nvPr/>
              </p:nvSpPr>
              <p:spPr>
                <a:xfrm>
                  <a:off x="5875175" y="3534550"/>
                  <a:ext cx="118200" cy="1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6721" extrusionOk="0">
                      <a:moveTo>
                        <a:pt x="1819" y="1"/>
                      </a:moveTo>
                      <a:cubicBezTo>
                        <a:pt x="746" y="457"/>
                        <a:pt x="0" y="1681"/>
                        <a:pt x="548" y="3792"/>
                      </a:cubicBezTo>
                      <a:cubicBezTo>
                        <a:pt x="963" y="5395"/>
                        <a:pt x="2344" y="6721"/>
                        <a:pt x="3478" y="6721"/>
                      </a:cubicBezTo>
                      <a:cubicBezTo>
                        <a:pt x="3641" y="6721"/>
                        <a:pt x="3798" y="6694"/>
                        <a:pt x="3947" y="6636"/>
                      </a:cubicBezTo>
                      <a:cubicBezTo>
                        <a:pt x="3961" y="6534"/>
                        <a:pt x="3976" y="6431"/>
                        <a:pt x="3991" y="6327"/>
                      </a:cubicBezTo>
                      <a:cubicBezTo>
                        <a:pt x="4000" y="6261"/>
                        <a:pt x="4011" y="6194"/>
                        <a:pt x="4021" y="6127"/>
                      </a:cubicBezTo>
                      <a:cubicBezTo>
                        <a:pt x="4097" y="5628"/>
                        <a:pt x="4187" y="5129"/>
                        <a:pt x="4287" y="4645"/>
                      </a:cubicBezTo>
                      <a:cubicBezTo>
                        <a:pt x="4727" y="2533"/>
                        <a:pt x="4419" y="316"/>
                        <a:pt x="2277" y="53"/>
                      </a:cubicBezTo>
                      <a:cubicBezTo>
                        <a:pt x="2122" y="34"/>
                        <a:pt x="1968" y="17"/>
                        <a:pt x="1819" y="1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p39"/>
                <p:cNvSpPr/>
                <p:nvPr/>
              </p:nvSpPr>
              <p:spPr>
                <a:xfrm>
                  <a:off x="5818525" y="3826625"/>
                  <a:ext cx="354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563" extrusionOk="0">
                      <a:moveTo>
                        <a:pt x="86" y="0"/>
                      </a:moveTo>
                      <a:cubicBezTo>
                        <a:pt x="43" y="0"/>
                        <a:pt x="8" y="34"/>
                        <a:pt x="5" y="76"/>
                      </a:cubicBezTo>
                      <a:cubicBezTo>
                        <a:pt x="1" y="122"/>
                        <a:pt x="35" y="162"/>
                        <a:pt x="80" y="165"/>
                      </a:cubicBezTo>
                      <a:cubicBezTo>
                        <a:pt x="680" y="211"/>
                        <a:pt x="1276" y="548"/>
                        <a:pt x="1283" y="551"/>
                      </a:cubicBezTo>
                      <a:cubicBezTo>
                        <a:pt x="1296" y="559"/>
                        <a:pt x="1310" y="562"/>
                        <a:pt x="1323" y="562"/>
                      </a:cubicBezTo>
                      <a:cubicBezTo>
                        <a:pt x="1352" y="562"/>
                        <a:pt x="1380" y="547"/>
                        <a:pt x="1395" y="520"/>
                      </a:cubicBezTo>
                      <a:cubicBezTo>
                        <a:pt x="1418" y="481"/>
                        <a:pt x="1404" y="430"/>
                        <a:pt x="1364" y="408"/>
                      </a:cubicBezTo>
                      <a:cubicBezTo>
                        <a:pt x="1338" y="394"/>
                        <a:pt x="729" y="49"/>
                        <a:pt x="93" y="1"/>
                      </a:cubicBezTo>
                      <a:cubicBezTo>
                        <a:pt x="91" y="0"/>
                        <a:pt x="88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39"/>
                <p:cNvSpPr/>
                <p:nvPr/>
              </p:nvSpPr>
              <p:spPr>
                <a:xfrm>
                  <a:off x="5823950" y="3820350"/>
                  <a:ext cx="26775" cy="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" h="447" extrusionOk="0">
                      <a:moveTo>
                        <a:pt x="984" y="0"/>
                      </a:moveTo>
                      <a:cubicBezTo>
                        <a:pt x="982" y="0"/>
                        <a:pt x="981" y="0"/>
                        <a:pt x="980" y="0"/>
                      </a:cubicBezTo>
                      <a:cubicBezTo>
                        <a:pt x="958" y="2"/>
                        <a:pt x="470" y="39"/>
                        <a:pt x="52" y="293"/>
                      </a:cubicBezTo>
                      <a:cubicBezTo>
                        <a:pt x="13" y="317"/>
                        <a:pt x="1" y="367"/>
                        <a:pt x="24" y="406"/>
                      </a:cubicBezTo>
                      <a:cubicBezTo>
                        <a:pt x="40" y="431"/>
                        <a:pt x="67" y="446"/>
                        <a:pt x="96" y="446"/>
                      </a:cubicBezTo>
                      <a:cubicBezTo>
                        <a:pt x="110" y="446"/>
                        <a:pt x="125" y="442"/>
                        <a:pt x="138" y="433"/>
                      </a:cubicBezTo>
                      <a:cubicBezTo>
                        <a:pt x="522" y="201"/>
                        <a:pt x="986" y="165"/>
                        <a:pt x="990" y="165"/>
                      </a:cubicBezTo>
                      <a:cubicBezTo>
                        <a:pt x="1036" y="162"/>
                        <a:pt x="1070" y="122"/>
                        <a:pt x="1067" y="77"/>
                      </a:cubicBezTo>
                      <a:cubicBezTo>
                        <a:pt x="1064" y="33"/>
                        <a:pt x="1028" y="0"/>
                        <a:pt x="984" y="0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39"/>
                <p:cNvSpPr/>
                <p:nvPr/>
              </p:nvSpPr>
              <p:spPr>
                <a:xfrm>
                  <a:off x="5719350" y="3630300"/>
                  <a:ext cx="129400" cy="6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6" h="2717" extrusionOk="0">
                      <a:moveTo>
                        <a:pt x="5067" y="1"/>
                      </a:moveTo>
                      <a:cubicBezTo>
                        <a:pt x="5040" y="1"/>
                        <a:pt x="5014" y="11"/>
                        <a:pt x="4994" y="32"/>
                      </a:cubicBezTo>
                      <a:cubicBezTo>
                        <a:pt x="4974" y="55"/>
                        <a:pt x="2879" y="2262"/>
                        <a:pt x="1758" y="2490"/>
                      </a:cubicBezTo>
                      <a:cubicBezTo>
                        <a:pt x="1661" y="2509"/>
                        <a:pt x="1570" y="2518"/>
                        <a:pt x="1483" y="2518"/>
                      </a:cubicBezTo>
                      <a:cubicBezTo>
                        <a:pt x="609" y="2518"/>
                        <a:pt x="223" y="1615"/>
                        <a:pt x="205" y="1571"/>
                      </a:cubicBezTo>
                      <a:cubicBezTo>
                        <a:pt x="189" y="1533"/>
                        <a:pt x="153" y="1510"/>
                        <a:pt x="114" y="1510"/>
                      </a:cubicBezTo>
                      <a:cubicBezTo>
                        <a:pt x="101" y="1510"/>
                        <a:pt x="88" y="1512"/>
                        <a:pt x="76" y="1517"/>
                      </a:cubicBezTo>
                      <a:cubicBezTo>
                        <a:pt x="25" y="1538"/>
                        <a:pt x="1" y="1596"/>
                        <a:pt x="22" y="1647"/>
                      </a:cubicBezTo>
                      <a:cubicBezTo>
                        <a:pt x="26" y="1659"/>
                        <a:pt x="474" y="2717"/>
                        <a:pt x="1485" y="2717"/>
                      </a:cubicBezTo>
                      <a:cubicBezTo>
                        <a:pt x="1584" y="2717"/>
                        <a:pt x="1688" y="2706"/>
                        <a:pt x="1798" y="2684"/>
                      </a:cubicBezTo>
                      <a:cubicBezTo>
                        <a:pt x="2980" y="2445"/>
                        <a:pt x="5050" y="261"/>
                        <a:pt x="5139" y="168"/>
                      </a:cubicBezTo>
                      <a:cubicBezTo>
                        <a:pt x="5175" y="128"/>
                        <a:pt x="5174" y="65"/>
                        <a:pt x="5134" y="28"/>
                      </a:cubicBezTo>
                      <a:cubicBezTo>
                        <a:pt x="5115" y="10"/>
                        <a:pt x="5091" y="1"/>
                        <a:pt x="5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39"/>
                <p:cNvSpPr/>
                <p:nvPr/>
              </p:nvSpPr>
              <p:spPr>
                <a:xfrm>
                  <a:off x="5681000" y="3302075"/>
                  <a:ext cx="208300" cy="20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2" h="8169" extrusionOk="0">
                      <a:moveTo>
                        <a:pt x="4556" y="0"/>
                      </a:moveTo>
                      <a:cubicBezTo>
                        <a:pt x="4312" y="0"/>
                        <a:pt x="4057" y="25"/>
                        <a:pt x="3790" y="79"/>
                      </a:cubicBezTo>
                      <a:cubicBezTo>
                        <a:pt x="1923" y="457"/>
                        <a:pt x="527" y="1415"/>
                        <a:pt x="321" y="2949"/>
                      </a:cubicBezTo>
                      <a:cubicBezTo>
                        <a:pt x="0" y="5340"/>
                        <a:pt x="1552" y="8168"/>
                        <a:pt x="3820" y="8168"/>
                      </a:cubicBezTo>
                      <a:cubicBezTo>
                        <a:pt x="4277" y="8168"/>
                        <a:pt x="4762" y="8054"/>
                        <a:pt x="5267" y="7798"/>
                      </a:cubicBezTo>
                      <a:cubicBezTo>
                        <a:pt x="5267" y="7798"/>
                        <a:pt x="7244" y="7426"/>
                        <a:pt x="7801" y="5431"/>
                      </a:cubicBezTo>
                      <a:cubicBezTo>
                        <a:pt x="8332" y="3532"/>
                        <a:pt x="7924" y="2547"/>
                        <a:pt x="7371" y="1521"/>
                      </a:cubicBezTo>
                      <a:cubicBezTo>
                        <a:pt x="7016" y="860"/>
                        <a:pt x="6000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093F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39"/>
                <p:cNvSpPr/>
                <p:nvPr/>
              </p:nvSpPr>
              <p:spPr>
                <a:xfrm>
                  <a:off x="5692850" y="3441750"/>
                  <a:ext cx="30125" cy="4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" h="1921" extrusionOk="0">
                      <a:moveTo>
                        <a:pt x="505" y="0"/>
                      </a:moveTo>
                      <a:cubicBezTo>
                        <a:pt x="358" y="0"/>
                        <a:pt x="216" y="81"/>
                        <a:pt x="148" y="349"/>
                      </a:cubicBezTo>
                      <a:cubicBezTo>
                        <a:pt x="0" y="936"/>
                        <a:pt x="345" y="1921"/>
                        <a:pt x="933" y="1921"/>
                      </a:cubicBezTo>
                      <a:cubicBezTo>
                        <a:pt x="1018" y="1921"/>
                        <a:pt x="1109" y="1900"/>
                        <a:pt x="1204" y="1854"/>
                      </a:cubicBezTo>
                      <a:lnTo>
                        <a:pt x="960" y="184"/>
                      </a:lnTo>
                      <a:cubicBezTo>
                        <a:pt x="960" y="184"/>
                        <a:pt x="727" y="0"/>
                        <a:pt x="505" y="0"/>
                      </a:cubicBezTo>
                      <a:close/>
                    </a:path>
                  </a:pathLst>
                </a:custGeom>
                <a:solidFill>
                  <a:srgbClr val="E2999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39"/>
                <p:cNvSpPr/>
                <p:nvPr/>
              </p:nvSpPr>
              <p:spPr>
                <a:xfrm>
                  <a:off x="5699950" y="3476775"/>
                  <a:ext cx="52100" cy="4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1921" extrusionOk="0">
                      <a:moveTo>
                        <a:pt x="846" y="1"/>
                      </a:moveTo>
                      <a:cubicBezTo>
                        <a:pt x="842" y="2"/>
                        <a:pt x="840" y="2"/>
                        <a:pt x="837" y="3"/>
                      </a:cubicBezTo>
                      <a:cubicBezTo>
                        <a:pt x="705" y="29"/>
                        <a:pt x="585" y="82"/>
                        <a:pt x="481" y="153"/>
                      </a:cubicBezTo>
                      <a:cubicBezTo>
                        <a:pt x="171" y="367"/>
                        <a:pt x="0" y="752"/>
                        <a:pt x="79" y="1144"/>
                      </a:cubicBezTo>
                      <a:cubicBezTo>
                        <a:pt x="173" y="1602"/>
                        <a:pt x="577" y="1920"/>
                        <a:pt x="1028" y="1920"/>
                      </a:cubicBezTo>
                      <a:cubicBezTo>
                        <a:pt x="1092" y="1920"/>
                        <a:pt x="1156" y="1914"/>
                        <a:pt x="1221" y="1900"/>
                      </a:cubicBezTo>
                      <a:cubicBezTo>
                        <a:pt x="1745" y="1795"/>
                        <a:pt x="2084" y="1283"/>
                        <a:pt x="1978" y="759"/>
                      </a:cubicBezTo>
                      <a:cubicBezTo>
                        <a:pt x="1907" y="408"/>
                        <a:pt x="1624" y="125"/>
                        <a:pt x="1304" y="19"/>
                      </a:cubicBezTo>
                      <a:lnTo>
                        <a:pt x="1228" y="168"/>
                      </a:lnTo>
                      <a:cubicBezTo>
                        <a:pt x="1528" y="239"/>
                        <a:pt x="1765" y="468"/>
                        <a:pt x="1830" y="789"/>
                      </a:cubicBezTo>
                      <a:cubicBezTo>
                        <a:pt x="1920" y="1231"/>
                        <a:pt x="1634" y="1664"/>
                        <a:pt x="1191" y="1754"/>
                      </a:cubicBezTo>
                      <a:cubicBezTo>
                        <a:pt x="1136" y="1765"/>
                        <a:pt x="1082" y="1770"/>
                        <a:pt x="1028" y="1770"/>
                      </a:cubicBezTo>
                      <a:cubicBezTo>
                        <a:pt x="647" y="1770"/>
                        <a:pt x="306" y="1501"/>
                        <a:pt x="227" y="1113"/>
                      </a:cubicBezTo>
                      <a:cubicBezTo>
                        <a:pt x="162" y="796"/>
                        <a:pt x="293" y="484"/>
                        <a:pt x="535" y="300"/>
                      </a:cubicBezTo>
                      <a:cubicBezTo>
                        <a:pt x="618" y="237"/>
                        <a:pt x="714" y="188"/>
                        <a:pt x="820" y="161"/>
                      </a:cubicBezTo>
                      <a:cubicBezTo>
                        <a:pt x="856" y="119"/>
                        <a:pt x="864" y="66"/>
                        <a:pt x="8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39"/>
                <p:cNvSpPr/>
                <p:nvPr/>
              </p:nvSpPr>
              <p:spPr>
                <a:xfrm>
                  <a:off x="5765550" y="3479500"/>
                  <a:ext cx="9585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3597" extrusionOk="0">
                      <a:moveTo>
                        <a:pt x="3051" y="1"/>
                      </a:moveTo>
                      <a:cubicBezTo>
                        <a:pt x="3051" y="1"/>
                        <a:pt x="2870" y="110"/>
                        <a:pt x="2590" y="363"/>
                      </a:cubicBezTo>
                      <a:cubicBezTo>
                        <a:pt x="2536" y="412"/>
                        <a:pt x="2466" y="451"/>
                        <a:pt x="2397" y="498"/>
                      </a:cubicBezTo>
                      <a:cubicBezTo>
                        <a:pt x="1788" y="912"/>
                        <a:pt x="856" y="1450"/>
                        <a:pt x="1" y="1556"/>
                      </a:cubicBezTo>
                      <a:lnTo>
                        <a:pt x="270" y="3239"/>
                      </a:lnTo>
                      <a:cubicBezTo>
                        <a:pt x="270" y="3239"/>
                        <a:pt x="621" y="3597"/>
                        <a:pt x="1290" y="3597"/>
                      </a:cubicBezTo>
                      <a:cubicBezTo>
                        <a:pt x="1889" y="3597"/>
                        <a:pt x="2745" y="3309"/>
                        <a:pt x="3834" y="2218"/>
                      </a:cubicBezTo>
                      <a:cubicBezTo>
                        <a:pt x="3215" y="1757"/>
                        <a:pt x="2979" y="690"/>
                        <a:pt x="3051" y="1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39"/>
                <p:cNvSpPr/>
                <p:nvPr/>
              </p:nvSpPr>
              <p:spPr>
                <a:xfrm>
                  <a:off x="5765550" y="3488575"/>
                  <a:ext cx="6477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1" h="1991" extrusionOk="0">
                      <a:moveTo>
                        <a:pt x="2590" y="0"/>
                      </a:moveTo>
                      <a:lnTo>
                        <a:pt x="2590" y="0"/>
                      </a:lnTo>
                      <a:cubicBezTo>
                        <a:pt x="2531" y="42"/>
                        <a:pt x="2466" y="88"/>
                        <a:pt x="2397" y="135"/>
                      </a:cubicBezTo>
                      <a:cubicBezTo>
                        <a:pt x="1788" y="549"/>
                        <a:pt x="856" y="1087"/>
                        <a:pt x="1" y="1193"/>
                      </a:cubicBezTo>
                      <a:lnTo>
                        <a:pt x="129" y="1991"/>
                      </a:lnTo>
                      <a:cubicBezTo>
                        <a:pt x="820" y="1683"/>
                        <a:pt x="2041" y="1025"/>
                        <a:pt x="2590" y="0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39"/>
                <p:cNvSpPr/>
                <p:nvPr/>
              </p:nvSpPr>
              <p:spPr>
                <a:xfrm>
                  <a:off x="5693875" y="3341225"/>
                  <a:ext cx="148050" cy="17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2" h="7154" extrusionOk="0">
                      <a:moveTo>
                        <a:pt x="3072" y="0"/>
                      </a:moveTo>
                      <a:cubicBezTo>
                        <a:pt x="2179" y="0"/>
                        <a:pt x="1498" y="513"/>
                        <a:pt x="1053" y="755"/>
                      </a:cubicBezTo>
                      <a:cubicBezTo>
                        <a:pt x="296" y="1167"/>
                        <a:pt x="1" y="2313"/>
                        <a:pt x="296" y="3799"/>
                      </a:cubicBezTo>
                      <a:cubicBezTo>
                        <a:pt x="332" y="3977"/>
                        <a:pt x="366" y="4147"/>
                        <a:pt x="400" y="4307"/>
                      </a:cubicBezTo>
                      <a:cubicBezTo>
                        <a:pt x="436" y="4482"/>
                        <a:pt x="470" y="4648"/>
                        <a:pt x="505" y="4803"/>
                      </a:cubicBezTo>
                      <a:cubicBezTo>
                        <a:pt x="759" y="5969"/>
                        <a:pt x="970" y="6593"/>
                        <a:pt x="1310" y="6826"/>
                      </a:cubicBezTo>
                      <a:cubicBezTo>
                        <a:pt x="1649" y="7059"/>
                        <a:pt x="2031" y="7153"/>
                        <a:pt x="2425" y="7153"/>
                      </a:cubicBezTo>
                      <a:cubicBezTo>
                        <a:pt x="4028" y="7153"/>
                        <a:pt x="5844" y="5600"/>
                        <a:pt x="5916" y="5538"/>
                      </a:cubicBezTo>
                      <a:lnTo>
                        <a:pt x="5918" y="5536"/>
                      </a:lnTo>
                      <a:cubicBezTo>
                        <a:pt x="5921" y="5398"/>
                        <a:pt x="5921" y="5262"/>
                        <a:pt x="5918" y="5129"/>
                      </a:cubicBezTo>
                      <a:cubicBezTo>
                        <a:pt x="5898" y="3994"/>
                        <a:pt x="5704" y="2976"/>
                        <a:pt x="5398" y="2034"/>
                      </a:cubicBezTo>
                      <a:cubicBezTo>
                        <a:pt x="5245" y="1006"/>
                        <a:pt x="4447" y="182"/>
                        <a:pt x="3419" y="26"/>
                      </a:cubicBezTo>
                      <a:cubicBezTo>
                        <a:pt x="3300" y="8"/>
                        <a:pt x="3184" y="0"/>
                        <a:pt x="3072" y="0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39"/>
                <p:cNvSpPr/>
                <p:nvPr/>
              </p:nvSpPr>
              <p:spPr>
                <a:xfrm>
                  <a:off x="5672775" y="3321100"/>
                  <a:ext cx="159950" cy="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8" h="2839" extrusionOk="0">
                      <a:moveTo>
                        <a:pt x="3408" y="1"/>
                      </a:moveTo>
                      <a:cubicBezTo>
                        <a:pt x="3150" y="1"/>
                        <a:pt x="2874" y="36"/>
                        <a:pt x="2580" y="115"/>
                      </a:cubicBezTo>
                      <a:cubicBezTo>
                        <a:pt x="180" y="760"/>
                        <a:pt x="52" y="1874"/>
                        <a:pt x="10" y="2432"/>
                      </a:cubicBezTo>
                      <a:cubicBezTo>
                        <a:pt x="1" y="2555"/>
                        <a:pt x="56" y="2602"/>
                        <a:pt x="147" y="2602"/>
                      </a:cubicBezTo>
                      <a:cubicBezTo>
                        <a:pt x="471" y="2602"/>
                        <a:pt x="1253" y="2001"/>
                        <a:pt x="1253" y="2001"/>
                      </a:cubicBezTo>
                      <a:cubicBezTo>
                        <a:pt x="1253" y="2001"/>
                        <a:pt x="1286" y="2839"/>
                        <a:pt x="1574" y="2839"/>
                      </a:cubicBezTo>
                      <a:cubicBezTo>
                        <a:pt x="1618" y="2839"/>
                        <a:pt x="1668" y="2819"/>
                        <a:pt x="1725" y="2773"/>
                      </a:cubicBezTo>
                      <a:cubicBezTo>
                        <a:pt x="2251" y="2352"/>
                        <a:pt x="2838" y="1443"/>
                        <a:pt x="2838" y="1443"/>
                      </a:cubicBezTo>
                      <a:cubicBezTo>
                        <a:pt x="2838" y="1443"/>
                        <a:pt x="3948" y="2534"/>
                        <a:pt x="5141" y="2534"/>
                      </a:cubicBezTo>
                      <a:cubicBezTo>
                        <a:pt x="5302" y="2534"/>
                        <a:pt x="5465" y="2514"/>
                        <a:pt x="5627" y="2469"/>
                      </a:cubicBezTo>
                      <a:cubicBezTo>
                        <a:pt x="6397" y="2254"/>
                        <a:pt x="6182" y="1782"/>
                        <a:pt x="6182" y="1782"/>
                      </a:cubicBezTo>
                      <a:cubicBezTo>
                        <a:pt x="6182" y="1782"/>
                        <a:pt x="5256" y="1"/>
                        <a:pt x="3408" y="1"/>
                      </a:cubicBezTo>
                      <a:close/>
                    </a:path>
                  </a:pathLst>
                </a:custGeom>
                <a:solidFill>
                  <a:srgbClr val="093F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39"/>
                <p:cNvSpPr/>
                <p:nvPr/>
              </p:nvSpPr>
              <p:spPr>
                <a:xfrm>
                  <a:off x="5746225" y="3483625"/>
                  <a:ext cx="21675" cy="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374" extrusionOk="0">
                      <a:moveTo>
                        <a:pt x="772" y="0"/>
                      </a:moveTo>
                      <a:cubicBezTo>
                        <a:pt x="749" y="0"/>
                        <a:pt x="727" y="9"/>
                        <a:pt x="710" y="27"/>
                      </a:cubicBezTo>
                      <a:cubicBezTo>
                        <a:pt x="701" y="35"/>
                        <a:pt x="535" y="201"/>
                        <a:pt x="297" y="201"/>
                      </a:cubicBezTo>
                      <a:cubicBezTo>
                        <a:pt x="243" y="201"/>
                        <a:pt x="185" y="192"/>
                        <a:pt x="125" y="171"/>
                      </a:cubicBezTo>
                      <a:cubicBezTo>
                        <a:pt x="116" y="168"/>
                        <a:pt x="107" y="167"/>
                        <a:pt x="97" y="167"/>
                      </a:cubicBezTo>
                      <a:cubicBezTo>
                        <a:pt x="62" y="167"/>
                        <a:pt x="28" y="189"/>
                        <a:pt x="16" y="225"/>
                      </a:cubicBezTo>
                      <a:cubicBezTo>
                        <a:pt x="1" y="270"/>
                        <a:pt x="24" y="319"/>
                        <a:pt x="70" y="334"/>
                      </a:cubicBezTo>
                      <a:cubicBezTo>
                        <a:pt x="150" y="361"/>
                        <a:pt x="225" y="373"/>
                        <a:pt x="296" y="373"/>
                      </a:cubicBezTo>
                      <a:cubicBezTo>
                        <a:pt x="608" y="373"/>
                        <a:pt x="822" y="157"/>
                        <a:pt x="833" y="146"/>
                      </a:cubicBezTo>
                      <a:cubicBezTo>
                        <a:pt x="866" y="112"/>
                        <a:pt x="865" y="58"/>
                        <a:pt x="832" y="24"/>
                      </a:cubicBezTo>
                      <a:cubicBezTo>
                        <a:pt x="815" y="9"/>
                        <a:pt x="793" y="0"/>
                        <a:pt x="772" y="0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39"/>
                <p:cNvSpPr/>
                <p:nvPr/>
              </p:nvSpPr>
              <p:spPr>
                <a:xfrm>
                  <a:off x="5727675" y="3457925"/>
                  <a:ext cx="45625" cy="2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" h="964" extrusionOk="0">
                      <a:moveTo>
                        <a:pt x="1757" y="0"/>
                      </a:moveTo>
                      <a:cubicBezTo>
                        <a:pt x="1757" y="0"/>
                        <a:pt x="600" y="342"/>
                        <a:pt x="0" y="342"/>
                      </a:cubicBezTo>
                      <a:cubicBezTo>
                        <a:pt x="0" y="342"/>
                        <a:pt x="217" y="964"/>
                        <a:pt x="811" y="964"/>
                      </a:cubicBezTo>
                      <a:cubicBezTo>
                        <a:pt x="914" y="964"/>
                        <a:pt x="1030" y="945"/>
                        <a:pt x="1157" y="900"/>
                      </a:cubicBezTo>
                      <a:cubicBezTo>
                        <a:pt x="1824" y="666"/>
                        <a:pt x="1757" y="0"/>
                        <a:pt x="17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39"/>
                <p:cNvSpPr/>
                <p:nvPr/>
              </p:nvSpPr>
              <p:spPr>
                <a:xfrm>
                  <a:off x="5690825" y="3397650"/>
                  <a:ext cx="34375" cy="2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960" extrusionOk="0">
                      <a:moveTo>
                        <a:pt x="1108" y="1"/>
                      </a:moveTo>
                      <a:cubicBezTo>
                        <a:pt x="1093" y="1"/>
                        <a:pt x="1083" y="2"/>
                        <a:pt x="1083" y="2"/>
                      </a:cubicBezTo>
                      <a:cubicBezTo>
                        <a:pt x="1" y="347"/>
                        <a:pt x="311" y="959"/>
                        <a:pt x="311" y="959"/>
                      </a:cubicBezTo>
                      <a:cubicBezTo>
                        <a:pt x="634" y="375"/>
                        <a:pt x="1286" y="553"/>
                        <a:pt x="1335" y="262"/>
                      </a:cubicBezTo>
                      <a:cubicBezTo>
                        <a:pt x="1375" y="22"/>
                        <a:pt x="1178" y="1"/>
                        <a:pt x="11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p39"/>
                <p:cNvSpPr/>
                <p:nvPr/>
              </p:nvSpPr>
              <p:spPr>
                <a:xfrm>
                  <a:off x="5744075" y="3390650"/>
                  <a:ext cx="35375" cy="1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593" extrusionOk="0">
                      <a:moveTo>
                        <a:pt x="509" y="0"/>
                      </a:moveTo>
                      <a:cubicBezTo>
                        <a:pt x="441" y="0"/>
                        <a:pt x="367" y="4"/>
                        <a:pt x="289" y="11"/>
                      </a:cubicBezTo>
                      <a:cubicBezTo>
                        <a:pt x="289" y="11"/>
                        <a:pt x="0" y="99"/>
                        <a:pt x="158" y="349"/>
                      </a:cubicBezTo>
                      <a:cubicBezTo>
                        <a:pt x="200" y="415"/>
                        <a:pt x="269" y="434"/>
                        <a:pt x="357" y="434"/>
                      </a:cubicBezTo>
                      <a:cubicBezTo>
                        <a:pt x="475" y="434"/>
                        <a:pt x="628" y="400"/>
                        <a:pt x="799" y="400"/>
                      </a:cubicBezTo>
                      <a:cubicBezTo>
                        <a:pt x="977" y="400"/>
                        <a:pt x="1175" y="438"/>
                        <a:pt x="1372" y="593"/>
                      </a:cubicBezTo>
                      <a:cubicBezTo>
                        <a:pt x="1372" y="593"/>
                        <a:pt x="1414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39"/>
                <p:cNvSpPr/>
                <p:nvPr/>
              </p:nvSpPr>
              <p:spPr>
                <a:xfrm>
                  <a:off x="5763625" y="3432900"/>
                  <a:ext cx="33075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562" extrusionOk="0">
                      <a:moveTo>
                        <a:pt x="905" y="1"/>
                      </a:moveTo>
                      <a:cubicBezTo>
                        <a:pt x="815" y="1"/>
                        <a:pt x="715" y="11"/>
                        <a:pt x="611" y="32"/>
                      </a:cubicBezTo>
                      <a:cubicBezTo>
                        <a:pt x="262" y="103"/>
                        <a:pt x="1" y="271"/>
                        <a:pt x="29" y="409"/>
                      </a:cubicBezTo>
                      <a:cubicBezTo>
                        <a:pt x="49" y="506"/>
                        <a:pt x="205" y="561"/>
                        <a:pt x="418" y="561"/>
                      </a:cubicBezTo>
                      <a:cubicBezTo>
                        <a:pt x="508" y="561"/>
                        <a:pt x="608" y="551"/>
                        <a:pt x="712" y="530"/>
                      </a:cubicBezTo>
                      <a:cubicBezTo>
                        <a:pt x="1062" y="459"/>
                        <a:pt x="1322" y="291"/>
                        <a:pt x="1294" y="153"/>
                      </a:cubicBezTo>
                      <a:cubicBezTo>
                        <a:pt x="1274" y="56"/>
                        <a:pt x="1118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E5968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39"/>
                <p:cNvSpPr/>
                <p:nvPr/>
              </p:nvSpPr>
              <p:spPr>
                <a:xfrm>
                  <a:off x="5677350" y="3441400"/>
                  <a:ext cx="2572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299" extrusionOk="0">
                      <a:moveTo>
                        <a:pt x="998" y="0"/>
                      </a:moveTo>
                      <a:lnTo>
                        <a:pt x="64" y="160"/>
                      </a:lnTo>
                      <a:cubicBezTo>
                        <a:pt x="25" y="166"/>
                        <a:pt x="1" y="202"/>
                        <a:pt x="7" y="240"/>
                      </a:cubicBezTo>
                      <a:cubicBezTo>
                        <a:pt x="13" y="274"/>
                        <a:pt x="42" y="298"/>
                        <a:pt x="76" y="298"/>
                      </a:cubicBezTo>
                      <a:cubicBezTo>
                        <a:pt x="79" y="298"/>
                        <a:pt x="83" y="298"/>
                        <a:pt x="87" y="297"/>
                      </a:cubicBezTo>
                      <a:lnTo>
                        <a:pt x="1029" y="136"/>
                      </a:lnTo>
                      <a:cubicBezTo>
                        <a:pt x="1026" y="131"/>
                        <a:pt x="1024" y="125"/>
                        <a:pt x="1022" y="118"/>
                      </a:cubicBezTo>
                      <a:cubicBezTo>
                        <a:pt x="1013" y="79"/>
                        <a:pt x="1004" y="40"/>
                        <a:pt x="9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39"/>
                <p:cNvSpPr/>
                <p:nvPr/>
              </p:nvSpPr>
              <p:spPr>
                <a:xfrm>
                  <a:off x="5671125" y="3410000"/>
                  <a:ext cx="62750" cy="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0" h="2356" extrusionOk="0">
                      <a:moveTo>
                        <a:pt x="1261" y="140"/>
                      </a:moveTo>
                      <a:cubicBezTo>
                        <a:pt x="1417" y="140"/>
                        <a:pt x="1567" y="175"/>
                        <a:pt x="1702" y="238"/>
                      </a:cubicBezTo>
                      <a:cubicBezTo>
                        <a:pt x="1921" y="341"/>
                        <a:pt x="2102" y="519"/>
                        <a:pt x="2206" y="746"/>
                      </a:cubicBezTo>
                      <a:cubicBezTo>
                        <a:pt x="2237" y="816"/>
                        <a:pt x="2262" y="890"/>
                        <a:pt x="2278" y="968"/>
                      </a:cubicBezTo>
                      <a:cubicBezTo>
                        <a:pt x="2351" y="1317"/>
                        <a:pt x="2238" y="1660"/>
                        <a:pt x="2009" y="1899"/>
                      </a:cubicBezTo>
                      <a:cubicBezTo>
                        <a:pt x="1992" y="1916"/>
                        <a:pt x="1975" y="1933"/>
                        <a:pt x="1958" y="1948"/>
                      </a:cubicBezTo>
                      <a:cubicBezTo>
                        <a:pt x="1837" y="2058"/>
                        <a:pt x="1689" y="2140"/>
                        <a:pt x="1523" y="2184"/>
                      </a:cubicBezTo>
                      <a:cubicBezTo>
                        <a:pt x="1516" y="2185"/>
                        <a:pt x="1510" y="2187"/>
                        <a:pt x="1503" y="2188"/>
                      </a:cubicBezTo>
                      <a:cubicBezTo>
                        <a:pt x="1493" y="2190"/>
                        <a:pt x="1483" y="2192"/>
                        <a:pt x="1473" y="2196"/>
                      </a:cubicBezTo>
                      <a:cubicBezTo>
                        <a:pt x="1402" y="2210"/>
                        <a:pt x="1332" y="2217"/>
                        <a:pt x="1263" y="2217"/>
                      </a:cubicBezTo>
                      <a:cubicBezTo>
                        <a:pt x="1220" y="2217"/>
                        <a:pt x="1178" y="2214"/>
                        <a:pt x="1136" y="2208"/>
                      </a:cubicBezTo>
                      <a:cubicBezTo>
                        <a:pt x="1121" y="2207"/>
                        <a:pt x="1107" y="2205"/>
                        <a:pt x="1092" y="2202"/>
                      </a:cubicBezTo>
                      <a:cubicBezTo>
                        <a:pt x="1040" y="2194"/>
                        <a:pt x="989" y="2181"/>
                        <a:pt x="941" y="2165"/>
                      </a:cubicBezTo>
                      <a:cubicBezTo>
                        <a:pt x="862" y="2139"/>
                        <a:pt x="786" y="2105"/>
                        <a:pt x="716" y="2061"/>
                      </a:cubicBezTo>
                      <a:cubicBezTo>
                        <a:pt x="526" y="1943"/>
                        <a:pt x="374" y="1765"/>
                        <a:pt x="292" y="1546"/>
                      </a:cubicBezTo>
                      <a:cubicBezTo>
                        <a:pt x="280" y="1517"/>
                        <a:pt x="270" y="1486"/>
                        <a:pt x="262" y="1454"/>
                      </a:cubicBezTo>
                      <a:cubicBezTo>
                        <a:pt x="255" y="1433"/>
                        <a:pt x="250" y="1411"/>
                        <a:pt x="246" y="1388"/>
                      </a:cubicBezTo>
                      <a:cubicBezTo>
                        <a:pt x="153" y="941"/>
                        <a:pt x="364" y="501"/>
                        <a:pt x="739" y="282"/>
                      </a:cubicBezTo>
                      <a:cubicBezTo>
                        <a:pt x="768" y="264"/>
                        <a:pt x="799" y="248"/>
                        <a:pt x="832" y="234"/>
                      </a:cubicBezTo>
                      <a:cubicBezTo>
                        <a:pt x="873" y="216"/>
                        <a:pt x="914" y="200"/>
                        <a:pt x="957" y="187"/>
                      </a:cubicBezTo>
                      <a:cubicBezTo>
                        <a:pt x="988" y="177"/>
                        <a:pt x="1020" y="168"/>
                        <a:pt x="1052" y="162"/>
                      </a:cubicBezTo>
                      <a:cubicBezTo>
                        <a:pt x="1097" y="152"/>
                        <a:pt x="1142" y="147"/>
                        <a:pt x="1186" y="143"/>
                      </a:cubicBezTo>
                      <a:cubicBezTo>
                        <a:pt x="1212" y="141"/>
                        <a:pt x="1237" y="140"/>
                        <a:pt x="1261" y="140"/>
                      </a:cubicBezTo>
                      <a:close/>
                      <a:moveTo>
                        <a:pt x="1265" y="1"/>
                      </a:moveTo>
                      <a:cubicBezTo>
                        <a:pt x="1240" y="1"/>
                        <a:pt x="1214" y="1"/>
                        <a:pt x="1189" y="3"/>
                      </a:cubicBezTo>
                      <a:cubicBezTo>
                        <a:pt x="1134" y="6"/>
                        <a:pt x="1079" y="14"/>
                        <a:pt x="1024" y="25"/>
                      </a:cubicBezTo>
                      <a:cubicBezTo>
                        <a:pt x="994" y="31"/>
                        <a:pt x="965" y="39"/>
                        <a:pt x="935" y="47"/>
                      </a:cubicBezTo>
                      <a:cubicBezTo>
                        <a:pt x="893" y="59"/>
                        <a:pt x="852" y="73"/>
                        <a:pt x="812" y="89"/>
                      </a:cubicBezTo>
                      <a:cubicBezTo>
                        <a:pt x="779" y="104"/>
                        <a:pt x="746" y="119"/>
                        <a:pt x="714" y="136"/>
                      </a:cubicBezTo>
                      <a:cubicBezTo>
                        <a:pt x="262" y="374"/>
                        <a:pt x="1" y="892"/>
                        <a:pt x="109" y="1417"/>
                      </a:cubicBezTo>
                      <a:cubicBezTo>
                        <a:pt x="183" y="1776"/>
                        <a:pt x="414" y="2062"/>
                        <a:pt x="715" y="2221"/>
                      </a:cubicBezTo>
                      <a:cubicBezTo>
                        <a:pt x="795" y="2262"/>
                        <a:pt x="879" y="2296"/>
                        <a:pt x="967" y="2319"/>
                      </a:cubicBezTo>
                      <a:cubicBezTo>
                        <a:pt x="1014" y="2330"/>
                        <a:pt x="1062" y="2339"/>
                        <a:pt x="1110" y="2346"/>
                      </a:cubicBezTo>
                      <a:cubicBezTo>
                        <a:pt x="1128" y="2349"/>
                        <a:pt x="1146" y="2350"/>
                        <a:pt x="1163" y="2351"/>
                      </a:cubicBezTo>
                      <a:cubicBezTo>
                        <a:pt x="1196" y="2354"/>
                        <a:pt x="1230" y="2356"/>
                        <a:pt x="1264" y="2356"/>
                      </a:cubicBezTo>
                      <a:cubicBezTo>
                        <a:pt x="1342" y="2356"/>
                        <a:pt x="1421" y="2347"/>
                        <a:pt x="1501" y="2332"/>
                      </a:cubicBezTo>
                      <a:cubicBezTo>
                        <a:pt x="1512" y="2329"/>
                        <a:pt x="1523" y="2327"/>
                        <a:pt x="1533" y="2324"/>
                      </a:cubicBezTo>
                      <a:cubicBezTo>
                        <a:pt x="1556" y="2319"/>
                        <a:pt x="1578" y="2313"/>
                        <a:pt x="1599" y="2307"/>
                      </a:cubicBezTo>
                      <a:cubicBezTo>
                        <a:pt x="1742" y="2265"/>
                        <a:pt x="1870" y="2197"/>
                        <a:pt x="1982" y="2110"/>
                      </a:cubicBezTo>
                      <a:cubicBezTo>
                        <a:pt x="2326" y="1844"/>
                        <a:pt x="2509" y="1395"/>
                        <a:pt x="2415" y="940"/>
                      </a:cubicBezTo>
                      <a:cubicBezTo>
                        <a:pt x="2401" y="872"/>
                        <a:pt x="2382" y="806"/>
                        <a:pt x="2356" y="744"/>
                      </a:cubicBezTo>
                      <a:cubicBezTo>
                        <a:pt x="2356" y="741"/>
                        <a:pt x="2355" y="739"/>
                        <a:pt x="2354" y="736"/>
                      </a:cubicBezTo>
                      <a:cubicBezTo>
                        <a:pt x="2334" y="689"/>
                        <a:pt x="2313" y="642"/>
                        <a:pt x="2287" y="599"/>
                      </a:cubicBezTo>
                      <a:cubicBezTo>
                        <a:pt x="2190" y="426"/>
                        <a:pt x="2050" y="283"/>
                        <a:pt x="1885" y="180"/>
                      </a:cubicBezTo>
                      <a:cubicBezTo>
                        <a:pt x="1735" y="86"/>
                        <a:pt x="1565" y="27"/>
                        <a:pt x="1386" y="7"/>
                      </a:cubicBezTo>
                      <a:cubicBezTo>
                        <a:pt x="1346" y="3"/>
                        <a:pt x="1305" y="1"/>
                        <a:pt x="12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39"/>
                <p:cNvSpPr/>
                <p:nvPr/>
              </p:nvSpPr>
              <p:spPr>
                <a:xfrm>
                  <a:off x="5703850" y="3448400"/>
                  <a:ext cx="1632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516" extrusionOk="0">
                      <a:moveTo>
                        <a:pt x="236" y="1"/>
                      </a:moveTo>
                      <a:cubicBezTo>
                        <a:pt x="163" y="1"/>
                        <a:pt x="84" y="7"/>
                        <a:pt x="1" y="20"/>
                      </a:cubicBezTo>
                      <a:cubicBezTo>
                        <a:pt x="37" y="195"/>
                        <a:pt x="71" y="361"/>
                        <a:pt x="106" y="516"/>
                      </a:cubicBezTo>
                      <a:cubicBezTo>
                        <a:pt x="424" y="439"/>
                        <a:pt x="653" y="282"/>
                        <a:pt x="627" y="152"/>
                      </a:cubicBezTo>
                      <a:cubicBezTo>
                        <a:pt x="607" y="56"/>
                        <a:pt x="450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E5968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39"/>
                <p:cNvSpPr/>
                <p:nvPr/>
              </p:nvSpPr>
              <p:spPr>
                <a:xfrm>
                  <a:off x="5757250" y="3416275"/>
                  <a:ext cx="11475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89" extrusionOk="0">
                      <a:moveTo>
                        <a:pt x="182" y="0"/>
                      </a:moveTo>
                      <a:cubicBezTo>
                        <a:pt x="175" y="0"/>
                        <a:pt x="167" y="1"/>
                        <a:pt x="160" y="3"/>
                      </a:cubicBezTo>
                      <a:cubicBezTo>
                        <a:pt x="54" y="24"/>
                        <a:pt x="0" y="195"/>
                        <a:pt x="38" y="384"/>
                      </a:cubicBezTo>
                      <a:cubicBezTo>
                        <a:pt x="74" y="560"/>
                        <a:pt x="178" y="689"/>
                        <a:pt x="278" y="689"/>
                      </a:cubicBezTo>
                      <a:cubicBezTo>
                        <a:pt x="285" y="689"/>
                        <a:pt x="292" y="688"/>
                        <a:pt x="299" y="687"/>
                      </a:cubicBezTo>
                      <a:cubicBezTo>
                        <a:pt x="405" y="665"/>
                        <a:pt x="459" y="495"/>
                        <a:pt x="421" y="306"/>
                      </a:cubicBezTo>
                      <a:cubicBezTo>
                        <a:pt x="385" y="130"/>
                        <a:pt x="282" y="0"/>
                        <a:pt x="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39"/>
                <p:cNvSpPr/>
                <p:nvPr/>
              </p:nvSpPr>
              <p:spPr>
                <a:xfrm>
                  <a:off x="5710500" y="3425750"/>
                  <a:ext cx="11525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688" extrusionOk="0">
                      <a:moveTo>
                        <a:pt x="184" y="0"/>
                      </a:moveTo>
                      <a:cubicBezTo>
                        <a:pt x="176" y="0"/>
                        <a:pt x="169" y="1"/>
                        <a:pt x="161" y="2"/>
                      </a:cubicBezTo>
                      <a:cubicBezTo>
                        <a:pt x="56" y="24"/>
                        <a:pt x="0" y="194"/>
                        <a:pt x="39" y="382"/>
                      </a:cubicBezTo>
                      <a:cubicBezTo>
                        <a:pt x="74" y="558"/>
                        <a:pt x="178" y="688"/>
                        <a:pt x="277" y="688"/>
                      </a:cubicBezTo>
                      <a:cubicBezTo>
                        <a:pt x="285" y="688"/>
                        <a:pt x="292" y="687"/>
                        <a:pt x="300" y="686"/>
                      </a:cubicBezTo>
                      <a:cubicBezTo>
                        <a:pt x="405" y="665"/>
                        <a:pt x="460" y="495"/>
                        <a:pt x="421" y="306"/>
                      </a:cubicBezTo>
                      <a:cubicBezTo>
                        <a:pt x="386" y="130"/>
                        <a:pt x="283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39"/>
                <p:cNvSpPr/>
                <p:nvPr/>
              </p:nvSpPr>
              <p:spPr>
                <a:xfrm>
                  <a:off x="5729625" y="3422350"/>
                  <a:ext cx="15475" cy="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1042" extrusionOk="0">
                      <a:moveTo>
                        <a:pt x="204" y="1"/>
                      </a:moveTo>
                      <a:cubicBezTo>
                        <a:pt x="164" y="1"/>
                        <a:pt x="130" y="30"/>
                        <a:pt x="125" y="69"/>
                      </a:cubicBezTo>
                      <a:lnTo>
                        <a:pt x="4" y="951"/>
                      </a:lnTo>
                      <a:cubicBezTo>
                        <a:pt x="1" y="973"/>
                        <a:pt x="7" y="996"/>
                        <a:pt x="21" y="1013"/>
                      </a:cubicBezTo>
                      <a:cubicBezTo>
                        <a:pt x="35" y="1030"/>
                        <a:pt x="57" y="1040"/>
                        <a:pt x="79" y="1041"/>
                      </a:cubicBezTo>
                      <a:cubicBezTo>
                        <a:pt x="80" y="1041"/>
                        <a:pt x="86" y="1042"/>
                        <a:pt x="96" y="1042"/>
                      </a:cubicBezTo>
                      <a:cubicBezTo>
                        <a:pt x="122" y="1042"/>
                        <a:pt x="174" y="1039"/>
                        <a:pt x="239" y="1026"/>
                      </a:cubicBezTo>
                      <a:cubicBezTo>
                        <a:pt x="335" y="1006"/>
                        <a:pt x="463" y="962"/>
                        <a:pt x="581" y="865"/>
                      </a:cubicBezTo>
                      <a:cubicBezTo>
                        <a:pt x="614" y="837"/>
                        <a:pt x="618" y="787"/>
                        <a:pt x="590" y="754"/>
                      </a:cubicBezTo>
                      <a:cubicBezTo>
                        <a:pt x="574" y="734"/>
                        <a:pt x="552" y="725"/>
                        <a:pt x="529" y="725"/>
                      </a:cubicBezTo>
                      <a:cubicBezTo>
                        <a:pt x="512" y="725"/>
                        <a:pt x="494" y="731"/>
                        <a:pt x="479" y="743"/>
                      </a:cubicBezTo>
                      <a:cubicBezTo>
                        <a:pt x="372" y="831"/>
                        <a:pt x="253" y="864"/>
                        <a:pt x="175" y="876"/>
                      </a:cubicBezTo>
                      <a:lnTo>
                        <a:pt x="281" y="91"/>
                      </a:lnTo>
                      <a:cubicBezTo>
                        <a:pt x="288" y="47"/>
                        <a:pt x="258" y="7"/>
                        <a:pt x="215" y="1"/>
                      </a:cubicBezTo>
                      <a:cubicBezTo>
                        <a:pt x="211" y="1"/>
                        <a:pt x="208" y="1"/>
                        <a:pt x="204" y="1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39"/>
                <p:cNvSpPr/>
                <p:nvPr/>
              </p:nvSpPr>
              <p:spPr>
                <a:xfrm>
                  <a:off x="5822525" y="3463600"/>
                  <a:ext cx="194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" h="644" extrusionOk="0">
                      <a:moveTo>
                        <a:pt x="0" y="1"/>
                      </a:moveTo>
                      <a:cubicBezTo>
                        <a:pt x="13" y="20"/>
                        <a:pt x="379" y="546"/>
                        <a:pt x="770" y="643"/>
                      </a:cubicBezTo>
                      <a:lnTo>
                        <a:pt x="771" y="643"/>
                      </a:lnTo>
                      <a:cubicBezTo>
                        <a:pt x="772" y="641"/>
                        <a:pt x="772" y="641"/>
                        <a:pt x="772" y="641"/>
                      </a:cubicBezTo>
                      <a:cubicBezTo>
                        <a:pt x="775" y="503"/>
                        <a:pt x="774" y="367"/>
                        <a:pt x="772" y="234"/>
                      </a:cubicBezTo>
                      <a:cubicBezTo>
                        <a:pt x="771" y="234"/>
                        <a:pt x="768" y="234"/>
                        <a:pt x="763" y="234"/>
                      </a:cubicBezTo>
                      <a:cubicBezTo>
                        <a:pt x="703" y="234"/>
                        <a:pt x="356" y="226"/>
                        <a:pt x="0" y="1"/>
                      </a:cubicBezTo>
                      <a:close/>
                    </a:path>
                  </a:pathLst>
                </a:custGeom>
                <a:solidFill>
                  <a:srgbClr val="DE786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39"/>
                <p:cNvSpPr/>
                <p:nvPr/>
              </p:nvSpPr>
              <p:spPr>
                <a:xfrm>
                  <a:off x="5825750" y="3453775"/>
                  <a:ext cx="52125" cy="4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5" h="1921" extrusionOk="0">
                      <a:moveTo>
                        <a:pt x="847" y="1"/>
                      </a:moveTo>
                      <a:cubicBezTo>
                        <a:pt x="844" y="1"/>
                        <a:pt x="841" y="2"/>
                        <a:pt x="837" y="2"/>
                      </a:cubicBezTo>
                      <a:cubicBezTo>
                        <a:pt x="706" y="29"/>
                        <a:pt x="586" y="81"/>
                        <a:pt x="482" y="153"/>
                      </a:cubicBezTo>
                      <a:cubicBezTo>
                        <a:pt x="171" y="366"/>
                        <a:pt x="1" y="752"/>
                        <a:pt x="81" y="1144"/>
                      </a:cubicBezTo>
                      <a:cubicBezTo>
                        <a:pt x="173" y="1603"/>
                        <a:pt x="578" y="1920"/>
                        <a:pt x="1029" y="1920"/>
                      </a:cubicBezTo>
                      <a:cubicBezTo>
                        <a:pt x="1093" y="1920"/>
                        <a:pt x="1157" y="1914"/>
                        <a:pt x="1222" y="1901"/>
                      </a:cubicBezTo>
                      <a:cubicBezTo>
                        <a:pt x="1745" y="1795"/>
                        <a:pt x="2084" y="1282"/>
                        <a:pt x="1978" y="759"/>
                      </a:cubicBezTo>
                      <a:cubicBezTo>
                        <a:pt x="1907" y="407"/>
                        <a:pt x="1624" y="124"/>
                        <a:pt x="1305" y="18"/>
                      </a:cubicBezTo>
                      <a:lnTo>
                        <a:pt x="1228" y="167"/>
                      </a:lnTo>
                      <a:cubicBezTo>
                        <a:pt x="1528" y="239"/>
                        <a:pt x="1766" y="467"/>
                        <a:pt x="1831" y="789"/>
                      </a:cubicBezTo>
                      <a:cubicBezTo>
                        <a:pt x="1921" y="1230"/>
                        <a:pt x="1634" y="1663"/>
                        <a:pt x="1192" y="1753"/>
                      </a:cubicBezTo>
                      <a:cubicBezTo>
                        <a:pt x="1137" y="1764"/>
                        <a:pt x="1083" y="1769"/>
                        <a:pt x="1029" y="1769"/>
                      </a:cubicBezTo>
                      <a:cubicBezTo>
                        <a:pt x="648" y="1769"/>
                        <a:pt x="306" y="1501"/>
                        <a:pt x="228" y="1114"/>
                      </a:cubicBezTo>
                      <a:cubicBezTo>
                        <a:pt x="163" y="796"/>
                        <a:pt x="293" y="483"/>
                        <a:pt x="535" y="300"/>
                      </a:cubicBezTo>
                      <a:cubicBezTo>
                        <a:pt x="618" y="236"/>
                        <a:pt x="714" y="189"/>
                        <a:pt x="820" y="161"/>
                      </a:cubicBezTo>
                      <a:cubicBezTo>
                        <a:pt x="857" y="120"/>
                        <a:pt x="866" y="67"/>
                        <a:pt x="8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39"/>
                <p:cNvSpPr/>
                <p:nvPr/>
              </p:nvSpPr>
              <p:spPr>
                <a:xfrm>
                  <a:off x="5824525" y="3411600"/>
                  <a:ext cx="44975" cy="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321" extrusionOk="0">
                      <a:moveTo>
                        <a:pt x="809" y="1"/>
                      </a:moveTo>
                      <a:cubicBezTo>
                        <a:pt x="329" y="1"/>
                        <a:pt x="0" y="699"/>
                        <a:pt x="0" y="699"/>
                      </a:cubicBezTo>
                      <a:lnTo>
                        <a:pt x="318" y="2264"/>
                      </a:lnTo>
                      <a:cubicBezTo>
                        <a:pt x="415" y="2303"/>
                        <a:pt x="508" y="2320"/>
                        <a:pt x="595" y="2320"/>
                      </a:cubicBezTo>
                      <a:cubicBezTo>
                        <a:pt x="1427" y="2320"/>
                        <a:pt x="1799" y="727"/>
                        <a:pt x="1265" y="217"/>
                      </a:cubicBezTo>
                      <a:cubicBezTo>
                        <a:pt x="1103" y="61"/>
                        <a:pt x="950" y="1"/>
                        <a:pt x="809" y="1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39"/>
                <p:cNvSpPr/>
                <p:nvPr/>
              </p:nvSpPr>
              <p:spPr>
                <a:xfrm>
                  <a:off x="5829100" y="3424275"/>
                  <a:ext cx="20725" cy="3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" h="1432" extrusionOk="0">
                      <a:moveTo>
                        <a:pt x="738" y="0"/>
                      </a:moveTo>
                      <a:cubicBezTo>
                        <a:pt x="723" y="0"/>
                        <a:pt x="708" y="4"/>
                        <a:pt x="695" y="13"/>
                      </a:cubicBezTo>
                      <a:cubicBezTo>
                        <a:pt x="667" y="32"/>
                        <a:pt x="1" y="478"/>
                        <a:pt x="82" y="1360"/>
                      </a:cubicBezTo>
                      <a:cubicBezTo>
                        <a:pt x="85" y="1401"/>
                        <a:pt x="119" y="1432"/>
                        <a:pt x="160" y="1432"/>
                      </a:cubicBezTo>
                      <a:cubicBezTo>
                        <a:pt x="163" y="1432"/>
                        <a:pt x="165" y="1432"/>
                        <a:pt x="168" y="1431"/>
                      </a:cubicBezTo>
                      <a:cubicBezTo>
                        <a:pt x="170" y="1431"/>
                        <a:pt x="173" y="1431"/>
                        <a:pt x="177" y="1430"/>
                      </a:cubicBezTo>
                      <a:cubicBezTo>
                        <a:pt x="216" y="1423"/>
                        <a:pt x="243" y="1386"/>
                        <a:pt x="239" y="1346"/>
                      </a:cubicBezTo>
                      <a:cubicBezTo>
                        <a:pt x="168" y="560"/>
                        <a:pt x="756" y="163"/>
                        <a:pt x="782" y="146"/>
                      </a:cubicBezTo>
                      <a:cubicBezTo>
                        <a:pt x="819" y="122"/>
                        <a:pt x="829" y="73"/>
                        <a:pt x="805" y="37"/>
                      </a:cubicBezTo>
                      <a:cubicBezTo>
                        <a:pt x="790" y="13"/>
                        <a:pt x="764" y="0"/>
                        <a:pt x="7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39"/>
                <p:cNvSpPr/>
                <p:nvPr/>
              </p:nvSpPr>
              <p:spPr>
                <a:xfrm>
                  <a:off x="5833850" y="3438100"/>
                  <a:ext cx="17275" cy="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262" extrusionOk="0">
                      <a:moveTo>
                        <a:pt x="231" y="0"/>
                      </a:moveTo>
                      <a:cubicBezTo>
                        <a:pt x="171" y="0"/>
                        <a:pt x="111" y="10"/>
                        <a:pt x="57" y="36"/>
                      </a:cubicBezTo>
                      <a:cubicBezTo>
                        <a:pt x="17" y="56"/>
                        <a:pt x="1" y="103"/>
                        <a:pt x="20" y="142"/>
                      </a:cubicBezTo>
                      <a:cubicBezTo>
                        <a:pt x="33" y="171"/>
                        <a:pt x="61" y="187"/>
                        <a:pt x="91" y="187"/>
                      </a:cubicBezTo>
                      <a:cubicBezTo>
                        <a:pt x="102" y="187"/>
                        <a:pt x="114" y="184"/>
                        <a:pt x="126" y="179"/>
                      </a:cubicBezTo>
                      <a:cubicBezTo>
                        <a:pt x="156" y="164"/>
                        <a:pt x="191" y="158"/>
                        <a:pt x="229" y="158"/>
                      </a:cubicBezTo>
                      <a:cubicBezTo>
                        <a:pt x="353" y="158"/>
                        <a:pt x="504" y="221"/>
                        <a:pt x="563" y="252"/>
                      </a:cubicBezTo>
                      <a:cubicBezTo>
                        <a:pt x="575" y="258"/>
                        <a:pt x="588" y="261"/>
                        <a:pt x="601" y="261"/>
                      </a:cubicBezTo>
                      <a:cubicBezTo>
                        <a:pt x="606" y="261"/>
                        <a:pt x="611" y="261"/>
                        <a:pt x="616" y="260"/>
                      </a:cubicBezTo>
                      <a:cubicBezTo>
                        <a:pt x="639" y="254"/>
                        <a:pt x="659" y="240"/>
                        <a:pt x="671" y="219"/>
                      </a:cubicBezTo>
                      <a:cubicBezTo>
                        <a:pt x="690" y="180"/>
                        <a:pt x="676" y="132"/>
                        <a:pt x="638" y="112"/>
                      </a:cubicBezTo>
                      <a:cubicBezTo>
                        <a:pt x="610" y="97"/>
                        <a:pt x="418" y="0"/>
                        <a:pt x="2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39"/>
                <p:cNvSpPr/>
                <p:nvPr/>
              </p:nvSpPr>
              <p:spPr>
                <a:xfrm>
                  <a:off x="5806800" y="3366025"/>
                  <a:ext cx="36925" cy="7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054" extrusionOk="0">
                      <a:moveTo>
                        <a:pt x="831" y="0"/>
                      </a:moveTo>
                      <a:lnTo>
                        <a:pt x="0" y="541"/>
                      </a:lnTo>
                      <a:cubicBezTo>
                        <a:pt x="0" y="541"/>
                        <a:pt x="741" y="2551"/>
                        <a:pt x="780" y="2956"/>
                      </a:cubicBezTo>
                      <a:cubicBezTo>
                        <a:pt x="787" y="3023"/>
                        <a:pt x="804" y="3054"/>
                        <a:pt x="826" y="3054"/>
                      </a:cubicBezTo>
                      <a:cubicBezTo>
                        <a:pt x="991" y="3054"/>
                        <a:pt x="1476" y="1421"/>
                        <a:pt x="831" y="0"/>
                      </a:cubicBezTo>
                      <a:close/>
                    </a:path>
                  </a:pathLst>
                </a:custGeom>
                <a:solidFill>
                  <a:srgbClr val="093F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39"/>
                <p:cNvSpPr/>
                <p:nvPr/>
              </p:nvSpPr>
              <p:spPr>
                <a:xfrm>
                  <a:off x="5480500" y="3941725"/>
                  <a:ext cx="595250" cy="50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0" h="20114" extrusionOk="0">
                      <a:moveTo>
                        <a:pt x="19540" y="1"/>
                      </a:moveTo>
                      <a:lnTo>
                        <a:pt x="19540" y="1"/>
                      </a:lnTo>
                      <a:cubicBezTo>
                        <a:pt x="19159" y="526"/>
                        <a:pt x="16304" y="1251"/>
                        <a:pt x="14711" y="1501"/>
                      </a:cubicBezTo>
                      <a:cubicBezTo>
                        <a:pt x="9821" y="1971"/>
                        <a:pt x="6105" y="2801"/>
                        <a:pt x="3559" y="3900"/>
                      </a:cubicBezTo>
                      <a:cubicBezTo>
                        <a:pt x="2946" y="4164"/>
                        <a:pt x="2402" y="4444"/>
                        <a:pt x="1925" y="4737"/>
                      </a:cubicBezTo>
                      <a:cubicBezTo>
                        <a:pt x="1311" y="5116"/>
                        <a:pt x="928" y="6264"/>
                        <a:pt x="695" y="7773"/>
                      </a:cubicBezTo>
                      <a:cubicBezTo>
                        <a:pt x="0" y="12309"/>
                        <a:pt x="688" y="20113"/>
                        <a:pt x="688" y="20113"/>
                      </a:cubicBezTo>
                      <a:lnTo>
                        <a:pt x="3735" y="20113"/>
                      </a:lnTo>
                      <a:cubicBezTo>
                        <a:pt x="3735" y="20113"/>
                        <a:pt x="4440" y="16731"/>
                        <a:pt x="4676" y="14835"/>
                      </a:cubicBezTo>
                      <a:cubicBezTo>
                        <a:pt x="4914" y="12938"/>
                        <a:pt x="5036" y="8442"/>
                        <a:pt x="5036" y="8442"/>
                      </a:cubicBezTo>
                      <a:cubicBezTo>
                        <a:pt x="5036" y="8442"/>
                        <a:pt x="6756" y="9000"/>
                        <a:pt x="10329" y="9000"/>
                      </a:cubicBezTo>
                      <a:cubicBezTo>
                        <a:pt x="11002" y="9000"/>
                        <a:pt x="11741" y="8980"/>
                        <a:pt x="12547" y="8933"/>
                      </a:cubicBezTo>
                      <a:cubicBezTo>
                        <a:pt x="23810" y="8275"/>
                        <a:pt x="19540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39"/>
                <p:cNvSpPr/>
                <p:nvPr/>
              </p:nvSpPr>
              <p:spPr>
                <a:xfrm>
                  <a:off x="5561425" y="3944975"/>
                  <a:ext cx="419675" cy="4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7" h="18354" extrusionOk="0">
                      <a:moveTo>
                        <a:pt x="16044" y="0"/>
                      </a:moveTo>
                      <a:cubicBezTo>
                        <a:pt x="16035" y="0"/>
                        <a:pt x="16027" y="1"/>
                        <a:pt x="16019" y="3"/>
                      </a:cubicBezTo>
                      <a:cubicBezTo>
                        <a:pt x="15959" y="17"/>
                        <a:pt x="15923" y="76"/>
                        <a:pt x="15937" y="134"/>
                      </a:cubicBezTo>
                      <a:cubicBezTo>
                        <a:pt x="15943" y="161"/>
                        <a:pt x="16553" y="2840"/>
                        <a:pt x="15218" y="4991"/>
                      </a:cubicBezTo>
                      <a:cubicBezTo>
                        <a:pt x="14447" y="6232"/>
                        <a:pt x="13183" y="7064"/>
                        <a:pt x="11461" y="7465"/>
                      </a:cubicBezTo>
                      <a:cubicBezTo>
                        <a:pt x="10206" y="7757"/>
                        <a:pt x="8994" y="7862"/>
                        <a:pt x="7867" y="7862"/>
                      </a:cubicBezTo>
                      <a:cubicBezTo>
                        <a:pt x="6095" y="7862"/>
                        <a:pt x="4534" y="7603"/>
                        <a:pt x="3345" y="7405"/>
                      </a:cubicBezTo>
                      <a:cubicBezTo>
                        <a:pt x="2640" y="7288"/>
                        <a:pt x="2104" y="7199"/>
                        <a:pt x="1732" y="7199"/>
                      </a:cubicBezTo>
                      <a:cubicBezTo>
                        <a:pt x="1489" y="7199"/>
                        <a:pt x="1316" y="7237"/>
                        <a:pt x="1211" y="7330"/>
                      </a:cubicBezTo>
                      <a:cubicBezTo>
                        <a:pt x="925" y="7582"/>
                        <a:pt x="844" y="8829"/>
                        <a:pt x="714" y="11194"/>
                      </a:cubicBezTo>
                      <a:cubicBezTo>
                        <a:pt x="596" y="13363"/>
                        <a:pt x="450" y="16063"/>
                        <a:pt x="12" y="18223"/>
                      </a:cubicBezTo>
                      <a:cubicBezTo>
                        <a:pt x="1" y="18282"/>
                        <a:pt x="39" y="18339"/>
                        <a:pt x="98" y="18351"/>
                      </a:cubicBezTo>
                      <a:cubicBezTo>
                        <a:pt x="105" y="18352"/>
                        <a:pt x="113" y="18353"/>
                        <a:pt x="120" y="18353"/>
                      </a:cubicBezTo>
                      <a:cubicBezTo>
                        <a:pt x="171" y="18353"/>
                        <a:pt x="216" y="18318"/>
                        <a:pt x="227" y="18266"/>
                      </a:cubicBezTo>
                      <a:cubicBezTo>
                        <a:pt x="667" y="16090"/>
                        <a:pt x="813" y="13382"/>
                        <a:pt x="932" y="11206"/>
                      </a:cubicBezTo>
                      <a:cubicBezTo>
                        <a:pt x="1031" y="9402"/>
                        <a:pt x="1123" y="7698"/>
                        <a:pt x="1355" y="7493"/>
                      </a:cubicBezTo>
                      <a:cubicBezTo>
                        <a:pt x="1417" y="7438"/>
                        <a:pt x="1543" y="7415"/>
                        <a:pt x="1719" y="7415"/>
                      </a:cubicBezTo>
                      <a:cubicBezTo>
                        <a:pt x="2078" y="7415"/>
                        <a:pt x="2647" y="7510"/>
                        <a:pt x="3309" y="7620"/>
                      </a:cubicBezTo>
                      <a:cubicBezTo>
                        <a:pt x="4508" y="7819"/>
                        <a:pt x="6080" y="8080"/>
                        <a:pt x="7867" y="8080"/>
                      </a:cubicBezTo>
                      <a:cubicBezTo>
                        <a:pt x="9008" y="8080"/>
                        <a:pt x="10236" y="7974"/>
                        <a:pt x="11510" y="7677"/>
                      </a:cubicBezTo>
                      <a:cubicBezTo>
                        <a:pt x="13292" y="7263"/>
                        <a:pt x="14602" y="6397"/>
                        <a:pt x="15403" y="5105"/>
                      </a:cubicBezTo>
                      <a:cubicBezTo>
                        <a:pt x="16786" y="2876"/>
                        <a:pt x="16156" y="112"/>
                        <a:pt x="16149" y="84"/>
                      </a:cubicBezTo>
                      <a:cubicBezTo>
                        <a:pt x="16137" y="35"/>
                        <a:pt x="16093" y="0"/>
                        <a:pt x="160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39"/>
                <p:cNvSpPr/>
                <p:nvPr/>
              </p:nvSpPr>
              <p:spPr>
                <a:xfrm>
                  <a:off x="5493475" y="4397950"/>
                  <a:ext cx="90250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" h="292" extrusionOk="0">
                      <a:moveTo>
                        <a:pt x="3502" y="1"/>
                      </a:moveTo>
                      <a:cubicBezTo>
                        <a:pt x="3501" y="1"/>
                        <a:pt x="3499" y="1"/>
                        <a:pt x="3497" y="1"/>
                      </a:cubicBezTo>
                      <a:lnTo>
                        <a:pt x="108" y="73"/>
                      </a:lnTo>
                      <a:cubicBezTo>
                        <a:pt x="48" y="74"/>
                        <a:pt x="0" y="125"/>
                        <a:pt x="2" y="185"/>
                      </a:cubicBezTo>
                      <a:cubicBezTo>
                        <a:pt x="3" y="244"/>
                        <a:pt x="51" y="291"/>
                        <a:pt x="111" y="291"/>
                      </a:cubicBezTo>
                      <a:lnTo>
                        <a:pt x="113" y="291"/>
                      </a:lnTo>
                      <a:lnTo>
                        <a:pt x="3501" y="219"/>
                      </a:lnTo>
                      <a:cubicBezTo>
                        <a:pt x="3562" y="218"/>
                        <a:pt x="3609" y="167"/>
                        <a:pt x="3608" y="108"/>
                      </a:cubicBezTo>
                      <a:cubicBezTo>
                        <a:pt x="3607" y="49"/>
                        <a:pt x="3560" y="1"/>
                        <a:pt x="35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39"/>
                <p:cNvSpPr/>
                <p:nvPr/>
              </p:nvSpPr>
              <p:spPr>
                <a:xfrm>
                  <a:off x="5499800" y="4444550"/>
                  <a:ext cx="698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" h="3904" extrusionOk="0">
                      <a:moveTo>
                        <a:pt x="120" y="0"/>
                      </a:moveTo>
                      <a:lnTo>
                        <a:pt x="77" y="1381"/>
                      </a:lnTo>
                      <a:lnTo>
                        <a:pt x="0" y="3904"/>
                      </a:lnTo>
                      <a:lnTo>
                        <a:pt x="2150" y="3904"/>
                      </a:lnTo>
                      <a:lnTo>
                        <a:pt x="2565" y="1381"/>
                      </a:lnTo>
                      <a:lnTo>
                        <a:pt x="2792" y="0"/>
                      </a:lnTo>
                      <a:close/>
                    </a:path>
                  </a:pathLst>
                </a:custGeom>
                <a:solidFill>
                  <a:srgbClr val="DD977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39"/>
                <p:cNvSpPr/>
                <p:nvPr/>
              </p:nvSpPr>
              <p:spPr>
                <a:xfrm>
                  <a:off x="5499800" y="4479050"/>
                  <a:ext cx="641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5" h="2524" extrusionOk="0">
                      <a:moveTo>
                        <a:pt x="77" y="1"/>
                      </a:moveTo>
                      <a:lnTo>
                        <a:pt x="56" y="669"/>
                      </a:lnTo>
                      <a:lnTo>
                        <a:pt x="0" y="2524"/>
                      </a:lnTo>
                      <a:lnTo>
                        <a:pt x="2150" y="2524"/>
                      </a:lnTo>
                      <a:lnTo>
                        <a:pt x="2459" y="645"/>
                      </a:lnTo>
                      <a:lnTo>
                        <a:pt x="256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9"/>
                <p:cNvSpPr/>
                <p:nvPr/>
              </p:nvSpPr>
              <p:spPr>
                <a:xfrm>
                  <a:off x="5501200" y="4479050"/>
                  <a:ext cx="62725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" h="670" extrusionOk="0">
                      <a:moveTo>
                        <a:pt x="21" y="1"/>
                      </a:moveTo>
                      <a:lnTo>
                        <a:pt x="0" y="669"/>
                      </a:lnTo>
                      <a:lnTo>
                        <a:pt x="2403" y="645"/>
                      </a:lnTo>
                      <a:lnTo>
                        <a:pt x="25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39"/>
                <p:cNvSpPr/>
                <p:nvPr/>
              </p:nvSpPr>
              <p:spPr>
                <a:xfrm>
                  <a:off x="5364100" y="4527200"/>
                  <a:ext cx="210325" cy="9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3" h="3995" extrusionOk="0">
                      <a:moveTo>
                        <a:pt x="5496" y="0"/>
                      </a:moveTo>
                      <a:cubicBezTo>
                        <a:pt x="5399" y="0"/>
                        <a:pt x="5310" y="24"/>
                        <a:pt x="5229" y="83"/>
                      </a:cubicBezTo>
                      <a:cubicBezTo>
                        <a:pt x="5229" y="83"/>
                        <a:pt x="5207" y="99"/>
                        <a:pt x="5157" y="138"/>
                      </a:cubicBezTo>
                      <a:cubicBezTo>
                        <a:pt x="5112" y="173"/>
                        <a:pt x="5043" y="229"/>
                        <a:pt x="4946" y="310"/>
                      </a:cubicBezTo>
                      <a:cubicBezTo>
                        <a:pt x="4807" y="426"/>
                        <a:pt x="4613" y="594"/>
                        <a:pt x="4349" y="832"/>
                      </a:cubicBezTo>
                      <a:cubicBezTo>
                        <a:pt x="3703" y="1413"/>
                        <a:pt x="2605" y="1796"/>
                        <a:pt x="1669" y="2187"/>
                      </a:cubicBezTo>
                      <a:cubicBezTo>
                        <a:pt x="1551" y="2237"/>
                        <a:pt x="1441" y="2287"/>
                        <a:pt x="1337" y="2337"/>
                      </a:cubicBezTo>
                      <a:cubicBezTo>
                        <a:pt x="1259" y="2373"/>
                        <a:pt x="1186" y="2411"/>
                        <a:pt x="1117" y="2449"/>
                      </a:cubicBezTo>
                      <a:cubicBezTo>
                        <a:pt x="352" y="2861"/>
                        <a:pt x="108" y="3256"/>
                        <a:pt x="53" y="3542"/>
                      </a:cubicBezTo>
                      <a:cubicBezTo>
                        <a:pt x="1" y="3818"/>
                        <a:pt x="120" y="3995"/>
                        <a:pt x="120" y="3995"/>
                      </a:cubicBezTo>
                      <a:lnTo>
                        <a:pt x="8255" y="3995"/>
                      </a:lnTo>
                      <a:cubicBezTo>
                        <a:pt x="8316" y="3885"/>
                        <a:pt x="8349" y="3729"/>
                        <a:pt x="8362" y="3543"/>
                      </a:cubicBezTo>
                      <a:cubicBezTo>
                        <a:pt x="8413" y="2855"/>
                        <a:pt x="8194" y="1757"/>
                        <a:pt x="8086" y="1064"/>
                      </a:cubicBezTo>
                      <a:cubicBezTo>
                        <a:pt x="8073" y="983"/>
                        <a:pt x="8062" y="907"/>
                        <a:pt x="8053" y="839"/>
                      </a:cubicBezTo>
                      <a:cubicBezTo>
                        <a:pt x="8038" y="724"/>
                        <a:pt x="8028" y="628"/>
                        <a:pt x="8028" y="557"/>
                      </a:cubicBezTo>
                      <a:cubicBezTo>
                        <a:pt x="8028" y="135"/>
                        <a:pt x="7750" y="82"/>
                        <a:pt x="7609" y="82"/>
                      </a:cubicBezTo>
                      <a:cubicBezTo>
                        <a:pt x="7561" y="82"/>
                        <a:pt x="7529" y="88"/>
                        <a:pt x="7529" y="88"/>
                      </a:cubicBezTo>
                      <a:cubicBezTo>
                        <a:pt x="7313" y="299"/>
                        <a:pt x="7090" y="372"/>
                        <a:pt x="6869" y="372"/>
                      </a:cubicBezTo>
                      <a:cubicBezTo>
                        <a:pt x="6370" y="372"/>
                        <a:pt x="5878" y="0"/>
                        <a:pt x="54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39"/>
                <p:cNvSpPr/>
                <p:nvPr/>
              </p:nvSpPr>
              <p:spPr>
                <a:xfrm>
                  <a:off x="5392000" y="4530625"/>
                  <a:ext cx="123625" cy="7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5" h="2813" extrusionOk="0">
                      <a:moveTo>
                        <a:pt x="4041" y="1"/>
                      </a:moveTo>
                      <a:cubicBezTo>
                        <a:pt x="3996" y="36"/>
                        <a:pt x="3927" y="92"/>
                        <a:pt x="3830" y="173"/>
                      </a:cubicBezTo>
                      <a:cubicBezTo>
                        <a:pt x="4292" y="300"/>
                        <a:pt x="4672" y="497"/>
                        <a:pt x="4654" y="610"/>
                      </a:cubicBezTo>
                      <a:cubicBezTo>
                        <a:pt x="4609" y="705"/>
                        <a:pt x="4127" y="1072"/>
                        <a:pt x="2977" y="1702"/>
                      </a:cubicBezTo>
                      <a:cubicBezTo>
                        <a:pt x="2098" y="2182"/>
                        <a:pt x="1265" y="2571"/>
                        <a:pt x="1080" y="2586"/>
                      </a:cubicBezTo>
                      <a:cubicBezTo>
                        <a:pt x="1070" y="2587"/>
                        <a:pt x="1059" y="2587"/>
                        <a:pt x="1048" y="2587"/>
                      </a:cubicBezTo>
                      <a:cubicBezTo>
                        <a:pt x="799" y="2587"/>
                        <a:pt x="451" y="2371"/>
                        <a:pt x="221" y="2200"/>
                      </a:cubicBezTo>
                      <a:cubicBezTo>
                        <a:pt x="143" y="2236"/>
                        <a:pt x="70" y="2274"/>
                        <a:pt x="1" y="2312"/>
                      </a:cubicBezTo>
                      <a:cubicBezTo>
                        <a:pt x="210" y="2479"/>
                        <a:pt x="676" y="2813"/>
                        <a:pt x="1050" y="2813"/>
                      </a:cubicBezTo>
                      <a:cubicBezTo>
                        <a:pt x="1066" y="2813"/>
                        <a:pt x="1082" y="2812"/>
                        <a:pt x="1099" y="2811"/>
                      </a:cubicBezTo>
                      <a:cubicBezTo>
                        <a:pt x="1363" y="2789"/>
                        <a:pt x="2332" y="2312"/>
                        <a:pt x="3121" y="1879"/>
                      </a:cubicBezTo>
                      <a:cubicBezTo>
                        <a:pt x="3573" y="1630"/>
                        <a:pt x="3986" y="1386"/>
                        <a:pt x="4283" y="1189"/>
                      </a:cubicBezTo>
                      <a:cubicBezTo>
                        <a:pt x="4770" y="869"/>
                        <a:pt x="4854" y="747"/>
                        <a:pt x="4873" y="661"/>
                      </a:cubicBezTo>
                      <a:cubicBezTo>
                        <a:pt x="4945" y="341"/>
                        <a:pt x="4414" y="116"/>
                        <a:pt x="40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9"/>
                <p:cNvSpPr/>
                <p:nvPr/>
              </p:nvSpPr>
              <p:spPr>
                <a:xfrm>
                  <a:off x="5364100" y="4615775"/>
                  <a:ext cx="209075" cy="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3" h="452" extrusionOk="0">
                      <a:moveTo>
                        <a:pt x="53" y="0"/>
                      </a:moveTo>
                      <a:cubicBezTo>
                        <a:pt x="1" y="275"/>
                        <a:pt x="120" y="452"/>
                        <a:pt x="120" y="452"/>
                      </a:cubicBezTo>
                      <a:lnTo>
                        <a:pt x="8255" y="452"/>
                      </a:lnTo>
                      <a:cubicBezTo>
                        <a:pt x="8316" y="342"/>
                        <a:pt x="8348" y="186"/>
                        <a:pt x="83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9"/>
                <p:cNvSpPr/>
                <p:nvPr/>
              </p:nvSpPr>
              <p:spPr>
                <a:xfrm>
                  <a:off x="5539275" y="4548175"/>
                  <a:ext cx="2697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" h="3156" extrusionOk="0">
                      <a:moveTo>
                        <a:pt x="1046" y="0"/>
                      </a:moveTo>
                      <a:cubicBezTo>
                        <a:pt x="685" y="277"/>
                        <a:pt x="76" y="881"/>
                        <a:pt x="29" y="1844"/>
                      </a:cubicBezTo>
                      <a:cubicBezTo>
                        <a:pt x="0" y="2421"/>
                        <a:pt x="190" y="2851"/>
                        <a:pt x="418" y="3156"/>
                      </a:cubicBezTo>
                      <a:lnTo>
                        <a:pt x="660" y="3156"/>
                      </a:lnTo>
                      <a:cubicBezTo>
                        <a:pt x="418" y="2880"/>
                        <a:pt x="194" y="2457"/>
                        <a:pt x="223" y="1853"/>
                      </a:cubicBezTo>
                      <a:cubicBezTo>
                        <a:pt x="262" y="1050"/>
                        <a:pt x="744" y="508"/>
                        <a:pt x="1079" y="225"/>
                      </a:cubicBezTo>
                      <a:cubicBezTo>
                        <a:pt x="1066" y="145"/>
                        <a:pt x="1055" y="69"/>
                        <a:pt x="10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39"/>
                <p:cNvSpPr/>
                <p:nvPr/>
              </p:nvSpPr>
              <p:spPr>
                <a:xfrm>
                  <a:off x="5459850" y="4550125"/>
                  <a:ext cx="20125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5" extrusionOk="0">
                      <a:moveTo>
                        <a:pt x="148" y="0"/>
                      </a:moveTo>
                      <a:cubicBezTo>
                        <a:pt x="88" y="0"/>
                        <a:pt x="33" y="41"/>
                        <a:pt x="19" y="102"/>
                      </a:cubicBezTo>
                      <a:cubicBezTo>
                        <a:pt x="0" y="174"/>
                        <a:pt x="45" y="246"/>
                        <a:pt x="116" y="265"/>
                      </a:cubicBezTo>
                      <a:lnTo>
                        <a:pt x="624" y="390"/>
                      </a:lnTo>
                      <a:cubicBezTo>
                        <a:pt x="635" y="393"/>
                        <a:pt x="646" y="394"/>
                        <a:pt x="657" y="394"/>
                      </a:cubicBezTo>
                      <a:cubicBezTo>
                        <a:pt x="717" y="394"/>
                        <a:pt x="772" y="353"/>
                        <a:pt x="786" y="293"/>
                      </a:cubicBezTo>
                      <a:cubicBezTo>
                        <a:pt x="805" y="220"/>
                        <a:pt x="760" y="148"/>
                        <a:pt x="689" y="130"/>
                      </a:cubicBezTo>
                      <a:lnTo>
                        <a:pt x="181" y="4"/>
                      </a:lnTo>
                      <a:cubicBezTo>
                        <a:pt x="170" y="2"/>
                        <a:pt x="159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39"/>
                <p:cNvSpPr/>
                <p:nvPr/>
              </p:nvSpPr>
              <p:spPr>
                <a:xfrm>
                  <a:off x="5472475" y="4539550"/>
                  <a:ext cx="20125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4" extrusionOk="0">
                      <a:moveTo>
                        <a:pt x="148" y="0"/>
                      </a:moveTo>
                      <a:cubicBezTo>
                        <a:pt x="88" y="0"/>
                        <a:pt x="34" y="41"/>
                        <a:pt x="19" y="101"/>
                      </a:cubicBezTo>
                      <a:cubicBezTo>
                        <a:pt x="1" y="174"/>
                        <a:pt x="45" y="246"/>
                        <a:pt x="116" y="264"/>
                      </a:cubicBezTo>
                      <a:lnTo>
                        <a:pt x="625" y="391"/>
                      </a:lnTo>
                      <a:cubicBezTo>
                        <a:pt x="635" y="393"/>
                        <a:pt x="646" y="394"/>
                        <a:pt x="657" y="394"/>
                      </a:cubicBezTo>
                      <a:cubicBezTo>
                        <a:pt x="717" y="394"/>
                        <a:pt x="771" y="354"/>
                        <a:pt x="786" y="292"/>
                      </a:cubicBezTo>
                      <a:cubicBezTo>
                        <a:pt x="805" y="221"/>
                        <a:pt x="761" y="148"/>
                        <a:pt x="689" y="131"/>
                      </a:cubicBezTo>
                      <a:lnTo>
                        <a:pt x="181" y="4"/>
                      </a:lnTo>
                      <a:cubicBezTo>
                        <a:pt x="170" y="1"/>
                        <a:pt x="159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39"/>
                <p:cNvSpPr/>
                <p:nvPr/>
              </p:nvSpPr>
              <p:spPr>
                <a:xfrm>
                  <a:off x="5447150" y="4557500"/>
                  <a:ext cx="20125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5" extrusionOk="0">
                      <a:moveTo>
                        <a:pt x="149" y="0"/>
                      </a:moveTo>
                      <a:cubicBezTo>
                        <a:pt x="89" y="0"/>
                        <a:pt x="34" y="41"/>
                        <a:pt x="18" y="102"/>
                      </a:cubicBezTo>
                      <a:cubicBezTo>
                        <a:pt x="0" y="174"/>
                        <a:pt x="44" y="247"/>
                        <a:pt x="117" y="264"/>
                      </a:cubicBezTo>
                      <a:lnTo>
                        <a:pt x="624" y="391"/>
                      </a:lnTo>
                      <a:cubicBezTo>
                        <a:pt x="635" y="394"/>
                        <a:pt x="647" y="395"/>
                        <a:pt x="656" y="395"/>
                      </a:cubicBezTo>
                      <a:cubicBezTo>
                        <a:pt x="717" y="395"/>
                        <a:pt x="772" y="354"/>
                        <a:pt x="787" y="293"/>
                      </a:cubicBezTo>
                      <a:cubicBezTo>
                        <a:pt x="804" y="221"/>
                        <a:pt x="761" y="149"/>
                        <a:pt x="689" y="130"/>
                      </a:cubicBezTo>
                      <a:lnTo>
                        <a:pt x="180" y="4"/>
                      </a:lnTo>
                      <a:cubicBezTo>
                        <a:pt x="170" y="2"/>
                        <a:pt x="159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39"/>
                <p:cNvSpPr/>
                <p:nvPr/>
              </p:nvSpPr>
              <p:spPr>
                <a:xfrm>
                  <a:off x="5434450" y="4564600"/>
                  <a:ext cx="20100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" h="395" extrusionOk="0">
                      <a:moveTo>
                        <a:pt x="149" y="0"/>
                      </a:moveTo>
                      <a:cubicBezTo>
                        <a:pt x="88" y="0"/>
                        <a:pt x="34" y="41"/>
                        <a:pt x="18" y="102"/>
                      </a:cubicBezTo>
                      <a:cubicBezTo>
                        <a:pt x="1" y="173"/>
                        <a:pt x="44" y="247"/>
                        <a:pt x="116" y="264"/>
                      </a:cubicBezTo>
                      <a:lnTo>
                        <a:pt x="624" y="390"/>
                      </a:lnTo>
                      <a:cubicBezTo>
                        <a:pt x="635" y="394"/>
                        <a:pt x="646" y="395"/>
                        <a:pt x="657" y="395"/>
                      </a:cubicBezTo>
                      <a:cubicBezTo>
                        <a:pt x="716" y="395"/>
                        <a:pt x="771" y="354"/>
                        <a:pt x="787" y="293"/>
                      </a:cubicBezTo>
                      <a:cubicBezTo>
                        <a:pt x="804" y="221"/>
                        <a:pt x="761" y="149"/>
                        <a:pt x="688" y="130"/>
                      </a:cubicBezTo>
                      <a:lnTo>
                        <a:pt x="181" y="4"/>
                      </a:lnTo>
                      <a:cubicBezTo>
                        <a:pt x="170" y="1"/>
                        <a:pt x="159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39"/>
                <p:cNvSpPr/>
                <p:nvPr/>
              </p:nvSpPr>
              <p:spPr>
                <a:xfrm>
                  <a:off x="5420575" y="4571175"/>
                  <a:ext cx="20150" cy="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395" extrusionOk="0">
                      <a:moveTo>
                        <a:pt x="148" y="0"/>
                      </a:moveTo>
                      <a:cubicBezTo>
                        <a:pt x="89" y="0"/>
                        <a:pt x="35" y="41"/>
                        <a:pt x="19" y="102"/>
                      </a:cubicBezTo>
                      <a:cubicBezTo>
                        <a:pt x="1" y="174"/>
                        <a:pt x="45" y="246"/>
                        <a:pt x="117" y="265"/>
                      </a:cubicBezTo>
                      <a:lnTo>
                        <a:pt x="625" y="391"/>
                      </a:lnTo>
                      <a:cubicBezTo>
                        <a:pt x="637" y="393"/>
                        <a:pt x="647" y="394"/>
                        <a:pt x="657" y="394"/>
                      </a:cubicBezTo>
                      <a:cubicBezTo>
                        <a:pt x="718" y="394"/>
                        <a:pt x="773" y="353"/>
                        <a:pt x="788" y="293"/>
                      </a:cubicBezTo>
                      <a:cubicBezTo>
                        <a:pt x="805" y="220"/>
                        <a:pt x="762" y="148"/>
                        <a:pt x="690" y="130"/>
                      </a:cubicBezTo>
                      <a:lnTo>
                        <a:pt x="181" y="4"/>
                      </a:lnTo>
                      <a:cubicBezTo>
                        <a:pt x="170" y="2"/>
                        <a:pt x="159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39"/>
                <p:cNvSpPr/>
                <p:nvPr/>
              </p:nvSpPr>
              <p:spPr>
                <a:xfrm>
                  <a:off x="5405575" y="4576750"/>
                  <a:ext cx="2012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96" extrusionOk="0">
                      <a:moveTo>
                        <a:pt x="148" y="1"/>
                      </a:moveTo>
                      <a:cubicBezTo>
                        <a:pt x="88" y="1"/>
                        <a:pt x="33" y="42"/>
                        <a:pt x="18" y="103"/>
                      </a:cubicBezTo>
                      <a:cubicBezTo>
                        <a:pt x="1" y="174"/>
                        <a:pt x="44" y="247"/>
                        <a:pt x="116" y="265"/>
                      </a:cubicBezTo>
                      <a:lnTo>
                        <a:pt x="625" y="391"/>
                      </a:lnTo>
                      <a:cubicBezTo>
                        <a:pt x="635" y="393"/>
                        <a:pt x="646" y="396"/>
                        <a:pt x="657" y="396"/>
                      </a:cubicBezTo>
                      <a:cubicBezTo>
                        <a:pt x="717" y="396"/>
                        <a:pt x="771" y="355"/>
                        <a:pt x="787" y="293"/>
                      </a:cubicBezTo>
                      <a:cubicBezTo>
                        <a:pt x="805" y="222"/>
                        <a:pt x="761" y="148"/>
                        <a:pt x="689" y="131"/>
                      </a:cubicBezTo>
                      <a:lnTo>
                        <a:pt x="181" y="5"/>
                      </a:lnTo>
                      <a:cubicBezTo>
                        <a:pt x="170" y="2"/>
                        <a:pt x="159" y="1"/>
                        <a:pt x="14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39"/>
                <p:cNvSpPr/>
                <p:nvPr/>
              </p:nvSpPr>
              <p:spPr>
                <a:xfrm>
                  <a:off x="5638075" y="3554875"/>
                  <a:ext cx="356750" cy="36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0" h="14710" extrusionOk="0">
                      <a:moveTo>
                        <a:pt x="11858" y="0"/>
                      </a:moveTo>
                      <a:cubicBezTo>
                        <a:pt x="10959" y="0"/>
                        <a:pt x="10122" y="569"/>
                        <a:pt x="9821" y="1469"/>
                      </a:cubicBezTo>
                      <a:cubicBezTo>
                        <a:pt x="9809" y="1503"/>
                        <a:pt x="9796" y="1546"/>
                        <a:pt x="9787" y="1581"/>
                      </a:cubicBezTo>
                      <a:lnTo>
                        <a:pt x="7230" y="10931"/>
                      </a:lnTo>
                      <a:lnTo>
                        <a:pt x="7230" y="10931"/>
                      </a:lnTo>
                      <a:cubicBezTo>
                        <a:pt x="7070" y="10982"/>
                        <a:pt x="6904" y="11026"/>
                        <a:pt x="6732" y="11065"/>
                      </a:cubicBezTo>
                      <a:cubicBezTo>
                        <a:pt x="6261" y="11171"/>
                        <a:pt x="5748" y="11232"/>
                        <a:pt x="5212" y="11260"/>
                      </a:cubicBezTo>
                      <a:cubicBezTo>
                        <a:pt x="4958" y="11273"/>
                        <a:pt x="4699" y="11279"/>
                        <a:pt x="4435" y="11279"/>
                      </a:cubicBezTo>
                      <a:cubicBezTo>
                        <a:pt x="4143" y="11279"/>
                        <a:pt x="3845" y="11272"/>
                        <a:pt x="3544" y="11259"/>
                      </a:cubicBezTo>
                      <a:cubicBezTo>
                        <a:pt x="2972" y="11236"/>
                        <a:pt x="2388" y="11192"/>
                        <a:pt x="1794" y="11142"/>
                      </a:cubicBezTo>
                      <a:lnTo>
                        <a:pt x="1791" y="11142"/>
                      </a:lnTo>
                      <a:cubicBezTo>
                        <a:pt x="1745" y="11138"/>
                        <a:pt x="1700" y="11136"/>
                        <a:pt x="1654" y="11136"/>
                      </a:cubicBezTo>
                      <a:cubicBezTo>
                        <a:pt x="837" y="11136"/>
                        <a:pt x="142" y="11762"/>
                        <a:pt x="71" y="12591"/>
                      </a:cubicBezTo>
                      <a:cubicBezTo>
                        <a:pt x="0" y="13426"/>
                        <a:pt x="592" y="14165"/>
                        <a:pt x="1406" y="14297"/>
                      </a:cubicBezTo>
                      <a:cubicBezTo>
                        <a:pt x="2018" y="14395"/>
                        <a:pt x="2640" y="14487"/>
                        <a:pt x="3279" y="14561"/>
                      </a:cubicBezTo>
                      <a:cubicBezTo>
                        <a:pt x="3917" y="14635"/>
                        <a:pt x="4571" y="14690"/>
                        <a:pt x="5249" y="14705"/>
                      </a:cubicBezTo>
                      <a:cubicBezTo>
                        <a:pt x="5366" y="14708"/>
                        <a:pt x="5485" y="14709"/>
                        <a:pt x="5604" y="14709"/>
                      </a:cubicBezTo>
                      <a:cubicBezTo>
                        <a:pt x="6171" y="14709"/>
                        <a:pt x="6754" y="14677"/>
                        <a:pt x="7354" y="14589"/>
                      </a:cubicBezTo>
                      <a:cubicBezTo>
                        <a:pt x="8078" y="14485"/>
                        <a:pt x="8830" y="14296"/>
                        <a:pt x="9564" y="13979"/>
                      </a:cubicBezTo>
                      <a:cubicBezTo>
                        <a:pt x="10034" y="13776"/>
                        <a:pt x="10368" y="13390"/>
                        <a:pt x="10521" y="12941"/>
                      </a:cubicBezTo>
                      <a:lnTo>
                        <a:pt x="10556" y="12835"/>
                      </a:lnTo>
                      <a:lnTo>
                        <a:pt x="13895" y="2828"/>
                      </a:lnTo>
                      <a:cubicBezTo>
                        <a:pt x="14270" y="1703"/>
                        <a:pt x="13663" y="486"/>
                        <a:pt x="12537" y="111"/>
                      </a:cubicBezTo>
                      <a:cubicBezTo>
                        <a:pt x="12312" y="36"/>
                        <a:pt x="12083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BAD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39"/>
                <p:cNvSpPr/>
                <p:nvPr/>
              </p:nvSpPr>
              <p:spPr>
                <a:xfrm>
                  <a:off x="5741325" y="3395925"/>
                  <a:ext cx="59875" cy="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" h="2356" extrusionOk="0">
                      <a:moveTo>
                        <a:pt x="1179" y="140"/>
                      </a:moveTo>
                      <a:cubicBezTo>
                        <a:pt x="1199" y="140"/>
                        <a:pt x="1220" y="141"/>
                        <a:pt x="1239" y="142"/>
                      </a:cubicBezTo>
                      <a:cubicBezTo>
                        <a:pt x="1641" y="167"/>
                        <a:pt x="1999" y="425"/>
                        <a:pt x="2146" y="806"/>
                      </a:cubicBezTo>
                      <a:cubicBezTo>
                        <a:pt x="2147" y="808"/>
                        <a:pt x="2148" y="811"/>
                        <a:pt x="2149" y="814"/>
                      </a:cubicBezTo>
                      <a:cubicBezTo>
                        <a:pt x="2168" y="864"/>
                        <a:pt x="2183" y="916"/>
                        <a:pt x="2194" y="969"/>
                      </a:cubicBezTo>
                      <a:cubicBezTo>
                        <a:pt x="2247" y="1226"/>
                        <a:pt x="2200" y="1480"/>
                        <a:pt x="2079" y="1692"/>
                      </a:cubicBezTo>
                      <a:cubicBezTo>
                        <a:pt x="1939" y="1938"/>
                        <a:pt x="1700" y="2125"/>
                        <a:pt x="1405" y="2191"/>
                      </a:cubicBezTo>
                      <a:cubicBezTo>
                        <a:pt x="1399" y="2193"/>
                        <a:pt x="1394" y="2194"/>
                        <a:pt x="1387" y="2195"/>
                      </a:cubicBezTo>
                      <a:cubicBezTo>
                        <a:pt x="1317" y="2210"/>
                        <a:pt x="1246" y="2217"/>
                        <a:pt x="1176" y="2217"/>
                      </a:cubicBezTo>
                      <a:cubicBezTo>
                        <a:pt x="695" y="2217"/>
                        <a:pt x="262" y="1878"/>
                        <a:pt x="161" y="1389"/>
                      </a:cubicBezTo>
                      <a:cubicBezTo>
                        <a:pt x="87" y="1026"/>
                        <a:pt x="212" y="667"/>
                        <a:pt x="462" y="428"/>
                      </a:cubicBezTo>
                      <a:cubicBezTo>
                        <a:pt x="598" y="297"/>
                        <a:pt x="771" y="202"/>
                        <a:pt x="967" y="162"/>
                      </a:cubicBezTo>
                      <a:cubicBezTo>
                        <a:pt x="1039" y="147"/>
                        <a:pt x="1110" y="140"/>
                        <a:pt x="1179" y="140"/>
                      </a:cubicBezTo>
                      <a:close/>
                      <a:moveTo>
                        <a:pt x="1178" y="1"/>
                      </a:moveTo>
                      <a:cubicBezTo>
                        <a:pt x="1100" y="1"/>
                        <a:pt x="1020" y="9"/>
                        <a:pt x="939" y="25"/>
                      </a:cubicBezTo>
                      <a:cubicBezTo>
                        <a:pt x="935" y="25"/>
                        <a:pt x="932" y="26"/>
                        <a:pt x="927" y="27"/>
                      </a:cubicBezTo>
                      <a:cubicBezTo>
                        <a:pt x="688" y="79"/>
                        <a:pt x="481" y="202"/>
                        <a:pt x="324" y="369"/>
                      </a:cubicBezTo>
                      <a:cubicBezTo>
                        <a:pt x="151" y="550"/>
                        <a:pt x="39" y="784"/>
                        <a:pt x="9" y="1038"/>
                      </a:cubicBezTo>
                      <a:cubicBezTo>
                        <a:pt x="2" y="1084"/>
                        <a:pt x="0" y="1132"/>
                        <a:pt x="0" y="1180"/>
                      </a:cubicBezTo>
                      <a:cubicBezTo>
                        <a:pt x="0" y="1258"/>
                        <a:pt x="8" y="1336"/>
                        <a:pt x="24" y="1414"/>
                      </a:cubicBezTo>
                      <a:cubicBezTo>
                        <a:pt x="24" y="1415"/>
                        <a:pt x="24" y="1416"/>
                        <a:pt x="24" y="1417"/>
                      </a:cubicBezTo>
                      <a:cubicBezTo>
                        <a:pt x="77" y="1673"/>
                        <a:pt x="211" y="1893"/>
                        <a:pt x="392" y="2055"/>
                      </a:cubicBezTo>
                      <a:cubicBezTo>
                        <a:pt x="604" y="2244"/>
                        <a:pt x="882" y="2356"/>
                        <a:pt x="1176" y="2356"/>
                      </a:cubicBezTo>
                      <a:cubicBezTo>
                        <a:pt x="1255" y="2356"/>
                        <a:pt x="1336" y="2348"/>
                        <a:pt x="1416" y="2331"/>
                      </a:cubicBezTo>
                      <a:cubicBezTo>
                        <a:pt x="1641" y="2285"/>
                        <a:pt x="1839" y="2177"/>
                        <a:pt x="1993" y="2027"/>
                      </a:cubicBezTo>
                      <a:cubicBezTo>
                        <a:pt x="2064" y="1959"/>
                        <a:pt x="2128" y="1881"/>
                        <a:pt x="2180" y="1797"/>
                      </a:cubicBezTo>
                      <a:cubicBezTo>
                        <a:pt x="2332" y="1550"/>
                        <a:pt x="2394" y="1246"/>
                        <a:pt x="2331" y="940"/>
                      </a:cubicBezTo>
                      <a:cubicBezTo>
                        <a:pt x="2322" y="899"/>
                        <a:pt x="2311" y="858"/>
                        <a:pt x="2298" y="819"/>
                      </a:cubicBezTo>
                      <a:cubicBezTo>
                        <a:pt x="2284" y="773"/>
                        <a:pt x="2267" y="730"/>
                        <a:pt x="2248" y="688"/>
                      </a:cubicBezTo>
                      <a:cubicBezTo>
                        <a:pt x="2058" y="272"/>
                        <a:pt x="1638" y="1"/>
                        <a:pt x="117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39"/>
                <p:cNvSpPr/>
                <p:nvPr/>
              </p:nvSpPr>
              <p:spPr>
                <a:xfrm>
                  <a:off x="5794650" y="3407125"/>
                  <a:ext cx="41775" cy="1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454" extrusionOk="0">
                      <a:moveTo>
                        <a:pt x="977" y="1"/>
                      </a:moveTo>
                      <a:cubicBezTo>
                        <a:pt x="519" y="1"/>
                        <a:pt x="51" y="274"/>
                        <a:pt x="45" y="278"/>
                      </a:cubicBezTo>
                      <a:cubicBezTo>
                        <a:pt x="11" y="297"/>
                        <a:pt x="0" y="340"/>
                        <a:pt x="21" y="374"/>
                      </a:cubicBezTo>
                      <a:cubicBezTo>
                        <a:pt x="34" y="395"/>
                        <a:pt x="56" y="407"/>
                        <a:pt x="80" y="407"/>
                      </a:cubicBezTo>
                      <a:cubicBezTo>
                        <a:pt x="92" y="407"/>
                        <a:pt x="104" y="404"/>
                        <a:pt x="116" y="398"/>
                      </a:cubicBezTo>
                      <a:cubicBezTo>
                        <a:pt x="122" y="394"/>
                        <a:pt x="560" y="139"/>
                        <a:pt x="972" y="139"/>
                      </a:cubicBezTo>
                      <a:cubicBezTo>
                        <a:pt x="1187" y="139"/>
                        <a:pt x="1396" y="209"/>
                        <a:pt x="1532" y="421"/>
                      </a:cubicBezTo>
                      <a:cubicBezTo>
                        <a:pt x="1544" y="442"/>
                        <a:pt x="1566" y="453"/>
                        <a:pt x="1589" y="453"/>
                      </a:cubicBezTo>
                      <a:cubicBezTo>
                        <a:pt x="1594" y="453"/>
                        <a:pt x="1599" y="453"/>
                        <a:pt x="1604" y="452"/>
                      </a:cubicBezTo>
                      <a:cubicBezTo>
                        <a:pt x="1612" y="451"/>
                        <a:pt x="1621" y="447"/>
                        <a:pt x="1628" y="442"/>
                      </a:cubicBezTo>
                      <a:cubicBezTo>
                        <a:pt x="1660" y="421"/>
                        <a:pt x="1670" y="378"/>
                        <a:pt x="1649" y="346"/>
                      </a:cubicBezTo>
                      <a:cubicBezTo>
                        <a:pt x="1482" y="85"/>
                        <a:pt x="1231" y="1"/>
                        <a:pt x="9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39"/>
                <p:cNvSpPr/>
                <p:nvPr/>
              </p:nvSpPr>
              <p:spPr>
                <a:xfrm>
                  <a:off x="5726350" y="3421400"/>
                  <a:ext cx="17800" cy="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323" extrusionOk="0">
                      <a:moveTo>
                        <a:pt x="450" y="1"/>
                      </a:moveTo>
                      <a:cubicBezTo>
                        <a:pt x="302" y="1"/>
                        <a:pt x="128" y="49"/>
                        <a:pt x="21" y="215"/>
                      </a:cubicBezTo>
                      <a:cubicBezTo>
                        <a:pt x="0" y="248"/>
                        <a:pt x="9" y="291"/>
                        <a:pt x="41" y="311"/>
                      </a:cubicBezTo>
                      <a:cubicBezTo>
                        <a:pt x="53" y="319"/>
                        <a:pt x="66" y="322"/>
                        <a:pt x="78" y="322"/>
                      </a:cubicBezTo>
                      <a:cubicBezTo>
                        <a:pt x="83" y="322"/>
                        <a:pt x="88" y="322"/>
                        <a:pt x="93" y="321"/>
                      </a:cubicBezTo>
                      <a:cubicBezTo>
                        <a:pt x="110" y="318"/>
                        <a:pt x="126" y="307"/>
                        <a:pt x="137" y="291"/>
                      </a:cubicBezTo>
                      <a:cubicBezTo>
                        <a:pt x="216" y="169"/>
                        <a:pt x="342" y="140"/>
                        <a:pt x="444" y="140"/>
                      </a:cubicBezTo>
                      <a:cubicBezTo>
                        <a:pt x="537" y="140"/>
                        <a:pt x="610" y="164"/>
                        <a:pt x="611" y="165"/>
                      </a:cubicBezTo>
                      <a:cubicBezTo>
                        <a:pt x="618" y="167"/>
                        <a:pt x="626" y="168"/>
                        <a:pt x="633" y="168"/>
                      </a:cubicBezTo>
                      <a:cubicBezTo>
                        <a:pt x="662" y="168"/>
                        <a:pt x="689" y="150"/>
                        <a:pt x="699" y="120"/>
                      </a:cubicBezTo>
                      <a:cubicBezTo>
                        <a:pt x="712" y="84"/>
                        <a:pt x="691" y="45"/>
                        <a:pt x="655" y="32"/>
                      </a:cubicBezTo>
                      <a:cubicBezTo>
                        <a:pt x="604" y="15"/>
                        <a:pt x="531" y="1"/>
                        <a:pt x="45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76" name="Google Shape;676;p39"/>
            <p:cNvGrpSpPr/>
            <p:nvPr/>
          </p:nvGrpSpPr>
          <p:grpSpPr>
            <a:xfrm>
              <a:off x="5480682" y="1872535"/>
              <a:ext cx="1415694" cy="904362"/>
              <a:chOff x="5222425" y="3585150"/>
              <a:chExt cx="540300" cy="345150"/>
            </a:xfrm>
          </p:grpSpPr>
          <p:sp>
            <p:nvSpPr>
              <p:cNvPr id="677" name="Google Shape;677;p39"/>
              <p:cNvSpPr/>
              <p:nvPr/>
            </p:nvSpPr>
            <p:spPr>
              <a:xfrm>
                <a:off x="5222425" y="3585150"/>
                <a:ext cx="461000" cy="282400"/>
              </a:xfrm>
              <a:custGeom>
                <a:avLst/>
                <a:gdLst/>
                <a:ahLst/>
                <a:cxnLst/>
                <a:rect l="l" t="t" r="r" b="b"/>
                <a:pathLst>
                  <a:path w="18440" h="11296" extrusionOk="0">
                    <a:moveTo>
                      <a:pt x="670" y="1"/>
                    </a:moveTo>
                    <a:cubicBezTo>
                      <a:pt x="284" y="2"/>
                      <a:pt x="0" y="360"/>
                      <a:pt x="89" y="735"/>
                    </a:cubicBezTo>
                    <a:lnTo>
                      <a:pt x="2273" y="9971"/>
                    </a:lnTo>
                    <a:lnTo>
                      <a:pt x="2330" y="10214"/>
                    </a:lnTo>
                    <a:lnTo>
                      <a:pt x="2478" y="10836"/>
                    </a:lnTo>
                    <a:cubicBezTo>
                      <a:pt x="2540" y="11106"/>
                      <a:pt x="2781" y="11295"/>
                      <a:pt x="3057" y="11295"/>
                    </a:cubicBezTo>
                    <a:lnTo>
                      <a:pt x="17770" y="11295"/>
                    </a:lnTo>
                    <a:cubicBezTo>
                      <a:pt x="18156" y="11295"/>
                      <a:pt x="18440" y="10936"/>
                      <a:pt x="18351" y="10562"/>
                    </a:cubicBezTo>
                    <a:lnTo>
                      <a:pt x="15963" y="461"/>
                    </a:lnTo>
                    <a:cubicBezTo>
                      <a:pt x="15900" y="191"/>
                      <a:pt x="15659" y="1"/>
                      <a:pt x="153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9"/>
              <p:cNvSpPr/>
              <p:nvPr/>
            </p:nvSpPr>
            <p:spPr>
              <a:xfrm>
                <a:off x="5592400" y="3585150"/>
                <a:ext cx="91025" cy="282400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11296" extrusionOk="0">
                    <a:moveTo>
                      <a:pt x="1" y="1"/>
                    </a:moveTo>
                    <a:lnTo>
                      <a:pt x="2543" y="11295"/>
                    </a:lnTo>
                    <a:lnTo>
                      <a:pt x="2971" y="11295"/>
                    </a:lnTo>
                    <a:cubicBezTo>
                      <a:pt x="3357" y="11295"/>
                      <a:pt x="3641" y="10936"/>
                      <a:pt x="3552" y="10562"/>
                    </a:cubicBezTo>
                    <a:lnTo>
                      <a:pt x="1164" y="461"/>
                    </a:lnTo>
                    <a:cubicBezTo>
                      <a:pt x="1101" y="191"/>
                      <a:pt x="860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39"/>
              <p:cNvSpPr/>
              <p:nvPr/>
            </p:nvSpPr>
            <p:spPr>
              <a:xfrm>
                <a:off x="5449000" y="3867525"/>
                <a:ext cx="48025" cy="6275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510" extrusionOk="0">
                    <a:moveTo>
                      <a:pt x="1" y="0"/>
                    </a:moveTo>
                    <a:lnTo>
                      <a:pt x="447" y="2510"/>
                    </a:lnTo>
                    <a:lnTo>
                      <a:pt x="1921" y="2510"/>
                    </a:lnTo>
                    <a:lnTo>
                      <a:pt x="14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9"/>
              <p:cNvSpPr/>
              <p:nvPr/>
            </p:nvSpPr>
            <p:spPr>
              <a:xfrm>
                <a:off x="5411675" y="3902850"/>
                <a:ext cx="1437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1098" extrusionOk="0">
                    <a:moveTo>
                      <a:pt x="808" y="0"/>
                    </a:moveTo>
                    <a:cubicBezTo>
                      <a:pt x="594" y="0"/>
                      <a:pt x="399" y="119"/>
                      <a:pt x="300" y="308"/>
                    </a:cubicBezTo>
                    <a:lnTo>
                      <a:pt x="96" y="697"/>
                    </a:lnTo>
                    <a:cubicBezTo>
                      <a:pt x="1" y="880"/>
                      <a:pt x="133" y="1098"/>
                      <a:pt x="338" y="1098"/>
                    </a:cubicBezTo>
                    <a:lnTo>
                      <a:pt x="5398" y="1098"/>
                    </a:lnTo>
                    <a:cubicBezTo>
                      <a:pt x="5619" y="1097"/>
                      <a:pt x="5749" y="846"/>
                      <a:pt x="5620" y="665"/>
                    </a:cubicBezTo>
                    <a:lnTo>
                      <a:pt x="5318" y="241"/>
                    </a:lnTo>
                    <a:cubicBezTo>
                      <a:pt x="5210" y="90"/>
                      <a:pt x="5036" y="0"/>
                      <a:pt x="4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9"/>
              <p:cNvSpPr/>
              <p:nvPr/>
            </p:nvSpPr>
            <p:spPr>
              <a:xfrm>
                <a:off x="5453800" y="3902850"/>
                <a:ext cx="3089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2357" h="1034" extrusionOk="0">
                    <a:moveTo>
                      <a:pt x="517" y="1"/>
                    </a:moveTo>
                    <a:cubicBezTo>
                      <a:pt x="217" y="1"/>
                      <a:pt x="1" y="288"/>
                      <a:pt x="84" y="576"/>
                    </a:cubicBezTo>
                    <a:lnTo>
                      <a:pt x="215" y="1034"/>
                    </a:lnTo>
                    <a:lnTo>
                      <a:pt x="12356" y="1034"/>
                    </a:lnTo>
                    <a:lnTo>
                      <a:pt x="12153" y="327"/>
                    </a:lnTo>
                    <a:cubicBezTo>
                      <a:pt x="12097" y="134"/>
                      <a:pt x="11921" y="1"/>
                      <a:pt x="117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2" name="Google Shape;682;p39"/>
            <p:cNvSpPr/>
            <p:nvPr/>
          </p:nvSpPr>
          <p:spPr>
            <a:xfrm>
              <a:off x="4848300" y="2759079"/>
              <a:ext cx="3839117" cy="15171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4942300" y="2883875"/>
              <a:ext cx="117900" cy="1505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486500" y="2883875"/>
              <a:ext cx="117900" cy="1505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7" y="1846003"/>
            <a:ext cx="6195509" cy="3295447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3651069" y="1925762"/>
            <a:ext cx="2085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Mở</a:t>
            </a:r>
            <a:r>
              <a:rPr lang="en-US" sz="3200" b="1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đầu</a:t>
            </a:r>
            <a:endParaRPr lang="en-US" sz="3200" b="1" dirty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3410527" y="3105557"/>
            <a:ext cx="3136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Nội dung </a:t>
            </a:r>
            <a:r>
              <a:rPr lang="en-US" sz="3200" b="1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chính</a:t>
            </a:r>
            <a:endParaRPr lang="en-US" sz="3200" b="1" dirty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4115343" y="4525433"/>
            <a:ext cx="2085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3200" b="1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Kết</a:t>
            </a:r>
            <a:r>
              <a:rPr lang="en-US" sz="3200" b="1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luận</a:t>
            </a:r>
            <a:endParaRPr lang="en-US" sz="3200" b="1" dirty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02852" y="2706092"/>
            <a:ext cx="1954888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191919">
                    <a:lumMod val="90000"/>
                    <a:lumOff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2. VIẾT BÁO CÁO</a:t>
            </a:r>
          </a:p>
        </p:txBody>
      </p:sp>
    </p:spTree>
    <p:extLst>
      <p:ext uri="{BB962C8B-B14F-4D97-AF65-F5344CB8AC3E}">
        <p14:creationId xmlns:p14="http://schemas.microsoft.com/office/powerpoint/2010/main" val="56042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  <p:bldP spid="1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632</TotalTime>
  <Words>1645</Words>
  <Application>Microsoft Office PowerPoint</Application>
  <PresentationFormat>Widescreen</PresentationFormat>
  <Paragraphs>168</Paragraphs>
  <Slides>23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#9Slide03 Roboto Bold</vt:lpstr>
      <vt:lpstr>#9Slide03 Roboto Medium</vt:lpstr>
      <vt:lpstr>#9Slide07 IcielCadena</vt:lpstr>
      <vt:lpstr>Arial</vt:lpstr>
      <vt:lpstr>Calibri</vt:lpstr>
      <vt:lpstr>Calibri Light</vt:lpstr>
      <vt:lpstr>Montserrat Medium</vt:lpstr>
      <vt:lpstr>Roboto</vt:lpstr>
      <vt:lpstr>Times New Roman</vt:lpstr>
      <vt:lpstr>Varela Round</vt:lpstr>
      <vt:lpstr>Wingdings</vt:lpstr>
      <vt:lpstr>方正有猫在_GBK</vt:lpstr>
      <vt:lpstr>Office Theme</vt:lpstr>
      <vt:lpstr>PowerPoint Presentation</vt:lpstr>
      <vt:lpstr>PowerPoint Presentation</vt:lpstr>
      <vt:lpstr>MỤC TIÊU BÀI HỌC</vt:lpstr>
      <vt:lpstr>NHIỆM VỤ</vt:lpstr>
      <vt:lpstr>PowerPoint Presentation</vt:lpstr>
      <vt:lpstr>PowerPoint Presentation</vt:lpstr>
      <vt:lpstr>VIẾT ĐỀ CƯƠNG BÁO CÁO</vt:lpstr>
      <vt:lpstr>NỀN KINH TẾ TRI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81</cp:revision>
  <dcterms:created xsi:type="dcterms:W3CDTF">2023-05-31T08:20:20Z</dcterms:created>
  <dcterms:modified xsi:type="dcterms:W3CDTF">2024-02-24T13:39:10Z</dcterms:modified>
</cp:coreProperties>
</file>